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Default Extension="wdp" ContentType="image/vnd.ms-photo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37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89" r:id="rId2"/>
    <p:sldMasterId id="2147483701" r:id="rId3"/>
    <p:sldMasterId id="2147483677" r:id="rId4"/>
  </p:sldMasterIdLst>
  <p:notesMasterIdLst>
    <p:notesMasterId r:id="rId50"/>
  </p:notesMasterIdLst>
  <p:handoutMasterIdLst>
    <p:handoutMasterId r:id="rId51"/>
  </p:handoutMasterIdLst>
  <p:sldIdLst>
    <p:sldId id="548" r:id="rId5"/>
    <p:sldId id="549" r:id="rId6"/>
    <p:sldId id="550" r:id="rId7"/>
    <p:sldId id="551" r:id="rId8"/>
    <p:sldId id="552" r:id="rId9"/>
    <p:sldId id="553" r:id="rId10"/>
    <p:sldId id="554" r:id="rId11"/>
    <p:sldId id="555" r:id="rId12"/>
    <p:sldId id="556" r:id="rId13"/>
    <p:sldId id="557" r:id="rId14"/>
    <p:sldId id="558" r:id="rId15"/>
    <p:sldId id="560" r:id="rId16"/>
    <p:sldId id="563" r:id="rId17"/>
    <p:sldId id="674" r:id="rId18"/>
    <p:sldId id="673" r:id="rId19"/>
    <p:sldId id="566" r:id="rId20"/>
    <p:sldId id="621" r:id="rId21"/>
    <p:sldId id="569" r:id="rId22"/>
    <p:sldId id="571" r:id="rId23"/>
    <p:sldId id="572" r:id="rId24"/>
    <p:sldId id="575" r:id="rId25"/>
    <p:sldId id="641" r:id="rId26"/>
    <p:sldId id="619" r:id="rId27"/>
    <p:sldId id="643" r:id="rId28"/>
    <p:sldId id="644" r:id="rId29"/>
    <p:sldId id="663" r:id="rId30"/>
    <p:sldId id="664" r:id="rId31"/>
    <p:sldId id="665" r:id="rId32"/>
    <p:sldId id="669" r:id="rId33"/>
    <p:sldId id="649" r:id="rId34"/>
    <p:sldId id="672" r:id="rId35"/>
    <p:sldId id="650" r:id="rId36"/>
    <p:sldId id="651" r:id="rId37"/>
    <p:sldId id="652" r:id="rId38"/>
    <p:sldId id="675" r:id="rId39"/>
    <p:sldId id="653" r:id="rId40"/>
    <p:sldId id="654" r:id="rId41"/>
    <p:sldId id="655" r:id="rId42"/>
    <p:sldId id="656" r:id="rId43"/>
    <p:sldId id="657" r:id="rId44"/>
    <p:sldId id="658" r:id="rId45"/>
    <p:sldId id="659" r:id="rId46"/>
    <p:sldId id="660" r:id="rId47"/>
    <p:sldId id="645" r:id="rId48"/>
    <p:sldId id="620" r:id="rId49"/>
  </p:sldIdLst>
  <p:sldSz cx="9144000" cy="6858000" type="letter"/>
  <p:notesSz cx="7315200" cy="96012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A6B6"/>
    <a:srgbClr val="009900"/>
    <a:srgbClr val="00A0B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85" autoAdjust="0"/>
    <p:restoredTop sz="95140" autoAdjust="0"/>
  </p:normalViewPr>
  <p:slideViewPr>
    <p:cSldViewPr>
      <p:cViewPr>
        <p:scale>
          <a:sx n="70" d="100"/>
          <a:sy n="70" d="100"/>
        </p:scale>
        <p:origin x="-1548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3360"/>
    </p:cViewPr>
  </p:sorterViewPr>
  <p:notesViewPr>
    <p:cSldViewPr>
      <p:cViewPr>
        <p:scale>
          <a:sx n="60" d="100"/>
          <a:sy n="60" d="100"/>
        </p:scale>
        <p:origin x="-2574" y="456"/>
      </p:cViewPr>
      <p:guideLst>
        <p:guide orient="horz" pos="3024"/>
        <p:guide pos="230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Libro_de_Microsoft_Office_Excel_2007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gongora\Documents\MSPS\Satisfaccion%20Subjetiva%20en%20Salud\EncuestaCalidaddeVida2013_Off%20Calidad_v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CO"/>
  <c:chart>
    <c:autoTitleDeleted val="1"/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ser>
          <c:idx val="0"/>
          <c:order val="0"/>
          <c:tx>
            <c:strRef>
              <c:f>Hoja1!$B$1</c:f>
              <c:strCache>
                <c:ptCount val="1"/>
                <c:pt idx="0">
                  <c:v>Subsidiado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Hoja1!$A$2:$A$5</c:f>
              <c:numCache>
                <c:formatCode>General</c:formatCode>
                <c:ptCount val="4"/>
                <c:pt idx="0">
                  <c:v>2010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Hoja1!$B$2:$B$5</c:f>
              <c:numCache>
                <c:formatCode>General</c:formatCode>
                <c:ptCount val="4"/>
                <c:pt idx="0">
                  <c:v>21.7</c:v>
                </c:pt>
                <c:pt idx="1">
                  <c:v>22.7</c:v>
                </c:pt>
                <c:pt idx="2">
                  <c:v>22.9</c:v>
                </c:pt>
                <c:pt idx="3">
                  <c:v>23.2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Contributivo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Hoja1!$A$2:$A$5</c:f>
              <c:numCache>
                <c:formatCode>General</c:formatCode>
                <c:ptCount val="4"/>
                <c:pt idx="0">
                  <c:v>2010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Hoja1!$C$2:$C$5</c:f>
              <c:numCache>
                <c:formatCode>General</c:formatCode>
                <c:ptCount val="4"/>
                <c:pt idx="0">
                  <c:v>18.7</c:v>
                </c:pt>
                <c:pt idx="1">
                  <c:v>20.2</c:v>
                </c:pt>
                <c:pt idx="2">
                  <c:v>20.8</c:v>
                </c:pt>
                <c:pt idx="3">
                  <c:v>21.2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Especiales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Hoja1!$A$2:$A$5</c:f>
              <c:numCache>
                <c:formatCode>General</c:formatCode>
                <c:ptCount val="4"/>
                <c:pt idx="0">
                  <c:v>2010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Hoja1!$D$2:$D$5</c:f>
              <c:numCache>
                <c:formatCode>General</c:formatCode>
                <c:ptCount val="4"/>
                <c:pt idx="0">
                  <c:v>2.2999999999999998</c:v>
                </c:pt>
                <c:pt idx="1">
                  <c:v>2.2999999999999998</c:v>
                </c:pt>
                <c:pt idx="2">
                  <c:v>2.2999999999999998</c:v>
                </c:pt>
                <c:pt idx="3">
                  <c:v>1.9000000000000001</c:v>
                </c:pt>
              </c:numCache>
            </c:numRef>
          </c:val>
        </c:ser>
        <c:shape val="box"/>
        <c:axId val="213690624"/>
        <c:axId val="214163840"/>
        <c:axId val="0"/>
      </c:bar3DChart>
      <c:catAx>
        <c:axId val="21369062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14163840"/>
        <c:crosses val="autoZero"/>
        <c:auto val="1"/>
        <c:lblAlgn val="ctr"/>
        <c:lblOffset val="100"/>
      </c:catAx>
      <c:valAx>
        <c:axId val="21416384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13690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O"/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s-ES" sz="1300" b="1" i="0" u="none" strike="noStrike" kern="1200" spc="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ES" sz="1300" b="1" i="0" u="none" strike="noStrike" kern="1200" spc="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¿Cómo  considera su estado de salud?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s-ES" sz="1300" b="1" i="0" u="none" strike="noStrike" kern="1200" spc="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ES" sz="1300" b="1" i="0" u="none" strike="noStrike" kern="1200" spc="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c:rich>
      </c:tx>
      <c:layout>
        <c:manualLayout>
          <c:xMode val="edge"/>
          <c:yMode val="edge"/>
          <c:x val="0.22843779415932952"/>
          <c:y val="0.11021655383210804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9864754383642258"/>
          <c:y val="0.34863839163673316"/>
          <c:w val="0.78494368291916095"/>
          <c:h val="0.61429890555830025"/>
        </c:manualLayout>
      </c:layout>
      <c:barChart>
        <c:barDir val="bar"/>
        <c:grouping val="percentStacked"/>
        <c:ser>
          <c:idx val="0"/>
          <c:order val="0"/>
          <c:tx>
            <c:strRef>
              <c:f>Hoja1!$C$2</c:f>
              <c:strCache>
                <c:ptCount val="1"/>
                <c:pt idx="0">
                  <c:v>Mala (1+2)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4.7365304914150433E-3"/>
                  <c:y val="0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9.473060982830071E-3"/>
                  <c:y val="0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9.4730609828300658E-3"/>
                  <c:y val="0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Hoja1!$B$3:$B$5</c:f>
              <c:strCache>
                <c:ptCount val="3"/>
                <c:pt idx="0">
                  <c:v>R.Subsidiado</c:v>
                </c:pt>
                <c:pt idx="1">
                  <c:v>R.Contributivo </c:v>
                </c:pt>
                <c:pt idx="2">
                  <c:v>Total </c:v>
                </c:pt>
              </c:strCache>
            </c:strRef>
          </c:cat>
          <c:val>
            <c:numRef>
              <c:f>Hoja1!$C$3:$C$5</c:f>
              <c:numCache>
                <c:formatCode>0%</c:formatCode>
                <c:ptCount val="3"/>
                <c:pt idx="0">
                  <c:v>3.0000000000000016E-2</c:v>
                </c:pt>
                <c:pt idx="1">
                  <c:v>3.0000000000000016E-2</c:v>
                </c:pt>
                <c:pt idx="2">
                  <c:v>3.0000000000000016E-2</c:v>
                </c:pt>
              </c:numCache>
            </c:numRef>
          </c:val>
        </c:ser>
        <c:ser>
          <c:idx val="1"/>
          <c:order val="1"/>
          <c:tx>
            <c:strRef>
              <c:f>Hoja1!$D$2</c:f>
              <c:strCache>
                <c:ptCount val="1"/>
                <c:pt idx="0">
                  <c:v>Regular (3)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Hoja1!$B$3:$B$5</c:f>
              <c:strCache>
                <c:ptCount val="3"/>
                <c:pt idx="0">
                  <c:v>R.Subsidiado</c:v>
                </c:pt>
                <c:pt idx="1">
                  <c:v>R.Contributivo </c:v>
                </c:pt>
                <c:pt idx="2">
                  <c:v>Total </c:v>
                </c:pt>
              </c:strCache>
            </c:strRef>
          </c:cat>
          <c:val>
            <c:numRef>
              <c:f>Hoja1!$D$3:$D$5</c:f>
              <c:numCache>
                <c:formatCode>0%</c:formatCode>
                <c:ptCount val="3"/>
                <c:pt idx="0">
                  <c:v>0.24000000000000021</c:v>
                </c:pt>
                <c:pt idx="1">
                  <c:v>0.18000000000000024</c:v>
                </c:pt>
                <c:pt idx="2">
                  <c:v>0.21000000000000021</c:v>
                </c:pt>
              </c:numCache>
            </c:numRef>
          </c:val>
        </c:ser>
        <c:ser>
          <c:idx val="2"/>
          <c:order val="2"/>
          <c:tx>
            <c:strRef>
              <c:f>Hoja1!$E$2</c:f>
              <c:strCache>
                <c:ptCount val="1"/>
                <c:pt idx="0">
                  <c:v>Buena (4+5)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Hoja1!$B$3:$B$5</c:f>
              <c:strCache>
                <c:ptCount val="3"/>
                <c:pt idx="0">
                  <c:v>R.Subsidiado</c:v>
                </c:pt>
                <c:pt idx="1">
                  <c:v>R.Contributivo </c:v>
                </c:pt>
                <c:pt idx="2">
                  <c:v>Total </c:v>
                </c:pt>
              </c:strCache>
            </c:strRef>
          </c:cat>
          <c:val>
            <c:numRef>
              <c:f>Hoja1!$E$3:$E$5</c:f>
              <c:numCache>
                <c:formatCode>0%</c:formatCode>
                <c:ptCount val="3"/>
                <c:pt idx="0">
                  <c:v>0.72000000000000164</c:v>
                </c:pt>
                <c:pt idx="1">
                  <c:v>0.79</c:v>
                </c:pt>
                <c:pt idx="2">
                  <c:v>0.750000000000002</c:v>
                </c:pt>
              </c:numCache>
            </c:numRef>
          </c:val>
        </c:ser>
        <c:ser>
          <c:idx val="3"/>
          <c:order val="3"/>
          <c:tx>
            <c:strRef>
              <c:f>Hoja1!$F$2</c:f>
              <c:strCache>
                <c:ptCount val="1"/>
                <c:pt idx="0">
                  <c:v>No informa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dLbls>
            <c:delete val="1"/>
          </c:dLbls>
          <c:cat>
            <c:strRef>
              <c:f>Hoja1!$B$3:$B$5</c:f>
              <c:strCache>
                <c:ptCount val="3"/>
                <c:pt idx="0">
                  <c:v>R.Subsidiado</c:v>
                </c:pt>
                <c:pt idx="1">
                  <c:v>R.Contributivo </c:v>
                </c:pt>
                <c:pt idx="2">
                  <c:v>Total </c:v>
                </c:pt>
              </c:strCache>
            </c:strRef>
          </c:cat>
          <c:val>
            <c:numRef>
              <c:f>Hoja1!$F$3:$F$5</c:f>
              <c:numCache>
                <c:formatCode>0.00%</c:formatCode>
                <c:ptCount val="3"/>
                <c:pt idx="0">
                  <c:v>5.2000000000000188E-3</c:v>
                </c:pt>
                <c:pt idx="1">
                  <c:v>5.100000000000003E-3</c:v>
                </c:pt>
                <c:pt idx="2">
                  <c:v>5.2000000000000188E-3</c:v>
                </c:pt>
              </c:numCache>
            </c:numRef>
          </c:val>
        </c:ser>
        <c:dLbls>
          <c:showVal val="1"/>
        </c:dLbls>
        <c:gapWidth val="95"/>
        <c:overlap val="100"/>
        <c:axId val="157800704"/>
        <c:axId val="157830528"/>
      </c:barChart>
      <c:catAx>
        <c:axId val="157800704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57830528"/>
        <c:crosses val="autoZero"/>
        <c:auto val="1"/>
        <c:lblAlgn val="ctr"/>
        <c:lblOffset val="100"/>
      </c:catAx>
      <c:valAx>
        <c:axId val="157830528"/>
        <c:scaling>
          <c:orientation val="minMax"/>
        </c:scaling>
        <c:delete val="1"/>
        <c:axPos val="b"/>
        <c:numFmt formatCode="0%" sourceLinked="1"/>
        <c:majorTickMark val="none"/>
        <c:tickLblPos val="none"/>
        <c:crossAx val="157800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7500083029989499"/>
          <c:y val="0.27369851172938497"/>
          <c:w val="0.82288039465706397"/>
          <c:h val="6.531249361926765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legend>
    <c:plotVisOnly val="1"/>
    <c:dispBlanksAs val="gap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8B4B1E-D158-4582-96DC-9D2D8A5D501C}" type="doc">
      <dgm:prSet loTypeId="urn:microsoft.com/office/officeart/2005/8/layout/cycle4#2" loCatId="cycle" qsTypeId="urn:microsoft.com/office/officeart/2005/8/quickstyle/3d4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1C98224E-2E35-4C0E-ACA3-D481EA92F46B}">
      <dgm:prSet phldrT="[Texto]"/>
      <dgm:spPr/>
      <dgm:t>
        <a:bodyPr/>
        <a:lstStyle/>
        <a:p>
          <a:r>
            <a:rPr lang="es-ES" dirty="0" smtClean="0"/>
            <a:t>ATENCIÓN PRIMARIA EN SALUD</a:t>
          </a:r>
          <a:endParaRPr lang="es-ES" dirty="0"/>
        </a:p>
      </dgm:t>
    </dgm:pt>
    <dgm:pt modelId="{9BD74666-7D0C-4088-9D24-DA1AF5E0C395}" type="parTrans" cxnId="{EC758A0E-96F7-429B-A57A-93038C948F2E}">
      <dgm:prSet/>
      <dgm:spPr/>
      <dgm:t>
        <a:bodyPr/>
        <a:lstStyle/>
        <a:p>
          <a:endParaRPr lang="es-ES"/>
        </a:p>
      </dgm:t>
    </dgm:pt>
    <dgm:pt modelId="{5CB34C17-C995-450C-872C-52CD6ACD5A3E}" type="sibTrans" cxnId="{EC758A0E-96F7-429B-A57A-93038C948F2E}">
      <dgm:prSet/>
      <dgm:spPr/>
      <dgm:t>
        <a:bodyPr/>
        <a:lstStyle/>
        <a:p>
          <a:endParaRPr lang="es-ES"/>
        </a:p>
      </dgm:t>
    </dgm:pt>
    <dgm:pt modelId="{67F686AA-8C21-483E-AE9D-5B24156C1770}">
      <dgm:prSet phldrT="[Texto]" custT="1"/>
      <dgm:spPr/>
      <dgm:t>
        <a:bodyPr/>
        <a:lstStyle/>
        <a:p>
          <a:r>
            <a:rPr lang="es-ES" sz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Privilegia la: salud,  promoción,  </a:t>
          </a:r>
          <a:r>
            <a:rPr lang="es-ES" sz="12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intersectorialidad</a:t>
          </a:r>
          <a:r>
            <a:rPr lang="es-ES" sz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, capacidad resolutiva en los servicios básicos</a:t>
          </a:r>
          <a:endParaRPr lang="es-ES" sz="12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BE580272-E481-4A5F-B64A-AC7F5C50C81C}" type="parTrans" cxnId="{842541DC-AD5E-42E2-8316-E9968FD46406}">
      <dgm:prSet/>
      <dgm:spPr/>
      <dgm:t>
        <a:bodyPr/>
        <a:lstStyle/>
        <a:p>
          <a:endParaRPr lang="es-ES"/>
        </a:p>
      </dgm:t>
    </dgm:pt>
    <dgm:pt modelId="{48003709-9E15-43A3-9A7D-E62AA16BA117}" type="sibTrans" cxnId="{842541DC-AD5E-42E2-8316-E9968FD46406}">
      <dgm:prSet/>
      <dgm:spPr/>
      <dgm:t>
        <a:bodyPr/>
        <a:lstStyle/>
        <a:p>
          <a:endParaRPr lang="es-ES"/>
        </a:p>
      </dgm:t>
    </dgm:pt>
    <dgm:pt modelId="{46BABF59-6D63-483E-9FB1-8E56FAEBA5E7}">
      <dgm:prSet phldrT="[Texto]" custT="1"/>
      <dgm:spPr/>
      <dgm:t>
        <a:bodyPr/>
        <a:lstStyle/>
        <a:p>
          <a:r>
            <a:rPr lang="es-ES" sz="1600" dirty="0" smtClean="0"/>
            <a:t>SALUD FAMILIAR Y COMUNITARIA</a:t>
          </a:r>
          <a:endParaRPr lang="es-ES" sz="1600" dirty="0"/>
        </a:p>
      </dgm:t>
    </dgm:pt>
    <dgm:pt modelId="{1DD40088-147B-4B36-86E3-17C6BF15B31E}" type="parTrans" cxnId="{A3F51754-D4BB-4985-83D1-7F3643D15B78}">
      <dgm:prSet/>
      <dgm:spPr/>
      <dgm:t>
        <a:bodyPr/>
        <a:lstStyle/>
        <a:p>
          <a:endParaRPr lang="es-ES"/>
        </a:p>
      </dgm:t>
    </dgm:pt>
    <dgm:pt modelId="{9E643BAF-CF12-4F91-BE5D-6C63A45A9699}" type="sibTrans" cxnId="{A3F51754-D4BB-4985-83D1-7F3643D15B78}">
      <dgm:prSet/>
      <dgm:spPr/>
      <dgm:t>
        <a:bodyPr/>
        <a:lstStyle/>
        <a:p>
          <a:endParaRPr lang="es-ES"/>
        </a:p>
      </dgm:t>
    </dgm:pt>
    <dgm:pt modelId="{82E0376E-1687-4759-BF57-6F7F7CB0BB14}">
      <dgm:prSet phldrT="[Texto]" custT="1"/>
      <dgm:spPr/>
      <dgm:t>
        <a:bodyPr/>
        <a:lstStyle/>
        <a:p>
          <a:r>
            <a:rPr lang="es-ES" sz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Atención continua, integral enfocada en el ciudadano y su familia. Continuidad de la atención de lo básico a lo especializado. Complementariedad de la red sanitaria y social. Intersectorial y participativa</a:t>
          </a:r>
          <a:endParaRPr lang="es-ES" sz="12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35E8BCA2-312A-4904-AEB3-3A7FF1A296B8}" type="parTrans" cxnId="{793CA35D-B9CB-4609-9AE9-089FC20AB307}">
      <dgm:prSet/>
      <dgm:spPr/>
      <dgm:t>
        <a:bodyPr/>
        <a:lstStyle/>
        <a:p>
          <a:endParaRPr lang="es-ES"/>
        </a:p>
      </dgm:t>
    </dgm:pt>
    <dgm:pt modelId="{A70705A9-1670-454D-B504-2CF1930E8C1D}" type="sibTrans" cxnId="{793CA35D-B9CB-4609-9AE9-089FC20AB307}">
      <dgm:prSet/>
      <dgm:spPr/>
      <dgm:t>
        <a:bodyPr/>
        <a:lstStyle/>
        <a:p>
          <a:endParaRPr lang="es-ES"/>
        </a:p>
      </dgm:t>
    </dgm:pt>
    <dgm:pt modelId="{DE91B60D-B990-4089-9A13-E1B3827A3035}">
      <dgm:prSet phldrT="[Texto]"/>
      <dgm:spPr/>
      <dgm:t>
        <a:bodyPr/>
        <a:lstStyle/>
        <a:p>
          <a:r>
            <a:rPr lang="es-ES" dirty="0" smtClean="0"/>
            <a:t>CONTEXTO  POBLACIONAL Y DIFERENCIAL</a:t>
          </a:r>
          <a:endParaRPr lang="es-ES" dirty="0"/>
        </a:p>
      </dgm:t>
    </dgm:pt>
    <dgm:pt modelId="{3F7F72A0-DFB3-4F69-98EB-875D0778F4B1}" type="parTrans" cxnId="{F6F96437-33FB-4865-A83E-7F07E02B4A6A}">
      <dgm:prSet/>
      <dgm:spPr/>
      <dgm:t>
        <a:bodyPr/>
        <a:lstStyle/>
        <a:p>
          <a:endParaRPr lang="es-ES"/>
        </a:p>
      </dgm:t>
    </dgm:pt>
    <dgm:pt modelId="{AEE4685D-A8DA-4B61-A7F3-0D452904216D}" type="sibTrans" cxnId="{F6F96437-33FB-4865-A83E-7F07E02B4A6A}">
      <dgm:prSet/>
      <dgm:spPr/>
      <dgm:t>
        <a:bodyPr/>
        <a:lstStyle/>
        <a:p>
          <a:endParaRPr lang="es-ES"/>
        </a:p>
      </dgm:t>
    </dgm:pt>
    <dgm:pt modelId="{CB5A0F55-03EF-4288-A6A3-BB7E408969D1}">
      <dgm:prSet phldrT="[Texto]" custT="1"/>
      <dgm:spPr/>
      <dgm:t>
        <a:bodyPr/>
        <a:lstStyle/>
        <a:p>
          <a:r>
            <a:rPr lang="es-ES" sz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Población y territorio: metrópoli, suburbano, rural, disperso, área d gestión sanitaria</a:t>
          </a:r>
          <a:endParaRPr lang="es-ES" sz="12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7F2A9BB9-C2E4-4253-A8AC-03D1F762A567}" type="parTrans" cxnId="{696B7DBA-23EC-4FA6-9022-0CCE5BF0E4AD}">
      <dgm:prSet/>
      <dgm:spPr/>
      <dgm:t>
        <a:bodyPr/>
        <a:lstStyle/>
        <a:p>
          <a:endParaRPr lang="es-ES"/>
        </a:p>
      </dgm:t>
    </dgm:pt>
    <dgm:pt modelId="{76501EAC-2982-483D-B620-E5FC7E6C8231}" type="sibTrans" cxnId="{696B7DBA-23EC-4FA6-9022-0CCE5BF0E4AD}">
      <dgm:prSet/>
      <dgm:spPr/>
      <dgm:t>
        <a:bodyPr/>
        <a:lstStyle/>
        <a:p>
          <a:endParaRPr lang="es-ES"/>
        </a:p>
      </dgm:t>
    </dgm:pt>
    <dgm:pt modelId="{4F585367-7B2D-4DC1-8EFE-025CCBF2FC6D}">
      <dgm:prSet phldrT="[Texto]"/>
      <dgm:spPr/>
      <dgm:t>
        <a:bodyPr/>
        <a:lstStyle/>
        <a:p>
          <a:r>
            <a:rPr lang="es-ES" dirty="0" smtClean="0"/>
            <a:t>GESTION INTEGRAL DEL RIESGO</a:t>
          </a:r>
          <a:endParaRPr lang="es-ES" dirty="0"/>
        </a:p>
      </dgm:t>
    </dgm:pt>
    <dgm:pt modelId="{E26C61ED-D124-441A-8751-8F6F9E69114D}" type="parTrans" cxnId="{33A6B8DA-EC96-44E1-9F4C-30F1E0E7A7B7}">
      <dgm:prSet/>
      <dgm:spPr/>
      <dgm:t>
        <a:bodyPr/>
        <a:lstStyle/>
        <a:p>
          <a:endParaRPr lang="es-ES"/>
        </a:p>
      </dgm:t>
    </dgm:pt>
    <dgm:pt modelId="{90E42C34-5FED-4830-A998-699311756030}" type="sibTrans" cxnId="{33A6B8DA-EC96-44E1-9F4C-30F1E0E7A7B7}">
      <dgm:prSet/>
      <dgm:spPr/>
      <dgm:t>
        <a:bodyPr/>
        <a:lstStyle/>
        <a:p>
          <a:endParaRPr lang="es-ES"/>
        </a:p>
      </dgm:t>
    </dgm:pt>
    <dgm:pt modelId="{776BE435-8891-46E0-9D93-6BAAFA346928}">
      <dgm:prSet phldrT="[Texto]" custT="1"/>
      <dgm:spPr/>
      <dgm:t>
        <a:bodyPr/>
        <a:lstStyle/>
        <a:p>
          <a:r>
            <a:rPr lang="es-ES" sz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Anticiparse, mitigar o superar un  daño. Acciones integrales </a:t>
          </a:r>
          <a:r>
            <a:rPr lang="es-ES" sz="12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intra</a:t>
          </a:r>
          <a:r>
            <a:rPr lang="es-ES" sz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 y </a:t>
          </a:r>
          <a:r>
            <a:rPr lang="es-ES" sz="12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extrasectoriales</a:t>
          </a:r>
          <a:endParaRPr lang="es-ES" sz="12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E3CF8D2A-9D0F-48D9-91FA-2E9A22A8F06B}" type="parTrans" cxnId="{A29A16A2-0812-4CBD-8CB1-53CC58B21D5B}">
      <dgm:prSet/>
      <dgm:spPr/>
      <dgm:t>
        <a:bodyPr/>
        <a:lstStyle/>
        <a:p>
          <a:endParaRPr lang="es-ES"/>
        </a:p>
      </dgm:t>
    </dgm:pt>
    <dgm:pt modelId="{AD57B394-5FDB-4DB1-8823-B906DD02C8B8}" type="sibTrans" cxnId="{A29A16A2-0812-4CBD-8CB1-53CC58B21D5B}">
      <dgm:prSet/>
      <dgm:spPr/>
      <dgm:t>
        <a:bodyPr/>
        <a:lstStyle/>
        <a:p>
          <a:endParaRPr lang="es-ES"/>
        </a:p>
      </dgm:t>
    </dgm:pt>
    <dgm:pt modelId="{7CAA4BAB-37D5-48DB-B9DD-51137042BEFA}">
      <dgm:prSet phldrT="[Texto]" custT="1"/>
      <dgm:spPr/>
      <dgm:t>
        <a:bodyPr/>
        <a:lstStyle/>
        <a:p>
          <a:r>
            <a:rPr lang="es-ES" sz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Diferencial: indígenas, desplazados, </a:t>
          </a:r>
          <a:endParaRPr lang="es-ES" sz="12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1A1F3AFC-C1DC-4F7D-B258-D678275B0C3F}" type="parTrans" cxnId="{1FD4EFB9-AEC6-495E-AEBD-D8C722D3E341}">
      <dgm:prSet/>
      <dgm:spPr/>
      <dgm:t>
        <a:bodyPr/>
        <a:lstStyle/>
        <a:p>
          <a:endParaRPr lang="es-ES"/>
        </a:p>
      </dgm:t>
    </dgm:pt>
    <dgm:pt modelId="{3DA37E3D-92E3-4E6C-A97B-420F319EB8D2}" type="sibTrans" cxnId="{1FD4EFB9-AEC6-495E-AEBD-D8C722D3E341}">
      <dgm:prSet/>
      <dgm:spPr/>
      <dgm:t>
        <a:bodyPr/>
        <a:lstStyle/>
        <a:p>
          <a:endParaRPr lang="es-ES"/>
        </a:p>
      </dgm:t>
    </dgm:pt>
    <dgm:pt modelId="{DD5670B9-7A3F-49B0-BA4A-BF884F076BAD}" type="pres">
      <dgm:prSet presAssocID="{178B4B1E-D158-4582-96DC-9D2D8A5D501C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89077768-52F2-4AC9-8D2B-15ABF458E557}" type="pres">
      <dgm:prSet presAssocID="{178B4B1E-D158-4582-96DC-9D2D8A5D501C}" presName="children" presStyleCnt="0"/>
      <dgm:spPr/>
      <dgm:t>
        <a:bodyPr/>
        <a:lstStyle/>
        <a:p>
          <a:endParaRPr lang="es-CO"/>
        </a:p>
      </dgm:t>
    </dgm:pt>
    <dgm:pt modelId="{DF2513F5-F14E-44D0-AD66-C340D06D1DE4}" type="pres">
      <dgm:prSet presAssocID="{178B4B1E-D158-4582-96DC-9D2D8A5D501C}" presName="child1group" presStyleCnt="0"/>
      <dgm:spPr/>
      <dgm:t>
        <a:bodyPr/>
        <a:lstStyle/>
        <a:p>
          <a:endParaRPr lang="es-CO"/>
        </a:p>
      </dgm:t>
    </dgm:pt>
    <dgm:pt modelId="{274599ED-D59F-462A-AED8-BC7337ACC835}" type="pres">
      <dgm:prSet presAssocID="{178B4B1E-D158-4582-96DC-9D2D8A5D501C}" presName="child1" presStyleLbl="bgAcc1" presStyleIdx="0" presStyleCnt="4"/>
      <dgm:spPr/>
      <dgm:t>
        <a:bodyPr/>
        <a:lstStyle/>
        <a:p>
          <a:endParaRPr lang="es-ES"/>
        </a:p>
      </dgm:t>
    </dgm:pt>
    <dgm:pt modelId="{B9FEEEC2-0190-4F6C-818B-14D51AF3AF1F}" type="pres">
      <dgm:prSet presAssocID="{178B4B1E-D158-4582-96DC-9D2D8A5D501C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0D9F2ED-E79D-4AA0-820E-4B73481D4FBF}" type="pres">
      <dgm:prSet presAssocID="{178B4B1E-D158-4582-96DC-9D2D8A5D501C}" presName="child2group" presStyleCnt="0"/>
      <dgm:spPr/>
      <dgm:t>
        <a:bodyPr/>
        <a:lstStyle/>
        <a:p>
          <a:endParaRPr lang="es-CO"/>
        </a:p>
      </dgm:t>
    </dgm:pt>
    <dgm:pt modelId="{25389661-42E7-483D-B2F3-D58FA73DBBFD}" type="pres">
      <dgm:prSet presAssocID="{178B4B1E-D158-4582-96DC-9D2D8A5D501C}" presName="child2" presStyleLbl="bgAcc1" presStyleIdx="1" presStyleCnt="4" custScaleX="124372" custLinFactNeighborX="524"/>
      <dgm:spPr/>
      <dgm:t>
        <a:bodyPr/>
        <a:lstStyle/>
        <a:p>
          <a:endParaRPr lang="es-ES"/>
        </a:p>
      </dgm:t>
    </dgm:pt>
    <dgm:pt modelId="{D33A85F3-EED1-449A-9CE6-A942B907583B}" type="pres">
      <dgm:prSet presAssocID="{178B4B1E-D158-4582-96DC-9D2D8A5D501C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B1317F4-B708-4BC8-840B-6CEF3C11C119}" type="pres">
      <dgm:prSet presAssocID="{178B4B1E-D158-4582-96DC-9D2D8A5D501C}" presName="child3group" presStyleCnt="0"/>
      <dgm:spPr/>
      <dgm:t>
        <a:bodyPr/>
        <a:lstStyle/>
        <a:p>
          <a:endParaRPr lang="es-CO"/>
        </a:p>
      </dgm:t>
    </dgm:pt>
    <dgm:pt modelId="{B5453EB3-2F1C-4A9A-A53B-181B537FF0FD}" type="pres">
      <dgm:prSet presAssocID="{178B4B1E-D158-4582-96DC-9D2D8A5D501C}" presName="child3" presStyleLbl="bgAcc1" presStyleIdx="2" presStyleCnt="4" custLinFactNeighborX="-494" custLinFactNeighborY="10407"/>
      <dgm:spPr/>
      <dgm:t>
        <a:bodyPr/>
        <a:lstStyle/>
        <a:p>
          <a:endParaRPr lang="es-ES"/>
        </a:p>
      </dgm:t>
    </dgm:pt>
    <dgm:pt modelId="{3B89C9F7-FE2C-4D23-974E-9DA87B7C5B70}" type="pres">
      <dgm:prSet presAssocID="{178B4B1E-D158-4582-96DC-9D2D8A5D501C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BA78BC9-709A-4A76-A3FC-C41CB254A4D9}" type="pres">
      <dgm:prSet presAssocID="{178B4B1E-D158-4582-96DC-9D2D8A5D501C}" presName="child4group" presStyleCnt="0"/>
      <dgm:spPr/>
      <dgm:t>
        <a:bodyPr/>
        <a:lstStyle/>
        <a:p>
          <a:endParaRPr lang="es-CO"/>
        </a:p>
      </dgm:t>
    </dgm:pt>
    <dgm:pt modelId="{2FF9FFA3-859F-45D1-B5C4-6A5D30DC374F}" type="pres">
      <dgm:prSet presAssocID="{178B4B1E-D158-4582-96DC-9D2D8A5D501C}" presName="child4" presStyleLbl="bgAcc1" presStyleIdx="3" presStyleCnt="4" custLinFactNeighborX="-2087" custLinFactNeighborY="10407"/>
      <dgm:spPr/>
      <dgm:t>
        <a:bodyPr/>
        <a:lstStyle/>
        <a:p>
          <a:endParaRPr lang="es-ES"/>
        </a:p>
      </dgm:t>
    </dgm:pt>
    <dgm:pt modelId="{20123A5F-A973-4D32-ADCA-EBE50989F7B9}" type="pres">
      <dgm:prSet presAssocID="{178B4B1E-D158-4582-96DC-9D2D8A5D501C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1EC4C61-A95E-4472-9FB7-A778B0346C1D}" type="pres">
      <dgm:prSet presAssocID="{178B4B1E-D158-4582-96DC-9D2D8A5D501C}" presName="childPlaceholder" presStyleCnt="0"/>
      <dgm:spPr/>
      <dgm:t>
        <a:bodyPr/>
        <a:lstStyle/>
        <a:p>
          <a:endParaRPr lang="es-CO"/>
        </a:p>
      </dgm:t>
    </dgm:pt>
    <dgm:pt modelId="{0F9B0AAF-39A9-4435-BC81-86BB7D9B1CBC}" type="pres">
      <dgm:prSet presAssocID="{178B4B1E-D158-4582-96DC-9D2D8A5D501C}" presName="circle" presStyleCnt="0"/>
      <dgm:spPr/>
      <dgm:t>
        <a:bodyPr/>
        <a:lstStyle/>
        <a:p>
          <a:endParaRPr lang="es-CO"/>
        </a:p>
      </dgm:t>
    </dgm:pt>
    <dgm:pt modelId="{E5421F27-A37F-4057-94A9-9F870C1DCD26}" type="pres">
      <dgm:prSet presAssocID="{178B4B1E-D158-4582-96DC-9D2D8A5D501C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AB11CDC-322E-4D22-8BCA-AA41058B387B}" type="pres">
      <dgm:prSet presAssocID="{178B4B1E-D158-4582-96DC-9D2D8A5D501C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190FFA6-CAA4-4A72-A232-0C102E124208}" type="pres">
      <dgm:prSet presAssocID="{178B4B1E-D158-4582-96DC-9D2D8A5D501C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BF275AF-AA21-4F02-8069-4B0092792289}" type="pres">
      <dgm:prSet presAssocID="{178B4B1E-D158-4582-96DC-9D2D8A5D501C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2F26684-848E-4036-9C93-D0A794426903}" type="pres">
      <dgm:prSet presAssocID="{178B4B1E-D158-4582-96DC-9D2D8A5D501C}" presName="quadrantPlaceholder" presStyleCnt="0"/>
      <dgm:spPr/>
      <dgm:t>
        <a:bodyPr/>
        <a:lstStyle/>
        <a:p>
          <a:endParaRPr lang="es-CO"/>
        </a:p>
      </dgm:t>
    </dgm:pt>
    <dgm:pt modelId="{BA2955CD-FC0A-4DE4-9F81-27DE262776E9}" type="pres">
      <dgm:prSet presAssocID="{178B4B1E-D158-4582-96DC-9D2D8A5D501C}" presName="center1" presStyleLbl="fgShp" presStyleIdx="0" presStyleCnt="2"/>
      <dgm:spPr/>
      <dgm:t>
        <a:bodyPr/>
        <a:lstStyle/>
        <a:p>
          <a:endParaRPr lang="es-CO"/>
        </a:p>
      </dgm:t>
    </dgm:pt>
    <dgm:pt modelId="{3CA30632-9753-4E27-8CC6-425B63A9BF32}" type="pres">
      <dgm:prSet presAssocID="{178B4B1E-D158-4582-96DC-9D2D8A5D501C}" presName="center2" presStyleLbl="fgShp" presStyleIdx="1" presStyleCnt="2"/>
      <dgm:spPr/>
      <dgm:t>
        <a:bodyPr/>
        <a:lstStyle/>
        <a:p>
          <a:endParaRPr lang="es-CO"/>
        </a:p>
      </dgm:t>
    </dgm:pt>
  </dgm:ptLst>
  <dgm:cxnLst>
    <dgm:cxn modelId="{76D13F64-4630-4317-986F-B916CA967B17}" type="presOf" srcId="{DE91B60D-B990-4089-9A13-E1B3827A3035}" destId="{5190FFA6-CAA4-4A72-A232-0C102E124208}" srcOrd="0" destOrd="0" presId="urn:microsoft.com/office/officeart/2005/8/layout/cycle4#2"/>
    <dgm:cxn modelId="{24A4C716-64F1-48FE-AD25-6EA58F1D8CDF}" type="presOf" srcId="{67F686AA-8C21-483E-AE9D-5B24156C1770}" destId="{B9FEEEC2-0190-4F6C-818B-14D51AF3AF1F}" srcOrd="1" destOrd="0" presId="urn:microsoft.com/office/officeart/2005/8/layout/cycle4#2"/>
    <dgm:cxn modelId="{1746D4EC-0B69-4C67-84E2-13D0B2A6D66D}" type="presOf" srcId="{4F585367-7B2D-4DC1-8EFE-025CCBF2FC6D}" destId="{EBF275AF-AA21-4F02-8069-4B0092792289}" srcOrd="0" destOrd="0" presId="urn:microsoft.com/office/officeart/2005/8/layout/cycle4#2"/>
    <dgm:cxn modelId="{19F5F71F-11E2-4159-BE28-04FAFD7C310E}" type="presOf" srcId="{178B4B1E-D158-4582-96DC-9D2D8A5D501C}" destId="{DD5670B9-7A3F-49B0-BA4A-BF884F076BAD}" srcOrd="0" destOrd="0" presId="urn:microsoft.com/office/officeart/2005/8/layout/cycle4#2"/>
    <dgm:cxn modelId="{E59BED40-E1C7-4590-A051-E11E9405180E}" type="presOf" srcId="{CB5A0F55-03EF-4288-A6A3-BB7E408969D1}" destId="{3B89C9F7-FE2C-4D23-974E-9DA87B7C5B70}" srcOrd="1" destOrd="0" presId="urn:microsoft.com/office/officeart/2005/8/layout/cycle4#2"/>
    <dgm:cxn modelId="{C61E8283-4C04-4F92-AB9B-4C9B70418B97}" type="presOf" srcId="{46BABF59-6D63-483E-9FB1-8E56FAEBA5E7}" destId="{4AB11CDC-322E-4D22-8BCA-AA41058B387B}" srcOrd="0" destOrd="0" presId="urn:microsoft.com/office/officeart/2005/8/layout/cycle4#2"/>
    <dgm:cxn modelId="{EC758A0E-96F7-429B-A57A-93038C948F2E}" srcId="{178B4B1E-D158-4582-96DC-9D2D8A5D501C}" destId="{1C98224E-2E35-4C0E-ACA3-D481EA92F46B}" srcOrd="0" destOrd="0" parTransId="{9BD74666-7D0C-4088-9D24-DA1AF5E0C395}" sibTransId="{5CB34C17-C995-450C-872C-52CD6ACD5A3E}"/>
    <dgm:cxn modelId="{696B7DBA-23EC-4FA6-9022-0CCE5BF0E4AD}" srcId="{DE91B60D-B990-4089-9A13-E1B3827A3035}" destId="{CB5A0F55-03EF-4288-A6A3-BB7E408969D1}" srcOrd="0" destOrd="0" parTransId="{7F2A9BB9-C2E4-4253-A8AC-03D1F762A567}" sibTransId="{76501EAC-2982-483D-B620-E5FC7E6C8231}"/>
    <dgm:cxn modelId="{DA96B0C3-D835-49FA-A31F-1F63DF1F92E0}" type="presOf" srcId="{776BE435-8891-46E0-9D93-6BAAFA346928}" destId="{2FF9FFA3-859F-45D1-B5C4-6A5D30DC374F}" srcOrd="0" destOrd="0" presId="urn:microsoft.com/office/officeart/2005/8/layout/cycle4#2"/>
    <dgm:cxn modelId="{8DEBCC84-5438-41F8-AD07-A93C7C002F0E}" type="presOf" srcId="{67F686AA-8C21-483E-AE9D-5B24156C1770}" destId="{274599ED-D59F-462A-AED8-BC7337ACC835}" srcOrd="0" destOrd="0" presId="urn:microsoft.com/office/officeart/2005/8/layout/cycle4#2"/>
    <dgm:cxn modelId="{AB75B03B-B72C-48EA-92EA-79CFF1116728}" type="presOf" srcId="{CB5A0F55-03EF-4288-A6A3-BB7E408969D1}" destId="{B5453EB3-2F1C-4A9A-A53B-181B537FF0FD}" srcOrd="0" destOrd="0" presId="urn:microsoft.com/office/officeart/2005/8/layout/cycle4#2"/>
    <dgm:cxn modelId="{A29A16A2-0812-4CBD-8CB1-53CC58B21D5B}" srcId="{4F585367-7B2D-4DC1-8EFE-025CCBF2FC6D}" destId="{776BE435-8891-46E0-9D93-6BAAFA346928}" srcOrd="0" destOrd="0" parTransId="{E3CF8D2A-9D0F-48D9-91FA-2E9A22A8F06B}" sibTransId="{AD57B394-5FDB-4DB1-8823-B906DD02C8B8}"/>
    <dgm:cxn modelId="{793CA35D-B9CB-4609-9AE9-089FC20AB307}" srcId="{46BABF59-6D63-483E-9FB1-8E56FAEBA5E7}" destId="{82E0376E-1687-4759-BF57-6F7F7CB0BB14}" srcOrd="0" destOrd="0" parTransId="{35E8BCA2-312A-4904-AEB3-3A7FF1A296B8}" sibTransId="{A70705A9-1670-454D-B504-2CF1930E8C1D}"/>
    <dgm:cxn modelId="{324A9104-F37B-4F3B-9345-04A3E1758C5A}" type="presOf" srcId="{776BE435-8891-46E0-9D93-6BAAFA346928}" destId="{20123A5F-A973-4D32-ADCA-EBE50989F7B9}" srcOrd="1" destOrd="0" presId="urn:microsoft.com/office/officeart/2005/8/layout/cycle4#2"/>
    <dgm:cxn modelId="{4E03F7FD-6EBF-44D9-A39B-351FE003C13B}" type="presOf" srcId="{82E0376E-1687-4759-BF57-6F7F7CB0BB14}" destId="{D33A85F3-EED1-449A-9CE6-A942B907583B}" srcOrd="1" destOrd="0" presId="urn:microsoft.com/office/officeart/2005/8/layout/cycle4#2"/>
    <dgm:cxn modelId="{B93CB61B-62F0-433C-A61E-F374DD0FC9F0}" type="presOf" srcId="{7CAA4BAB-37D5-48DB-B9DD-51137042BEFA}" destId="{B5453EB3-2F1C-4A9A-A53B-181B537FF0FD}" srcOrd="0" destOrd="1" presId="urn:microsoft.com/office/officeart/2005/8/layout/cycle4#2"/>
    <dgm:cxn modelId="{ED1FE812-D173-4B03-AE3A-3DC5310E3879}" type="presOf" srcId="{1C98224E-2E35-4C0E-ACA3-D481EA92F46B}" destId="{E5421F27-A37F-4057-94A9-9F870C1DCD26}" srcOrd="0" destOrd="0" presId="urn:microsoft.com/office/officeart/2005/8/layout/cycle4#2"/>
    <dgm:cxn modelId="{33A6B8DA-EC96-44E1-9F4C-30F1E0E7A7B7}" srcId="{178B4B1E-D158-4582-96DC-9D2D8A5D501C}" destId="{4F585367-7B2D-4DC1-8EFE-025CCBF2FC6D}" srcOrd="3" destOrd="0" parTransId="{E26C61ED-D124-441A-8751-8F6F9E69114D}" sibTransId="{90E42C34-5FED-4830-A998-699311756030}"/>
    <dgm:cxn modelId="{1FD4EFB9-AEC6-495E-AEBD-D8C722D3E341}" srcId="{DE91B60D-B990-4089-9A13-E1B3827A3035}" destId="{7CAA4BAB-37D5-48DB-B9DD-51137042BEFA}" srcOrd="1" destOrd="0" parTransId="{1A1F3AFC-C1DC-4F7D-B258-D678275B0C3F}" sibTransId="{3DA37E3D-92E3-4E6C-A97B-420F319EB8D2}"/>
    <dgm:cxn modelId="{F6F96437-33FB-4865-A83E-7F07E02B4A6A}" srcId="{178B4B1E-D158-4582-96DC-9D2D8A5D501C}" destId="{DE91B60D-B990-4089-9A13-E1B3827A3035}" srcOrd="2" destOrd="0" parTransId="{3F7F72A0-DFB3-4F69-98EB-875D0778F4B1}" sibTransId="{AEE4685D-A8DA-4B61-A7F3-0D452904216D}"/>
    <dgm:cxn modelId="{9DBA194B-0A20-47D4-8167-5ACF6143C3BE}" type="presOf" srcId="{7CAA4BAB-37D5-48DB-B9DD-51137042BEFA}" destId="{3B89C9F7-FE2C-4D23-974E-9DA87B7C5B70}" srcOrd="1" destOrd="1" presId="urn:microsoft.com/office/officeart/2005/8/layout/cycle4#2"/>
    <dgm:cxn modelId="{1BA502D3-4AA5-496C-A23A-F3E1B74747EE}" type="presOf" srcId="{82E0376E-1687-4759-BF57-6F7F7CB0BB14}" destId="{25389661-42E7-483D-B2F3-D58FA73DBBFD}" srcOrd="0" destOrd="0" presId="urn:microsoft.com/office/officeart/2005/8/layout/cycle4#2"/>
    <dgm:cxn modelId="{842541DC-AD5E-42E2-8316-E9968FD46406}" srcId="{1C98224E-2E35-4C0E-ACA3-D481EA92F46B}" destId="{67F686AA-8C21-483E-AE9D-5B24156C1770}" srcOrd="0" destOrd="0" parTransId="{BE580272-E481-4A5F-B64A-AC7F5C50C81C}" sibTransId="{48003709-9E15-43A3-9A7D-E62AA16BA117}"/>
    <dgm:cxn modelId="{A3F51754-D4BB-4985-83D1-7F3643D15B78}" srcId="{178B4B1E-D158-4582-96DC-9D2D8A5D501C}" destId="{46BABF59-6D63-483E-9FB1-8E56FAEBA5E7}" srcOrd="1" destOrd="0" parTransId="{1DD40088-147B-4B36-86E3-17C6BF15B31E}" sibTransId="{9E643BAF-CF12-4F91-BE5D-6C63A45A9699}"/>
    <dgm:cxn modelId="{95A9DC26-F58D-4EC3-ABAC-B0DC4682B465}" type="presParOf" srcId="{DD5670B9-7A3F-49B0-BA4A-BF884F076BAD}" destId="{89077768-52F2-4AC9-8D2B-15ABF458E557}" srcOrd="0" destOrd="0" presId="urn:microsoft.com/office/officeart/2005/8/layout/cycle4#2"/>
    <dgm:cxn modelId="{FE710ECE-4152-4655-9BBA-EDA61C052164}" type="presParOf" srcId="{89077768-52F2-4AC9-8D2B-15ABF458E557}" destId="{DF2513F5-F14E-44D0-AD66-C340D06D1DE4}" srcOrd="0" destOrd="0" presId="urn:microsoft.com/office/officeart/2005/8/layout/cycle4#2"/>
    <dgm:cxn modelId="{6C575A45-EC34-4DED-A925-B4C34C1A5BE9}" type="presParOf" srcId="{DF2513F5-F14E-44D0-AD66-C340D06D1DE4}" destId="{274599ED-D59F-462A-AED8-BC7337ACC835}" srcOrd="0" destOrd="0" presId="urn:microsoft.com/office/officeart/2005/8/layout/cycle4#2"/>
    <dgm:cxn modelId="{0D952A54-1077-4AA8-96F1-60F89477B126}" type="presParOf" srcId="{DF2513F5-F14E-44D0-AD66-C340D06D1DE4}" destId="{B9FEEEC2-0190-4F6C-818B-14D51AF3AF1F}" srcOrd="1" destOrd="0" presId="urn:microsoft.com/office/officeart/2005/8/layout/cycle4#2"/>
    <dgm:cxn modelId="{F87EDDEF-1E25-4882-A974-4F51B379CD55}" type="presParOf" srcId="{89077768-52F2-4AC9-8D2B-15ABF458E557}" destId="{F0D9F2ED-E79D-4AA0-820E-4B73481D4FBF}" srcOrd="1" destOrd="0" presId="urn:microsoft.com/office/officeart/2005/8/layout/cycle4#2"/>
    <dgm:cxn modelId="{E1323411-695D-4C23-9FCF-0426A93D2BFE}" type="presParOf" srcId="{F0D9F2ED-E79D-4AA0-820E-4B73481D4FBF}" destId="{25389661-42E7-483D-B2F3-D58FA73DBBFD}" srcOrd="0" destOrd="0" presId="urn:microsoft.com/office/officeart/2005/8/layout/cycle4#2"/>
    <dgm:cxn modelId="{FAC8ED55-A71B-4749-A9B0-EE0770BD7E7C}" type="presParOf" srcId="{F0D9F2ED-E79D-4AA0-820E-4B73481D4FBF}" destId="{D33A85F3-EED1-449A-9CE6-A942B907583B}" srcOrd="1" destOrd="0" presId="urn:microsoft.com/office/officeart/2005/8/layout/cycle4#2"/>
    <dgm:cxn modelId="{7F1552E8-6FD3-4484-A169-170B47F90993}" type="presParOf" srcId="{89077768-52F2-4AC9-8D2B-15ABF458E557}" destId="{6B1317F4-B708-4BC8-840B-6CEF3C11C119}" srcOrd="2" destOrd="0" presId="urn:microsoft.com/office/officeart/2005/8/layout/cycle4#2"/>
    <dgm:cxn modelId="{AC4FBF5E-D225-47B5-9CDF-2ADD2F3F8E9E}" type="presParOf" srcId="{6B1317F4-B708-4BC8-840B-6CEF3C11C119}" destId="{B5453EB3-2F1C-4A9A-A53B-181B537FF0FD}" srcOrd="0" destOrd="0" presId="urn:microsoft.com/office/officeart/2005/8/layout/cycle4#2"/>
    <dgm:cxn modelId="{59AEF418-BCC0-4595-9FEE-42C0C0BF7C3F}" type="presParOf" srcId="{6B1317F4-B708-4BC8-840B-6CEF3C11C119}" destId="{3B89C9F7-FE2C-4D23-974E-9DA87B7C5B70}" srcOrd="1" destOrd="0" presId="urn:microsoft.com/office/officeart/2005/8/layout/cycle4#2"/>
    <dgm:cxn modelId="{669E0122-4E74-4456-A4B7-0B2EAD2D161B}" type="presParOf" srcId="{89077768-52F2-4AC9-8D2B-15ABF458E557}" destId="{2BA78BC9-709A-4A76-A3FC-C41CB254A4D9}" srcOrd="3" destOrd="0" presId="urn:microsoft.com/office/officeart/2005/8/layout/cycle4#2"/>
    <dgm:cxn modelId="{8A969CFC-E2C5-451E-A4C6-0730D4D17442}" type="presParOf" srcId="{2BA78BC9-709A-4A76-A3FC-C41CB254A4D9}" destId="{2FF9FFA3-859F-45D1-B5C4-6A5D30DC374F}" srcOrd="0" destOrd="0" presId="urn:microsoft.com/office/officeart/2005/8/layout/cycle4#2"/>
    <dgm:cxn modelId="{9C0F316B-355F-4BA5-AAFA-9E4948BD2553}" type="presParOf" srcId="{2BA78BC9-709A-4A76-A3FC-C41CB254A4D9}" destId="{20123A5F-A973-4D32-ADCA-EBE50989F7B9}" srcOrd="1" destOrd="0" presId="urn:microsoft.com/office/officeart/2005/8/layout/cycle4#2"/>
    <dgm:cxn modelId="{597D7097-190D-4B8D-A276-E27F03B3A133}" type="presParOf" srcId="{89077768-52F2-4AC9-8D2B-15ABF458E557}" destId="{71EC4C61-A95E-4472-9FB7-A778B0346C1D}" srcOrd="4" destOrd="0" presId="urn:microsoft.com/office/officeart/2005/8/layout/cycle4#2"/>
    <dgm:cxn modelId="{547970D3-3841-4DC2-B366-547669A30108}" type="presParOf" srcId="{DD5670B9-7A3F-49B0-BA4A-BF884F076BAD}" destId="{0F9B0AAF-39A9-4435-BC81-86BB7D9B1CBC}" srcOrd="1" destOrd="0" presId="urn:microsoft.com/office/officeart/2005/8/layout/cycle4#2"/>
    <dgm:cxn modelId="{B6FDFA8C-37EA-4A21-8E09-890522D23C9B}" type="presParOf" srcId="{0F9B0AAF-39A9-4435-BC81-86BB7D9B1CBC}" destId="{E5421F27-A37F-4057-94A9-9F870C1DCD26}" srcOrd="0" destOrd="0" presId="urn:microsoft.com/office/officeart/2005/8/layout/cycle4#2"/>
    <dgm:cxn modelId="{55E52B1C-AB3B-4D83-99BB-321B80691C35}" type="presParOf" srcId="{0F9B0AAF-39A9-4435-BC81-86BB7D9B1CBC}" destId="{4AB11CDC-322E-4D22-8BCA-AA41058B387B}" srcOrd="1" destOrd="0" presId="urn:microsoft.com/office/officeart/2005/8/layout/cycle4#2"/>
    <dgm:cxn modelId="{843486CC-36D2-4CCD-9487-019D86F6EAF7}" type="presParOf" srcId="{0F9B0AAF-39A9-4435-BC81-86BB7D9B1CBC}" destId="{5190FFA6-CAA4-4A72-A232-0C102E124208}" srcOrd="2" destOrd="0" presId="urn:microsoft.com/office/officeart/2005/8/layout/cycle4#2"/>
    <dgm:cxn modelId="{9163DFE2-8790-4A36-8FBA-89379D414BE1}" type="presParOf" srcId="{0F9B0AAF-39A9-4435-BC81-86BB7D9B1CBC}" destId="{EBF275AF-AA21-4F02-8069-4B0092792289}" srcOrd="3" destOrd="0" presId="urn:microsoft.com/office/officeart/2005/8/layout/cycle4#2"/>
    <dgm:cxn modelId="{5DD38852-F6FB-4C3B-A907-88F3EC76D114}" type="presParOf" srcId="{0F9B0AAF-39A9-4435-BC81-86BB7D9B1CBC}" destId="{D2F26684-848E-4036-9C93-D0A794426903}" srcOrd="4" destOrd="0" presId="urn:microsoft.com/office/officeart/2005/8/layout/cycle4#2"/>
    <dgm:cxn modelId="{58EE9826-3105-481E-B7AB-BAA26FC23A8C}" type="presParOf" srcId="{DD5670B9-7A3F-49B0-BA4A-BF884F076BAD}" destId="{BA2955CD-FC0A-4DE4-9F81-27DE262776E9}" srcOrd="2" destOrd="0" presId="urn:microsoft.com/office/officeart/2005/8/layout/cycle4#2"/>
    <dgm:cxn modelId="{9E276689-428A-49C5-8CC2-56A195CAAB99}" type="presParOf" srcId="{DD5670B9-7A3F-49B0-BA4A-BF884F076BAD}" destId="{3CA30632-9753-4E27-8CC6-425B63A9BF32}" srcOrd="3" destOrd="0" presId="urn:microsoft.com/office/officeart/2005/8/layout/cycle4#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5453EB3-2F1C-4A9A-A53B-181B537FF0FD}">
      <dsp:nvSpPr>
        <dsp:cNvPr id="0" name=""/>
        <dsp:cNvSpPr/>
      </dsp:nvSpPr>
      <dsp:spPr>
        <a:xfrm>
          <a:off x="4761881" y="3819304"/>
          <a:ext cx="2774612" cy="17973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6930462"/>
              <a:satOff val="-31979"/>
              <a:lumOff val="1177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Población y territorio: metrópoli, suburbano, rural, disperso, área d gestión sanitaria</a:t>
          </a:r>
          <a:endParaRPr lang="es-ES" sz="1200" kern="1200" dirty="0">
            <a:latin typeface="Tahoma" pitchFamily="34" charset="0"/>
            <a:ea typeface="Tahoma" pitchFamily="34" charset="0"/>
            <a:cs typeface="Tahoma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Diferencial: indígenas, desplazados, </a:t>
          </a:r>
          <a:endParaRPr lang="es-ES" sz="120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5594265" y="4268634"/>
        <a:ext cx="1942228" cy="1347989"/>
      </dsp:txXfrm>
    </dsp:sp>
    <dsp:sp modelId="{2FF9FFA3-859F-45D1-B5C4-6A5D30DC374F}">
      <dsp:nvSpPr>
        <dsp:cNvPr id="0" name=""/>
        <dsp:cNvSpPr/>
      </dsp:nvSpPr>
      <dsp:spPr>
        <a:xfrm>
          <a:off x="190683" y="3819304"/>
          <a:ext cx="2774612" cy="17973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10395693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Anticiparse, mitigar o superar un  daño. Acciones integrales </a:t>
          </a:r>
          <a:r>
            <a:rPr lang="es-ES" sz="1200" kern="12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intra</a:t>
          </a:r>
          <a:r>
            <a:rPr lang="es-ES" sz="12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 y </a:t>
          </a:r>
          <a:r>
            <a:rPr lang="es-ES" sz="1200" kern="12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extrasectoriales</a:t>
          </a:r>
          <a:endParaRPr lang="es-ES" sz="120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190683" y="4268634"/>
        <a:ext cx="1942228" cy="1347989"/>
      </dsp:txXfrm>
    </dsp:sp>
    <dsp:sp modelId="{25389661-42E7-483D-B2F3-D58FA73DBBFD}">
      <dsp:nvSpPr>
        <dsp:cNvPr id="0" name=""/>
        <dsp:cNvSpPr/>
      </dsp:nvSpPr>
      <dsp:spPr>
        <a:xfrm>
          <a:off x="4452012" y="0"/>
          <a:ext cx="3450840" cy="17973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3465231"/>
              <a:satOff val="-15989"/>
              <a:lumOff val="58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Atención continua, integral enfocada en el ciudadano y su familia. Continuidad de la atención de lo básico a lo especializado. Complementariedad de la red sanitaria y social. Intersectorial y participativa</a:t>
          </a:r>
          <a:endParaRPr lang="es-ES" sz="120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5487265" y="0"/>
        <a:ext cx="2415588" cy="1347989"/>
      </dsp:txXfrm>
    </dsp:sp>
    <dsp:sp modelId="{274599ED-D59F-462A-AED8-BC7337ACC835}">
      <dsp:nvSpPr>
        <dsp:cNvPr id="0" name=""/>
        <dsp:cNvSpPr/>
      </dsp:nvSpPr>
      <dsp:spPr>
        <a:xfrm>
          <a:off x="248589" y="0"/>
          <a:ext cx="2774612" cy="17973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Privilegia la: salud,  promoción,  </a:t>
          </a:r>
          <a:r>
            <a:rPr lang="es-ES" sz="1200" kern="12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intersectorialidad</a:t>
          </a:r>
          <a:r>
            <a:rPr lang="es-ES" sz="12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, capacidad resolutiva en los servicios básicos</a:t>
          </a:r>
          <a:endParaRPr lang="es-ES" sz="120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248589" y="0"/>
        <a:ext cx="1942228" cy="1347989"/>
      </dsp:txXfrm>
    </dsp:sp>
    <dsp:sp modelId="{E5421F27-A37F-4057-94A9-9F870C1DCD26}">
      <dsp:nvSpPr>
        <dsp:cNvPr id="0" name=""/>
        <dsp:cNvSpPr/>
      </dsp:nvSpPr>
      <dsp:spPr>
        <a:xfrm>
          <a:off x="1580287" y="320147"/>
          <a:ext cx="2431998" cy="2431998"/>
        </a:xfrm>
        <a:prstGeom prst="pieWed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ATENCIÓN PRIMARIA EN SALUD</a:t>
          </a:r>
          <a:endParaRPr lang="es-ES" sz="1900" kern="1200" dirty="0"/>
        </a:p>
      </dsp:txBody>
      <dsp:txXfrm>
        <a:off x="1580287" y="320147"/>
        <a:ext cx="2431998" cy="2431998"/>
      </dsp:txXfrm>
    </dsp:sp>
    <dsp:sp modelId="{4AB11CDC-322E-4D22-8BCA-AA41058B387B}">
      <dsp:nvSpPr>
        <dsp:cNvPr id="0" name=""/>
        <dsp:cNvSpPr/>
      </dsp:nvSpPr>
      <dsp:spPr>
        <a:xfrm rot="5400000">
          <a:off x="4124618" y="320147"/>
          <a:ext cx="2431998" cy="2431998"/>
        </a:xfrm>
        <a:prstGeom prst="pieWedge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SALUD FAMILIAR Y COMUNITARIA</a:t>
          </a:r>
          <a:endParaRPr lang="es-ES" sz="1600" kern="1200" dirty="0"/>
        </a:p>
      </dsp:txBody>
      <dsp:txXfrm rot="5400000">
        <a:off x="4124618" y="320147"/>
        <a:ext cx="2431998" cy="2431998"/>
      </dsp:txXfrm>
    </dsp:sp>
    <dsp:sp modelId="{5190FFA6-CAA4-4A72-A232-0C102E124208}">
      <dsp:nvSpPr>
        <dsp:cNvPr id="0" name=""/>
        <dsp:cNvSpPr/>
      </dsp:nvSpPr>
      <dsp:spPr>
        <a:xfrm rot="10800000">
          <a:off x="4124618" y="2864478"/>
          <a:ext cx="2431998" cy="2431998"/>
        </a:xfrm>
        <a:prstGeom prst="pieWedge">
          <a:avLst/>
        </a:prstGeom>
        <a:solidFill>
          <a:schemeClr val="accent4">
            <a:hueOff val="6930462"/>
            <a:satOff val="-31979"/>
            <a:lumOff val="1177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CONTEXTO  POBLACIONAL Y DIFERENCIAL</a:t>
          </a:r>
          <a:endParaRPr lang="es-ES" sz="1900" kern="1200" dirty="0"/>
        </a:p>
      </dsp:txBody>
      <dsp:txXfrm rot="10800000">
        <a:off x="4124618" y="2864478"/>
        <a:ext cx="2431998" cy="2431998"/>
      </dsp:txXfrm>
    </dsp:sp>
    <dsp:sp modelId="{EBF275AF-AA21-4F02-8069-4B0092792289}">
      <dsp:nvSpPr>
        <dsp:cNvPr id="0" name=""/>
        <dsp:cNvSpPr/>
      </dsp:nvSpPr>
      <dsp:spPr>
        <a:xfrm rot="16200000">
          <a:off x="1580287" y="2864478"/>
          <a:ext cx="2431998" cy="2431998"/>
        </a:xfrm>
        <a:prstGeom prst="pieWedge">
          <a:avLst/>
        </a:prstGeom>
        <a:solidFill>
          <a:schemeClr val="accent4">
            <a:hueOff val="10395693"/>
            <a:satOff val="-47968"/>
            <a:lumOff val="176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GESTION INTEGRAL DEL RIESGO</a:t>
          </a:r>
          <a:endParaRPr lang="es-ES" sz="1900" kern="1200" dirty="0"/>
        </a:p>
      </dsp:txBody>
      <dsp:txXfrm rot="16200000">
        <a:off x="1580287" y="2864478"/>
        <a:ext cx="2431998" cy="2431998"/>
      </dsp:txXfrm>
    </dsp:sp>
    <dsp:sp modelId="{BA2955CD-FC0A-4DE4-9F81-27DE262776E9}">
      <dsp:nvSpPr>
        <dsp:cNvPr id="0" name=""/>
        <dsp:cNvSpPr/>
      </dsp:nvSpPr>
      <dsp:spPr>
        <a:xfrm>
          <a:off x="3648609" y="2302815"/>
          <a:ext cx="839685" cy="730161"/>
        </a:xfrm>
        <a:prstGeom prst="circular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A30632-9753-4E27-8CC6-425B63A9BF32}">
      <dsp:nvSpPr>
        <dsp:cNvPr id="0" name=""/>
        <dsp:cNvSpPr/>
      </dsp:nvSpPr>
      <dsp:spPr>
        <a:xfrm rot="10800000">
          <a:off x="3648609" y="2583647"/>
          <a:ext cx="839685" cy="730161"/>
        </a:xfrm>
        <a:prstGeom prst="circular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#2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142962" y="0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r">
              <a:defRPr sz="1200"/>
            </a:lvl1pPr>
          </a:lstStyle>
          <a:p>
            <a:fld id="{6785C556-0483-4A09-AC7E-21E8DD7E5C97}" type="datetimeFigureOut">
              <a:rPr lang="es-CO" smtClean="0"/>
              <a:pPr/>
              <a:t>21/10/2015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119173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142962" y="9119173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r">
              <a:defRPr sz="1200"/>
            </a:lvl1pPr>
          </a:lstStyle>
          <a:p>
            <a:fld id="{D08EF13B-72DA-4BFA-98C8-A475FB5458A8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2762610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142962" y="0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r">
              <a:defRPr sz="1200"/>
            </a:lvl1pPr>
          </a:lstStyle>
          <a:p>
            <a:fld id="{8AD4830B-BBFA-4FB7-924B-0ACDB0C89B03}" type="datetimeFigureOut">
              <a:rPr lang="es-CO" smtClean="0"/>
              <a:pPr/>
              <a:t>21/10/2015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51" tIns="47425" rIns="94851" bIns="47425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32183" y="4561226"/>
            <a:ext cx="5850835" cy="4320213"/>
          </a:xfrm>
          <a:prstGeom prst="rect">
            <a:avLst/>
          </a:prstGeom>
        </p:spPr>
        <p:txBody>
          <a:bodyPr vert="horz" lIns="94851" tIns="47425" rIns="94851" bIns="47425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119173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142962" y="9119173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r">
              <a:defRPr sz="1200"/>
            </a:lvl1pPr>
          </a:lstStyle>
          <a:p>
            <a:fld id="{E53922EF-826D-454A-A5ED-DAF198831C7A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363346421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862260-103A-48D2-AAE1-1494C73128F7}" type="slidenum">
              <a:rPr lang="es-ES" smtClean="0"/>
              <a:pPr>
                <a:defRPr/>
              </a:pPr>
              <a:t>1</a:t>
            </a:fld>
            <a:endParaRPr lang="es-ES" dirty="0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xmlns="" val="22097912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5E6C09-BBCA-4CD4-82F1-CECA38DDAC0D}" type="slidenum">
              <a:rPr lang="es-ES" smtClean="0"/>
              <a:pPr>
                <a:defRPr/>
              </a:pPr>
              <a:t>16</a:t>
            </a:fld>
            <a:endParaRPr lang="es-E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xmlns="" val="9375927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28792">
              <a:defRPr/>
            </a:pPr>
            <a:r>
              <a:rPr lang="es-ES" u="sng" dirty="0" smtClean="0"/>
              <a:t>Cobertura: </a:t>
            </a:r>
          </a:p>
          <a:p>
            <a:pPr defTabSz="928792">
              <a:buFont typeface="Arial" pitchFamily="34" charset="0"/>
              <a:buChar char="•"/>
              <a:defRPr/>
            </a:pPr>
            <a:r>
              <a:rPr lang="es-ES" dirty="0" smtClean="0"/>
              <a:t>21.267.181 </a:t>
            </a:r>
            <a:r>
              <a:rPr lang="es-ES" dirty="0"/>
              <a:t>afiliados en el Régimen Contributivo, </a:t>
            </a:r>
            <a:r>
              <a:rPr lang="es-ES" dirty="0" smtClean="0"/>
              <a:t>23.224.765 </a:t>
            </a:r>
            <a:r>
              <a:rPr lang="es-ES" dirty="0"/>
              <a:t>en el Régimen Subsidiado y </a:t>
            </a:r>
            <a:r>
              <a:rPr lang="es-ES" dirty="0" smtClean="0"/>
              <a:t>1.871.614 </a:t>
            </a:r>
            <a:r>
              <a:rPr lang="es-ES" dirty="0"/>
              <a:t>afiliados bajo el régimen de excepción. Para un total de </a:t>
            </a:r>
            <a:r>
              <a:rPr lang="es-ES" dirty="0" smtClean="0"/>
              <a:t>46´222.116</a:t>
            </a:r>
            <a:r>
              <a:rPr lang="es-ES" dirty="0"/>
              <a:t>. </a:t>
            </a:r>
          </a:p>
          <a:p>
            <a:pPr defTabSz="928792">
              <a:buFont typeface="Arial" pitchFamily="34" charset="0"/>
              <a:buChar char="•"/>
              <a:defRPr/>
            </a:pPr>
            <a:r>
              <a:rPr lang="es-ES" dirty="0"/>
              <a:t>En 1993 solo una cuarta parte de la población tenía algún tipo de protección financiera. Hoy estamos muy cerca a la universalización</a:t>
            </a:r>
          </a:p>
          <a:p>
            <a:pPr defTabSz="928792">
              <a:buFont typeface="Arial" pitchFamily="34" charset="0"/>
              <a:buChar char="•"/>
              <a:defRPr/>
            </a:pPr>
            <a:r>
              <a:rPr lang="es-ES" dirty="0"/>
              <a:t>La mayor cobertura se tradujo en una disminución sustancial de la desigualdad entre ricos y pobres y entre habitantes de zonas urbanas y rurales: la afiliación en el 20% más pobre de la población pasó de 4% en 1993 a 89,8% en 2013. Así mismo, la afiliación en las zonas rurales pasó de 7% en 1993 a 90,9% en 2013. </a:t>
            </a:r>
            <a:endParaRPr lang="en-US" dirty="0"/>
          </a:p>
          <a:p>
            <a:pPr defTabSz="928792">
              <a:buFont typeface="Arial" pitchFamily="34" charset="0"/>
              <a:buChar char="•"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317D8-2D8D-43A2-B0DF-05F99DBF9A82}" type="slidenum">
              <a:rPr lang="es-ES" smtClean="0">
                <a:solidFill>
                  <a:prstClr val="black"/>
                </a:solidFill>
              </a:rPr>
              <a:pPr/>
              <a:t>17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40845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5E6C09-BBCA-4CD4-82F1-CECA38DDAC0D}" type="slidenum">
              <a:rPr lang="es-ES" smtClean="0"/>
              <a:pPr>
                <a:defRPr/>
              </a:pPr>
              <a:t>21</a:t>
            </a:fld>
            <a:endParaRPr lang="es-E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xmlns="" val="40523595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5469">
              <a:defRPr/>
            </a:pPr>
            <a:endParaRPr lang="es-ES" b="1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59F1E-E1DE-024F-80D8-21ECDFBCB826}" type="slidenum">
              <a:rPr lang="es-ES" smtClean="0"/>
              <a:pPr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3636932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9D8C7-558D-4369-863D-E7BA2E6C50BC}" type="slidenum">
              <a:rPr lang="es-CO" smtClean="0"/>
              <a:pPr/>
              <a:t>23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29635255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78624F-C72B-40F7-ABF9-BBB67688308B}" type="slidenum">
              <a:rPr lang="es-ES" smtClean="0"/>
              <a:pPr>
                <a:defRPr/>
              </a:pPr>
              <a:t>3</a:t>
            </a:fld>
            <a:endParaRPr lang="es-ES" dirty="0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412750"/>
            <a:ext cx="5208588" cy="3906838"/>
          </a:xfrm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xmlns="" val="39324198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Marcador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CO" smtClean="0"/>
          </a:p>
        </p:txBody>
      </p:sp>
      <p:sp>
        <p:nvSpPr>
          <p:cNvPr id="15364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F23DE71-66F8-489D-A629-AB083E4B2E45}" type="slidenum">
              <a:rPr lang="es-ES" altLang="es-ES"/>
              <a:pPr/>
              <a:t>31</a:t>
            </a:fld>
            <a:endParaRPr lang="es-ES" altLang="es-E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1" dirty="0" smtClean="0"/>
              <a:t>A </a:t>
            </a:r>
            <a:r>
              <a:rPr lang="en-US" sz="1200" b="0" i="1" dirty="0" err="1" smtClean="0"/>
              <a:t>medida</a:t>
            </a:r>
            <a:r>
              <a:rPr lang="en-US" sz="1200" b="0" i="1" dirty="0" smtClean="0"/>
              <a:t> </a:t>
            </a:r>
            <a:r>
              <a:rPr lang="en-US" sz="1200" b="0" i="1" dirty="0" err="1" smtClean="0"/>
              <a:t>que</a:t>
            </a:r>
            <a:r>
              <a:rPr lang="en-US" sz="1200" b="0" i="1" dirty="0" smtClean="0"/>
              <a:t> se </a:t>
            </a:r>
            <a:r>
              <a:rPr lang="en-US" sz="1200" b="0" i="1" dirty="0" err="1" smtClean="0"/>
              <a:t>avance</a:t>
            </a:r>
            <a:r>
              <a:rPr lang="en-US" sz="1200" b="0" i="1" dirty="0" smtClean="0"/>
              <a:t> en la </a:t>
            </a:r>
            <a:r>
              <a:rPr lang="en-US" sz="1200" b="0" i="1" dirty="0" err="1" smtClean="0"/>
              <a:t>presentación</a:t>
            </a:r>
            <a:r>
              <a:rPr lang="en-US" sz="1200" b="0" i="1" dirty="0" smtClean="0"/>
              <a:t>, </a:t>
            </a:r>
            <a:r>
              <a:rPr lang="en-US" sz="1200" b="0" i="1" dirty="0" err="1" smtClean="0"/>
              <a:t>aparecerá</a:t>
            </a:r>
            <a:r>
              <a:rPr lang="en-US" sz="1200" b="0" i="1" dirty="0" smtClean="0"/>
              <a:t> </a:t>
            </a:r>
            <a:r>
              <a:rPr lang="en-US" sz="1200" b="0" i="1" dirty="0" err="1" smtClean="0"/>
              <a:t>cada</a:t>
            </a:r>
            <a:r>
              <a:rPr lang="en-US" sz="1200" b="0" i="1" dirty="0" smtClean="0"/>
              <a:t> </a:t>
            </a:r>
            <a:r>
              <a:rPr lang="en-US" sz="1200" b="0" i="1" dirty="0" err="1" smtClean="0"/>
              <a:t>uno</a:t>
            </a:r>
            <a:r>
              <a:rPr lang="en-US" sz="1200" b="0" i="1" dirty="0" smtClean="0"/>
              <a:t> de</a:t>
            </a:r>
            <a:r>
              <a:rPr lang="en-US" sz="1200" b="0" i="1" baseline="0" dirty="0" smtClean="0"/>
              <a:t> los 10 </a:t>
            </a:r>
            <a:r>
              <a:rPr lang="en-US" sz="1200" b="0" i="1" baseline="0" dirty="0" err="1" smtClean="0"/>
              <a:t>principios</a:t>
            </a:r>
            <a:r>
              <a:rPr lang="en-US" sz="1200" b="0" i="1" baseline="0" dirty="0" smtClean="0"/>
              <a:t> del </a:t>
            </a:r>
            <a:r>
              <a:rPr lang="en-US" sz="1200" b="0" i="1" baseline="0" dirty="0" err="1" smtClean="0"/>
              <a:t>marco</a:t>
            </a:r>
            <a:r>
              <a:rPr lang="en-US" sz="1200" b="0" i="1" baseline="0" dirty="0" smtClean="0"/>
              <a:t>.</a:t>
            </a:r>
          </a:p>
          <a:p>
            <a:endParaRPr lang="en-US" sz="1200" b="0" i="1" baseline="0" dirty="0" smtClean="0"/>
          </a:p>
          <a:p>
            <a:r>
              <a:rPr lang="en-US" sz="1200" b="0" i="1" baseline="0" dirty="0" smtClean="0"/>
              <a:t>1- </a:t>
            </a:r>
            <a:r>
              <a:rPr lang="en-US" sz="1200" b="0" i="1" baseline="0" dirty="0" err="1" smtClean="0"/>
              <a:t>Territorialización</a:t>
            </a:r>
            <a:r>
              <a:rPr lang="en-US" sz="1200" b="0" i="1" baseline="0" dirty="0" smtClean="0"/>
              <a:t> del </a:t>
            </a:r>
            <a:r>
              <a:rPr lang="en-US" sz="1200" b="0" i="1" baseline="0" dirty="0" err="1" smtClean="0"/>
              <a:t>modelo</a:t>
            </a:r>
            <a:endParaRPr lang="en-US" sz="1200" b="0" i="1" baseline="0" dirty="0" smtClean="0"/>
          </a:p>
          <a:p>
            <a:r>
              <a:rPr lang="en-US" sz="1200" b="0" i="1" baseline="0" dirty="0" smtClean="0"/>
              <a:t>2- </a:t>
            </a:r>
            <a:r>
              <a:rPr lang="en-US" sz="1200" b="0" i="1" baseline="0" dirty="0" err="1" smtClean="0"/>
              <a:t>Intervenciones</a:t>
            </a:r>
            <a:r>
              <a:rPr lang="en-US" sz="1200" b="0" i="1" baseline="0" dirty="0" smtClean="0"/>
              <a:t> </a:t>
            </a:r>
            <a:r>
              <a:rPr lang="en-US" sz="1200" b="0" i="1" baseline="0" dirty="0" err="1" smtClean="0"/>
              <a:t>por</a:t>
            </a:r>
            <a:r>
              <a:rPr lang="en-US" sz="1200" b="0" i="1" baseline="0" dirty="0" smtClean="0"/>
              <a:t> </a:t>
            </a:r>
            <a:r>
              <a:rPr lang="en-US" sz="1200" b="0" i="1" baseline="0" dirty="0" err="1" smtClean="0"/>
              <a:t>entornos</a:t>
            </a:r>
            <a:endParaRPr lang="en-US" sz="1200" b="0" i="1" baseline="0" dirty="0" smtClean="0"/>
          </a:p>
          <a:p>
            <a:r>
              <a:rPr lang="en-US" sz="1200" b="0" i="1" baseline="0" dirty="0" smtClean="0"/>
              <a:t>3- </a:t>
            </a:r>
            <a:r>
              <a:rPr lang="en-US" sz="1200" b="0" i="1" baseline="0" dirty="0" err="1" smtClean="0"/>
              <a:t>Grupos</a:t>
            </a:r>
            <a:r>
              <a:rPr lang="en-US" sz="1200" b="0" i="1" baseline="0" dirty="0" smtClean="0"/>
              <a:t> </a:t>
            </a:r>
            <a:r>
              <a:rPr lang="en-US" sz="1200" b="0" i="1" baseline="0" dirty="0" err="1" smtClean="0"/>
              <a:t>poblacionales</a:t>
            </a:r>
            <a:r>
              <a:rPr lang="en-US" sz="1200" b="0" i="1" baseline="0" dirty="0" smtClean="0"/>
              <a:t> y </a:t>
            </a:r>
            <a:r>
              <a:rPr lang="en-US" sz="1200" b="0" i="1" baseline="0" dirty="0" err="1" smtClean="0"/>
              <a:t>grupos</a:t>
            </a:r>
            <a:r>
              <a:rPr lang="en-US" sz="1200" b="0" i="1" baseline="0" dirty="0" smtClean="0"/>
              <a:t> de </a:t>
            </a:r>
            <a:r>
              <a:rPr lang="en-US" sz="1200" b="0" i="1" baseline="0" dirty="0" err="1" smtClean="0"/>
              <a:t>riesgo</a:t>
            </a:r>
            <a:endParaRPr lang="en-US" sz="1200" b="0" i="1" baseline="0" dirty="0" smtClean="0"/>
          </a:p>
          <a:p>
            <a:r>
              <a:rPr lang="en-US" sz="1200" b="0" i="1" baseline="0" dirty="0" smtClean="0"/>
              <a:t>4- </a:t>
            </a:r>
            <a:r>
              <a:rPr lang="en-US" sz="1200" b="0" i="1" baseline="0" dirty="0" err="1" smtClean="0"/>
              <a:t>Implementación</a:t>
            </a:r>
            <a:r>
              <a:rPr lang="en-US" sz="1200" b="0" i="1" baseline="0" dirty="0" smtClean="0"/>
              <a:t> de </a:t>
            </a:r>
            <a:r>
              <a:rPr lang="en-US" sz="1200" b="0" i="1" baseline="0" dirty="0" err="1" smtClean="0"/>
              <a:t>rutas</a:t>
            </a:r>
            <a:r>
              <a:rPr lang="en-US" sz="1200" b="0" i="1" baseline="0" dirty="0" smtClean="0"/>
              <a:t> PIC-POS</a:t>
            </a:r>
          </a:p>
          <a:p>
            <a:r>
              <a:rPr lang="en-US" sz="1200" b="0" i="1" baseline="0" dirty="0" smtClean="0"/>
              <a:t>5- </a:t>
            </a:r>
            <a:r>
              <a:rPr lang="en-US" sz="1200" b="0" i="1" baseline="0" dirty="0" err="1" smtClean="0"/>
              <a:t>Fortalecimiento</a:t>
            </a:r>
            <a:r>
              <a:rPr lang="en-US" sz="1200" b="0" i="1" baseline="0" dirty="0" smtClean="0"/>
              <a:t> del </a:t>
            </a:r>
            <a:r>
              <a:rPr lang="en-US" sz="1200" b="0" i="1" baseline="0" dirty="0" err="1" smtClean="0"/>
              <a:t>prestador</a:t>
            </a:r>
            <a:r>
              <a:rPr lang="en-US" sz="1200" b="0" i="1" baseline="0" dirty="0" smtClean="0"/>
              <a:t> </a:t>
            </a:r>
            <a:r>
              <a:rPr lang="en-US" sz="1200" b="0" i="1" baseline="0" dirty="0" err="1" smtClean="0"/>
              <a:t>primario</a:t>
            </a:r>
            <a:endParaRPr lang="en-US" sz="1200" b="0" i="1" baseline="0" dirty="0" smtClean="0"/>
          </a:p>
          <a:p>
            <a:r>
              <a:rPr lang="en-US" sz="1200" b="0" i="1" baseline="0" dirty="0" smtClean="0"/>
              <a:t>6- </a:t>
            </a:r>
            <a:r>
              <a:rPr lang="en-US" sz="1200" b="0" i="1" baseline="0" dirty="0" err="1" smtClean="0"/>
              <a:t>Operaciones</a:t>
            </a:r>
            <a:r>
              <a:rPr lang="en-US" sz="1200" b="0" i="1" baseline="0" dirty="0" smtClean="0"/>
              <a:t> de </a:t>
            </a:r>
            <a:r>
              <a:rPr lang="en-US" sz="1200" b="0" i="1" baseline="0" dirty="0" err="1" smtClean="0"/>
              <a:t>redes</a:t>
            </a:r>
            <a:r>
              <a:rPr lang="en-US" sz="1200" b="0" i="1" baseline="0" dirty="0" smtClean="0"/>
              <a:t> </a:t>
            </a:r>
            <a:r>
              <a:rPr lang="en-US" sz="1200" b="0" i="1" baseline="0" dirty="0" err="1" smtClean="0"/>
              <a:t>integradas</a:t>
            </a:r>
            <a:r>
              <a:rPr lang="en-US" sz="1200" b="0" i="1" baseline="0" dirty="0" smtClean="0"/>
              <a:t> de </a:t>
            </a:r>
            <a:r>
              <a:rPr lang="en-US" sz="1200" b="0" i="1" baseline="0" dirty="0" err="1" smtClean="0"/>
              <a:t>servicios</a:t>
            </a:r>
            <a:endParaRPr lang="en-US" sz="1200" b="0" i="1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1" baseline="0" dirty="0" smtClean="0"/>
              <a:t>7- </a:t>
            </a:r>
            <a:r>
              <a:rPr lang="es-CO" b="0" i="1" dirty="0" smtClean="0">
                <a:latin typeface="Verdana"/>
                <a:ea typeface="ＭＳ Ｐゴシック" charset="0"/>
                <a:cs typeface="Verdana"/>
              </a:rPr>
              <a:t>Gestión del riesgo en salud desde el asegurador</a:t>
            </a:r>
            <a:endParaRPr lang="en-US" b="0" i="1" dirty="0" smtClean="0">
              <a:latin typeface="Verdana"/>
              <a:cs typeface="Verdana"/>
            </a:endParaRPr>
          </a:p>
          <a:p>
            <a:pPr algn="l"/>
            <a:r>
              <a:rPr lang="en-US" sz="1200" b="0" i="1" dirty="0" smtClean="0"/>
              <a:t>8- </a:t>
            </a:r>
            <a:r>
              <a:rPr lang="en-US" sz="1200" b="0" i="1" dirty="0" err="1" smtClean="0"/>
              <a:t>Alineación</a:t>
            </a:r>
            <a:r>
              <a:rPr lang="en-US" sz="1200" b="0" i="1" dirty="0" smtClean="0"/>
              <a:t> del </a:t>
            </a:r>
            <a:r>
              <a:rPr lang="en-US" sz="1200" b="0" i="1" dirty="0" err="1" smtClean="0"/>
              <a:t>sistema</a:t>
            </a:r>
            <a:r>
              <a:rPr lang="en-US" sz="1200" b="0" i="1" dirty="0" smtClean="0"/>
              <a:t> de </a:t>
            </a:r>
            <a:r>
              <a:rPr lang="en-US" sz="1200" b="0" i="1" dirty="0" err="1" smtClean="0"/>
              <a:t>incentivos</a:t>
            </a:r>
            <a:endParaRPr lang="en-US" sz="1200" b="0" i="1" dirty="0" smtClean="0"/>
          </a:p>
          <a:p>
            <a:pPr algn="l"/>
            <a:r>
              <a:rPr lang="en-US" sz="1200" b="0" i="1" dirty="0" smtClean="0"/>
              <a:t>9-</a:t>
            </a:r>
            <a:r>
              <a:rPr lang="en-US" sz="1200" b="0" i="1" baseline="0" dirty="0" smtClean="0"/>
              <a:t> </a:t>
            </a:r>
            <a:r>
              <a:rPr lang="es-CO" b="0" i="1" dirty="0" smtClean="0">
                <a:latin typeface="Verdana"/>
                <a:ea typeface="ＭＳ Ｐゴシック" charset="0"/>
                <a:cs typeface="Verdana"/>
              </a:rPr>
              <a:t>Adecuación de requerimientos y procesos de información SISPRO</a:t>
            </a:r>
          </a:p>
          <a:p>
            <a:pPr algn="l"/>
            <a:r>
              <a:rPr lang="es-CO" b="0" i="1" dirty="0" smtClean="0">
                <a:latin typeface="Verdana"/>
                <a:ea typeface="ＭＳ Ｐゴシック" charset="0"/>
                <a:cs typeface="Verdana"/>
              </a:rPr>
              <a:t>10- Redefinición del modelo de planeación, seguimiento</a:t>
            </a:r>
            <a:r>
              <a:rPr lang="es-CO" b="0" i="1" baseline="0" dirty="0" smtClean="0">
                <a:latin typeface="Verdana"/>
                <a:ea typeface="ＭＳ Ｐゴシック" charset="0"/>
                <a:cs typeface="Verdana"/>
              </a:rPr>
              <a:t> y evaluación</a:t>
            </a:r>
            <a:endParaRPr lang="en-US" b="0" i="1" dirty="0" smtClean="0">
              <a:latin typeface="Verdana"/>
              <a:cs typeface="Verdana"/>
            </a:endParaRPr>
          </a:p>
          <a:p>
            <a:endParaRPr lang="en-US" sz="12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E9E26-B685-C243-AB60-BB0B00359EFA}" type="slidenum">
              <a:rPr lang="es-ES" smtClean="0"/>
              <a:pPr/>
              <a:t>32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5333614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s-CO" dirty="0"/>
              <a:t>Grupos homogéneos en los cuales los determinantes (de contexto y directos) son comparables y por ende en cada grupo una misma política pública se espera que tenga resultados iguales.</a:t>
            </a:r>
            <a:endParaRPr lang="es-CO" dirty="0" smtClean="0"/>
          </a:p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0376E-5213-4F28-82D8-561E09F0FF1B}" type="slidenum">
              <a:rPr lang="es-CO" smtClean="0"/>
              <a:pPr/>
              <a:t>35</a:t>
            </a:fld>
            <a:endParaRPr lang="es-CO"/>
          </a:p>
        </p:txBody>
      </p:sp>
    </p:spTree>
    <p:extLst>
      <p:ext uri="{BB962C8B-B14F-4D97-AF65-F5344CB8AC3E}">
        <p14:creationId xmlns="" xmlns:p14="http://schemas.microsoft.com/office/powerpoint/2010/main" val="1622219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B1E6FA-E3B8-4E70-A1A7-D38C5EF2BC8F}" type="slidenum">
              <a:rPr lang="es-ES" smtClean="0"/>
              <a:pPr>
                <a:defRPr/>
              </a:pPr>
              <a:t>5</a:t>
            </a:fld>
            <a:endParaRPr lang="es-ES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xmlns="" val="33826455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Numero</a:t>
            </a:r>
            <a:r>
              <a:rPr lang="en-US" dirty="0" smtClean="0"/>
              <a:t> 4.</a:t>
            </a:r>
          </a:p>
          <a:p>
            <a:r>
              <a:rPr lang="en-US" dirty="0" err="1" smtClean="0"/>
              <a:t>Ajustar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E9E26-B685-C243-AB60-BB0B00359EFA}" type="slidenum">
              <a:rPr lang="es-ES" smtClean="0"/>
              <a:pPr/>
              <a:t>37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58449241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8657C-62BC-4208-BA7C-0298D9DA7F35}" type="slidenum">
              <a:rPr lang="es-CO" smtClean="0"/>
              <a:pPr/>
              <a:t>38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397740443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 dirty="0" smtClean="0">
              <a:latin typeface="Times" pitchFamily="18" charset="0"/>
            </a:endParaRPr>
          </a:p>
        </p:txBody>
      </p:sp>
      <p:sp>
        <p:nvSpPr>
          <p:cNvPr id="6246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480">
              <a:defRPr sz="1600">
                <a:solidFill>
                  <a:schemeClr val="tx1"/>
                </a:solidFill>
                <a:latin typeface="Times" pitchFamily="18" charset="0"/>
              </a:defRPr>
            </a:lvl1pPr>
            <a:lvl2pPr marL="757066" indent="-291179" defTabSz="941480">
              <a:defRPr sz="1600">
                <a:solidFill>
                  <a:schemeClr val="tx1"/>
                </a:solidFill>
                <a:latin typeface="Times" pitchFamily="18" charset="0"/>
              </a:defRPr>
            </a:lvl2pPr>
            <a:lvl3pPr marL="1164717" indent="-232943" defTabSz="941480">
              <a:defRPr sz="1600">
                <a:solidFill>
                  <a:schemeClr val="tx1"/>
                </a:solidFill>
                <a:latin typeface="Times" pitchFamily="18" charset="0"/>
              </a:defRPr>
            </a:lvl3pPr>
            <a:lvl4pPr marL="1630604" indent="-232943" defTabSz="941480">
              <a:defRPr sz="1600">
                <a:solidFill>
                  <a:schemeClr val="tx1"/>
                </a:solidFill>
                <a:latin typeface="Times" pitchFamily="18" charset="0"/>
              </a:defRPr>
            </a:lvl4pPr>
            <a:lvl5pPr marL="2096491" indent="-232943" defTabSz="941480">
              <a:defRPr sz="1600">
                <a:solidFill>
                  <a:schemeClr val="tx1"/>
                </a:solidFill>
                <a:latin typeface="Times" pitchFamily="18" charset="0"/>
              </a:defRPr>
            </a:lvl5pPr>
            <a:lvl6pPr marL="2562377" indent="-232943" algn="ctr" defTabSz="94148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8" charset="0"/>
              </a:defRPr>
            </a:lvl6pPr>
            <a:lvl7pPr marL="3028264" indent="-232943" algn="ctr" defTabSz="94148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8" charset="0"/>
              </a:defRPr>
            </a:lvl7pPr>
            <a:lvl8pPr marL="3494151" indent="-232943" algn="ctr" defTabSz="94148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8" charset="0"/>
              </a:defRPr>
            </a:lvl8pPr>
            <a:lvl9pPr marL="3960038" indent="-232943" algn="ctr" defTabSz="94148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0AF65556-D48B-4081-B2A6-D718631A1A9C}" type="slidenum">
              <a:rPr lang="en-US" sz="1200">
                <a:latin typeface="Times New Roman" pitchFamily="18" charset="0"/>
              </a:rPr>
              <a:pPr/>
              <a:t>39</a:t>
            </a:fld>
            <a:endParaRPr lang="en-US" sz="12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417177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Más</a:t>
            </a:r>
            <a:r>
              <a:rPr lang="en-US" dirty="0" smtClean="0"/>
              <a:t> </a:t>
            </a:r>
            <a:r>
              <a:rPr lang="en-US" dirty="0" err="1" smtClean="0"/>
              <a:t>didáctica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E9E26-B685-C243-AB60-BB0B00359EFA}" type="slidenum">
              <a:rPr lang="es-ES" smtClean="0"/>
              <a:pPr/>
              <a:t>40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78133339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$: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Mejora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relaciones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E9E26-B685-C243-AB60-BB0B00359EFA}" type="slidenum">
              <a:rPr lang="es-ES" smtClean="0"/>
              <a:pPr/>
              <a:t>41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21227208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Los 8 </a:t>
            </a:r>
            <a:r>
              <a:rPr lang="en-US" dirty="0" err="1" smtClean="0"/>
              <a:t>pasos</a:t>
            </a:r>
            <a:r>
              <a:rPr lang="en-US" dirty="0" smtClean="0"/>
              <a:t> </a:t>
            </a:r>
            <a:r>
              <a:rPr lang="en-US" dirty="0" err="1" smtClean="0"/>
              <a:t>anteriores</a:t>
            </a:r>
            <a:r>
              <a:rPr lang="en-US" dirty="0" smtClean="0"/>
              <a:t> </a:t>
            </a:r>
            <a:r>
              <a:rPr lang="en-US" dirty="0" err="1" smtClean="0"/>
              <a:t>requieren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procedimientos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información</a:t>
            </a:r>
            <a:r>
              <a:rPr lang="en-US" baseline="0" dirty="0" smtClean="0"/>
              <a:t> </a:t>
            </a:r>
          </a:p>
          <a:p>
            <a:r>
              <a:rPr lang="en-US" baseline="0" dirty="0" err="1" smtClean="0"/>
              <a:t>Gráfico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las</a:t>
            </a:r>
            <a:r>
              <a:rPr lang="en-US" baseline="0" dirty="0" smtClean="0"/>
              <a:t> 8 </a:t>
            </a:r>
            <a:r>
              <a:rPr lang="en-US" baseline="0" dirty="0" err="1" smtClean="0"/>
              <a:t>anteriores</a:t>
            </a:r>
            <a:r>
              <a:rPr lang="en-US" baseline="0" dirty="0" smtClean="0"/>
              <a:t> : </a:t>
            </a:r>
            <a:r>
              <a:rPr lang="en-US" baseline="0" dirty="0" err="1" smtClean="0"/>
              <a:t>dibujo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información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E9E26-B685-C243-AB60-BB0B00359EFA}" type="slidenum">
              <a:rPr lang="es-ES" smtClean="0"/>
              <a:pPr/>
              <a:t>42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86387012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3ED474-9099-4B13-9F22-3453CB128D46}" type="slidenum">
              <a:rPr lang="es-ES" smtClean="0"/>
              <a:pPr>
                <a:defRPr/>
              </a:pPr>
              <a:t>6</a:t>
            </a:fld>
            <a:endParaRPr lang="es-E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xmlns="" val="10954198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625AA-67D5-4705-8426-111FC3508831}" type="slidenum">
              <a:rPr lang="es-ES" smtClean="0"/>
              <a:pPr>
                <a:defRPr/>
              </a:pPr>
              <a:t>7</a:t>
            </a:fld>
            <a:endParaRPr lang="es-E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xmlns="" val="18242355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A7870D-C562-4977-9E8E-EB48C1930A2A}" type="slidenum">
              <a:rPr lang="es-ES"/>
              <a:pPr/>
              <a:t>8</a:t>
            </a:fld>
            <a:endParaRPr lang="es-ES"/>
          </a:p>
        </p:txBody>
      </p:sp>
      <p:sp>
        <p:nvSpPr>
          <p:cNvPr id="138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0800150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B85FBF-74B0-4A94-A7F9-C2DDBE658B6E}" type="slidenum">
              <a:rPr lang="es-ES"/>
              <a:pPr/>
              <a:t>9</a:t>
            </a:fld>
            <a:endParaRPr lang="es-ES"/>
          </a:p>
        </p:txBody>
      </p:sp>
      <p:sp>
        <p:nvSpPr>
          <p:cNvPr id="1383426" name="Rectangle 7"/>
          <p:cNvSpPr txBox="1">
            <a:spLocks noGrp="1" noChangeArrowheads="1"/>
          </p:cNvSpPr>
          <p:nvPr/>
        </p:nvSpPr>
        <p:spPr bwMode="auto">
          <a:xfrm>
            <a:off x="4144437" y="9120814"/>
            <a:ext cx="3170764" cy="48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666" tIns="47833" rIns="95666" bIns="47833" anchor="b"/>
          <a:lstStyle/>
          <a:p>
            <a:pPr algn="r" defTabSz="956741">
              <a:spcBef>
                <a:spcPct val="0"/>
              </a:spcBef>
            </a:pPr>
            <a:fld id="{F420AF9A-63AE-446C-BD6B-C8FFFF4A6073}" type="slidenum">
              <a:rPr lang="es-ES" sz="1200">
                <a:latin typeface="Times New Roman" pitchFamily="18" charset="0"/>
              </a:rPr>
              <a:pPr algn="r" defTabSz="956741">
                <a:spcBef>
                  <a:spcPct val="0"/>
                </a:spcBef>
              </a:pPr>
              <a:t>9</a:t>
            </a:fld>
            <a:endParaRPr lang="es-ES" sz="1200" dirty="0">
              <a:latin typeface="Times New Roman" pitchFamily="18" charset="0"/>
            </a:endParaRPr>
          </a:p>
        </p:txBody>
      </p:sp>
      <p:sp>
        <p:nvSpPr>
          <p:cNvPr id="138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34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lnSpc>
                <a:spcPct val="80000"/>
              </a:lnSpc>
            </a:pPr>
            <a:r>
              <a:rPr lang="es-ES" sz="1000" b="1" dirty="0">
                <a:solidFill>
                  <a:srgbClr val="006600"/>
                </a:solidFill>
                <a:latin typeface="Tahoma" pitchFamily="34" charset="0"/>
              </a:rPr>
              <a:t>Reorganización del Sistema Nacional de Salud</a:t>
            </a:r>
            <a:r>
              <a:rPr lang="es-ES" sz="1000" b="1" u="sng" dirty="0">
                <a:latin typeface="Tahoma" pitchFamily="34" charset="0"/>
              </a:rPr>
              <a:t> </a:t>
            </a:r>
            <a:endParaRPr lang="es-ES" sz="1000" b="1" dirty="0">
              <a:latin typeface="Tahoma" pitchFamily="34" charset="0"/>
            </a:endParaRPr>
          </a:p>
          <a:p>
            <a:pPr>
              <a:lnSpc>
                <a:spcPct val="80000"/>
              </a:lnSpc>
            </a:pPr>
            <a:endParaRPr lang="es-ES_tradnl" sz="1000" b="1" dirty="0">
              <a:latin typeface="Tahoma" pitchFamily="34" charset="0"/>
            </a:endParaRPr>
          </a:p>
          <a:p>
            <a:pPr>
              <a:lnSpc>
                <a:spcPct val="80000"/>
              </a:lnSpc>
            </a:pPr>
            <a:r>
              <a:rPr lang="es-ES_tradnl" sz="1000" b="1" dirty="0">
                <a:solidFill>
                  <a:srgbClr val="006600"/>
                </a:solidFill>
                <a:latin typeface="Tahoma" pitchFamily="34" charset="0"/>
              </a:rPr>
              <a:t>Traslada competencias de la Nación</a:t>
            </a:r>
            <a:r>
              <a:rPr lang="es-ES_tradnl" sz="1000" dirty="0">
                <a:latin typeface="Tahoma" pitchFamily="34" charset="0"/>
              </a:rPr>
              <a:t> a los departamentos, distritos y municipios</a:t>
            </a:r>
          </a:p>
          <a:p>
            <a:pPr>
              <a:lnSpc>
                <a:spcPct val="80000"/>
              </a:lnSpc>
            </a:pPr>
            <a:r>
              <a:rPr lang="es-ES_tradnl" sz="1000" b="1" dirty="0">
                <a:latin typeface="Tahoma" pitchFamily="34" charset="0"/>
              </a:rPr>
              <a:t>Municipios</a:t>
            </a:r>
            <a:r>
              <a:rPr lang="es-ES_tradnl" sz="1000" dirty="0">
                <a:latin typeface="Tahoma" pitchFamily="34" charset="0"/>
              </a:rPr>
              <a:t>: </a:t>
            </a:r>
            <a:r>
              <a:rPr lang="es-ES" sz="1000" dirty="0">
                <a:latin typeface="Tahoma" pitchFamily="34" charset="0"/>
              </a:rPr>
              <a:t>dirección y prestación de servicios de salud del </a:t>
            </a:r>
            <a:r>
              <a:rPr lang="es-ES" sz="1000" b="1" dirty="0">
                <a:solidFill>
                  <a:srgbClr val="006600"/>
                </a:solidFill>
                <a:latin typeface="Tahoma" pitchFamily="34" charset="0"/>
              </a:rPr>
              <a:t>primer nivel de atención</a:t>
            </a:r>
            <a:r>
              <a:rPr lang="es-ES" sz="1000" dirty="0">
                <a:latin typeface="Tahoma" pitchFamily="34" charset="0"/>
              </a:rPr>
              <a:t>, que comprende los hospitales locales, los centros y puestos de salud</a:t>
            </a:r>
            <a:r>
              <a:rPr lang="es-ES" sz="1000" u="sng" dirty="0">
                <a:latin typeface="Tahoma" pitchFamily="34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s-ES_tradnl" sz="1000" b="1" dirty="0">
                <a:latin typeface="Tahoma" pitchFamily="34" charset="0"/>
              </a:rPr>
              <a:t>Departamentos y distritos</a:t>
            </a:r>
            <a:r>
              <a:rPr lang="es-ES_tradnl" sz="1000" dirty="0">
                <a:latin typeface="Tahoma" pitchFamily="34" charset="0"/>
              </a:rPr>
              <a:t>: </a:t>
            </a:r>
            <a:r>
              <a:rPr lang="es-ES" sz="1000" dirty="0">
                <a:latin typeface="Tahoma" pitchFamily="34" charset="0"/>
              </a:rPr>
              <a:t>dirección y prestación de los servicios de salud del </a:t>
            </a:r>
            <a:r>
              <a:rPr lang="es-ES" sz="1000" b="1" dirty="0">
                <a:solidFill>
                  <a:srgbClr val="006600"/>
                </a:solidFill>
                <a:latin typeface="Tahoma" pitchFamily="34" charset="0"/>
              </a:rPr>
              <a:t>segundo y tercer nivel de atención</a:t>
            </a:r>
            <a:r>
              <a:rPr lang="es-ES" sz="1000" dirty="0">
                <a:latin typeface="Tahoma" pitchFamily="34" charset="0"/>
              </a:rPr>
              <a:t> que comprende los hospitales regionales, universitarios y especializados</a:t>
            </a:r>
          </a:p>
          <a:p>
            <a:pPr marL="770662" lvl="1" indent="-296408">
              <a:lnSpc>
                <a:spcPct val="80000"/>
              </a:lnSpc>
            </a:pPr>
            <a:endParaRPr lang="es-ES" sz="1000" dirty="0">
              <a:latin typeface="Tahoma" pitchFamily="34" charset="0"/>
            </a:endParaRPr>
          </a:p>
          <a:p>
            <a:pPr>
              <a:lnSpc>
                <a:spcPct val="80000"/>
              </a:lnSpc>
            </a:pPr>
            <a:r>
              <a:rPr lang="es-MX" sz="1000" b="1" dirty="0">
                <a:solidFill>
                  <a:srgbClr val="006600"/>
                </a:solidFill>
                <a:latin typeface="Tahoma" pitchFamily="34" charset="0"/>
              </a:rPr>
              <a:t>Constitución política</a:t>
            </a:r>
          </a:p>
          <a:p>
            <a:pPr>
              <a:lnSpc>
                <a:spcPct val="80000"/>
              </a:lnSpc>
            </a:pPr>
            <a:r>
              <a:rPr lang="es-ES" sz="1000" b="1" dirty="0">
                <a:solidFill>
                  <a:srgbClr val="008000"/>
                </a:solidFill>
                <a:latin typeface="Tahoma" pitchFamily="34" charset="0"/>
              </a:rPr>
              <a:t>Articulo 49.</a:t>
            </a:r>
            <a:r>
              <a:rPr lang="es-ES" sz="1000" dirty="0">
                <a:latin typeface="Tahoma" pitchFamily="34" charset="0"/>
              </a:rPr>
              <a:t> Los servicios de salud se organizarán en forma descentralizada, por niveles de atención y con participación de la comunidad </a:t>
            </a:r>
          </a:p>
          <a:p>
            <a:pPr>
              <a:lnSpc>
                <a:spcPct val="80000"/>
              </a:lnSpc>
            </a:pPr>
            <a:r>
              <a:rPr lang="es-ES_tradnl" sz="1000" b="1" dirty="0">
                <a:solidFill>
                  <a:srgbClr val="008000"/>
                </a:solidFill>
                <a:latin typeface="Tahoma" pitchFamily="34" charset="0"/>
              </a:rPr>
              <a:t>Artículo 287.</a:t>
            </a:r>
            <a:r>
              <a:rPr lang="es-ES_tradnl" sz="1000" dirty="0">
                <a:latin typeface="Tahoma" pitchFamily="34" charset="0"/>
              </a:rPr>
              <a:t> Autonomía territorial como un derecho</a:t>
            </a:r>
            <a:endParaRPr lang="es-ES" sz="1000" dirty="0">
              <a:latin typeface="Tahoma" pitchFamily="34" charset="0"/>
            </a:endParaRPr>
          </a:p>
          <a:p>
            <a:pPr>
              <a:lnSpc>
                <a:spcPct val="80000"/>
              </a:lnSpc>
            </a:pPr>
            <a:r>
              <a:rPr lang="es-ES" sz="1000" b="1" dirty="0">
                <a:solidFill>
                  <a:srgbClr val="008000"/>
                </a:solidFill>
                <a:latin typeface="Tahoma" pitchFamily="34" charset="0"/>
              </a:rPr>
              <a:t>Articulo 356.</a:t>
            </a:r>
            <a:r>
              <a:rPr lang="es-ES" sz="1000" dirty="0">
                <a:latin typeface="Tahoma" pitchFamily="34" charset="0"/>
              </a:rPr>
              <a:t> </a:t>
            </a:r>
            <a:r>
              <a:rPr lang="es-ES_tradnl" sz="1000" dirty="0">
                <a:latin typeface="Tahoma" pitchFamily="34" charset="0"/>
              </a:rPr>
              <a:t>Distribución de recursos y competencias</a:t>
            </a:r>
          </a:p>
          <a:p>
            <a:pPr>
              <a:lnSpc>
                <a:spcPct val="80000"/>
              </a:lnSpc>
            </a:pPr>
            <a:r>
              <a:rPr lang="es-ES_tradnl" sz="1000" b="1" dirty="0">
                <a:solidFill>
                  <a:srgbClr val="008000"/>
                </a:solidFill>
                <a:latin typeface="Tahoma" pitchFamily="34" charset="0"/>
              </a:rPr>
              <a:t>Artículo 64.</a:t>
            </a:r>
            <a:r>
              <a:rPr lang="es-ES_tradnl" sz="1000" dirty="0">
                <a:latin typeface="Tahoma" pitchFamily="34" charset="0"/>
              </a:rPr>
              <a:t> Deber del Estado de promover el acceso a la seguridad social</a:t>
            </a:r>
          </a:p>
          <a:p>
            <a:pPr>
              <a:lnSpc>
                <a:spcPct val="80000"/>
              </a:lnSpc>
            </a:pPr>
            <a:r>
              <a:rPr lang="es-ES" sz="1000" b="1" dirty="0">
                <a:latin typeface="Tahoma" pitchFamily="34" charset="0"/>
              </a:rPr>
              <a:t>Distribución de </a:t>
            </a:r>
            <a:r>
              <a:rPr lang="es-ES" sz="1000" b="1" dirty="0">
                <a:solidFill>
                  <a:srgbClr val="006600"/>
                </a:solidFill>
                <a:latin typeface="Tahoma" pitchFamily="34" charset="0"/>
              </a:rPr>
              <a:t>competencias y recursos - </a:t>
            </a:r>
            <a:r>
              <a:rPr lang="es-ES_tradnl" sz="1000" b="1" dirty="0">
                <a:solidFill>
                  <a:srgbClr val="006600"/>
                </a:solidFill>
                <a:latin typeface="Tahoma" pitchFamily="34" charset="0"/>
              </a:rPr>
              <a:t>Ley 60 de 1993</a:t>
            </a:r>
            <a:endParaRPr lang="es-ES" sz="1000" b="1" dirty="0">
              <a:solidFill>
                <a:srgbClr val="006600"/>
              </a:solidFill>
              <a:latin typeface="Tahoma" pitchFamily="34" charset="0"/>
            </a:endParaRPr>
          </a:p>
          <a:p>
            <a:pPr>
              <a:lnSpc>
                <a:spcPct val="80000"/>
              </a:lnSpc>
            </a:pPr>
            <a:r>
              <a:rPr lang="es-ES_tradnl" sz="1000" dirty="0">
                <a:latin typeface="Tahoma" pitchFamily="34" charset="0"/>
              </a:rPr>
              <a:t>Definición de criterios para la distribución de recursos (Situado fiscal) </a:t>
            </a:r>
          </a:p>
          <a:p>
            <a:pPr>
              <a:lnSpc>
                <a:spcPct val="80000"/>
              </a:lnSpc>
            </a:pPr>
            <a:r>
              <a:rPr lang="es-ES_tradnl" sz="1000" dirty="0">
                <a:latin typeface="Tahoma" pitchFamily="34" charset="0"/>
              </a:rPr>
              <a:t>Precisa competencias de municipios, distritos y departamentos en función de la Ley 10 de 1990</a:t>
            </a:r>
          </a:p>
          <a:p>
            <a:pPr marL="770662" lvl="1" indent="-296408">
              <a:lnSpc>
                <a:spcPct val="80000"/>
              </a:lnSpc>
            </a:pPr>
            <a:endParaRPr lang="es-ES" sz="1000" dirty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16397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93EEB7-2802-4303-A579-D777C1498C81}" type="slidenum">
              <a:rPr lang="es-ES"/>
              <a:pPr/>
              <a:t>10</a:t>
            </a:fld>
            <a:endParaRPr lang="es-ES"/>
          </a:p>
        </p:txBody>
      </p:sp>
      <p:sp>
        <p:nvSpPr>
          <p:cNvPr id="138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2982109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78624F-C72B-40F7-ABF9-BBB67688308B}" type="slidenum">
              <a:rPr lang="es-ES" smtClean="0"/>
              <a:pPr>
                <a:defRPr/>
              </a:pPr>
              <a:t>11</a:t>
            </a:fld>
            <a:endParaRPr lang="es-E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412750"/>
            <a:ext cx="5208588" cy="3906838"/>
          </a:xfrm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xmlns="" val="4101054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801E4-CA26-4089-A298-0DBC7E06B05B}" type="datetimeFigureOut">
              <a:rPr lang="es-CO" smtClean="0"/>
              <a:pPr/>
              <a:t>21/10/2015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C078EDA-D139-4E86-977A-6B6A00615D53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10" name="9 Rectángulo redondeado"/>
          <p:cNvSpPr/>
          <p:nvPr userDrawn="1"/>
        </p:nvSpPr>
        <p:spPr>
          <a:xfrm>
            <a:off x="107504" y="116632"/>
            <a:ext cx="5976664" cy="115212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xmlns="" val="1551563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1CB4B-E9E3-4E94-B6F1-E744466BA205}" type="datetimeFigureOut">
              <a:rPr lang="es-CO" smtClean="0"/>
              <a:pPr/>
              <a:t>21/10/2015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xmlns="" val="2081829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1CB4B-E9E3-4E94-B6F1-E744466BA205}" type="datetimeFigureOut">
              <a:rPr lang="es-CO" smtClean="0"/>
              <a:pPr/>
              <a:t>21/10/2015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E653EF8-46C7-4E85-9995-A7C921BC77F9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xmlns="" val="22824374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889BA4E-34AB-4783-B706-CA45D49BD25A}" type="datetimeFigureOut">
              <a:rPr lang="es-CO" smtClean="0"/>
              <a:pPr/>
              <a:t>21/10/2015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3ABD134-C17C-4A09-85DE-E2BD5A71FF04}" type="slidenum">
              <a:rPr lang="es-CO" smtClean="0"/>
              <a:pPr/>
              <a:t>‹Nº›</a:t>
            </a:fld>
            <a:endParaRPr lang="es-CO"/>
          </a:p>
        </p:txBody>
      </p:sp>
      <p:grpSp>
        <p:nvGrpSpPr>
          <p:cNvPr id="7" name="14 Grupo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7 Rectángulo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00A0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9" name="8 Imagen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843808" y="44624"/>
              <a:ext cx="6046665" cy="65527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42273589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11459857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pPr/>
              <a:t>21/10/2015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86390E-A369-47C8-82AD-D961993E8F0F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11688747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3A92F-F0AA-4A81-85AB-0D856190821E}" type="datetimeFigureOut">
              <a:rPr lang="es-CO" smtClean="0"/>
              <a:pPr/>
              <a:t>21/10/2015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61150-DCBC-444B-A893-1D9C716ECEED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8469720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3A92F-F0AA-4A81-85AB-0D856190821E}" type="datetimeFigureOut">
              <a:rPr lang="es-CO" smtClean="0"/>
              <a:pPr/>
              <a:t>21/10/2015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61150-DCBC-444B-A893-1D9C716ECEED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17637778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3A92F-F0AA-4A81-85AB-0D856190821E}" type="datetimeFigureOut">
              <a:rPr lang="es-CO" smtClean="0"/>
              <a:pPr/>
              <a:t>21/10/2015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61150-DCBC-444B-A893-1D9C716ECEED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11538485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3A92F-F0AA-4A81-85AB-0D856190821E}" type="datetimeFigureOut">
              <a:rPr lang="es-CO" smtClean="0"/>
              <a:pPr/>
              <a:t>21/10/2015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61150-DCBC-444B-A893-1D9C716ECEED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8505296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3A92F-F0AA-4A81-85AB-0D856190821E}" type="datetimeFigureOut">
              <a:rPr lang="es-CO" smtClean="0"/>
              <a:pPr/>
              <a:t>21/10/2015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61150-DCBC-444B-A893-1D9C716ECEED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3457724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801E4-CA26-4089-A298-0DBC7E06B05B}" type="datetimeFigureOut">
              <a:rPr lang="es-CO" smtClean="0"/>
              <a:pPr/>
              <a:t>21/10/2015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C078EDA-D139-4E86-977A-6B6A00615D53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1022475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3A92F-F0AA-4A81-85AB-0D856190821E}" type="datetimeFigureOut">
              <a:rPr lang="es-CO" smtClean="0"/>
              <a:pPr/>
              <a:t>21/10/2015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61150-DCBC-444B-A893-1D9C716ECEED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18088726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3A92F-F0AA-4A81-85AB-0D856190821E}" type="datetimeFigureOut">
              <a:rPr lang="es-CO" smtClean="0"/>
              <a:pPr/>
              <a:t>21/10/2015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61150-DCBC-444B-A893-1D9C716ECEED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17637779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3A92F-F0AA-4A81-85AB-0D856190821E}" type="datetimeFigureOut">
              <a:rPr lang="es-CO" smtClean="0"/>
              <a:pPr/>
              <a:t>21/10/2015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61150-DCBC-444B-A893-1D9C716ECEED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24867609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3A92F-F0AA-4A81-85AB-0D856190821E}" type="datetimeFigureOut">
              <a:rPr lang="es-CO" smtClean="0"/>
              <a:pPr/>
              <a:t>21/10/2015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61150-DCBC-444B-A893-1D9C716ECEED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40651737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3A92F-F0AA-4A81-85AB-0D856190821E}" type="datetimeFigureOut">
              <a:rPr lang="es-CO" smtClean="0"/>
              <a:pPr/>
              <a:t>21/10/2015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61150-DCBC-444B-A893-1D9C716ECEED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2218281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3A92F-F0AA-4A81-85AB-0D856190821E}" type="datetimeFigureOut">
              <a:rPr lang="es-CO" smtClean="0"/>
              <a:pPr/>
              <a:t>21/10/2015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61150-DCBC-444B-A893-1D9C716ECEED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15608822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B4E22-ED0E-43C6-A297-DE43DACF295C}" type="datetimeFigureOut">
              <a:rPr lang="es-CO" smtClean="0"/>
              <a:pPr/>
              <a:t>21/10/2015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BB731-3A36-4B3A-A6DC-2FD47AF07FA6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28638959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B4E22-ED0E-43C6-A297-DE43DACF295C}" type="datetimeFigureOut">
              <a:rPr lang="es-CO" smtClean="0"/>
              <a:pPr/>
              <a:t>21/10/2015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BB731-3A36-4B3A-A6DC-2FD47AF07FA6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23264448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B4E22-ED0E-43C6-A297-DE43DACF295C}" type="datetimeFigureOut">
              <a:rPr lang="es-CO" smtClean="0"/>
              <a:pPr/>
              <a:t>21/10/2015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BB731-3A36-4B3A-A6DC-2FD47AF07FA6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4179050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B4E22-ED0E-43C6-A297-DE43DACF295C}" type="datetimeFigureOut">
              <a:rPr lang="es-CO" smtClean="0"/>
              <a:pPr/>
              <a:t>21/10/2015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BB731-3A36-4B3A-A6DC-2FD47AF07FA6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160870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1CB4B-E9E3-4E94-B6F1-E744466BA205}" type="datetimeFigureOut">
              <a:rPr lang="es-CO" smtClean="0"/>
              <a:pPr/>
              <a:t>21/10/2015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E653EF8-46C7-4E85-9995-A7C921BC77F9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xmlns="" val="20717796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B4E22-ED0E-43C6-A297-DE43DACF295C}" type="datetimeFigureOut">
              <a:rPr lang="es-CO" smtClean="0"/>
              <a:pPr/>
              <a:t>21/10/2015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BB731-3A36-4B3A-A6DC-2FD47AF07FA6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29257712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B4E22-ED0E-43C6-A297-DE43DACF295C}" type="datetimeFigureOut">
              <a:rPr lang="es-CO" smtClean="0"/>
              <a:pPr/>
              <a:t>21/10/2015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BB731-3A36-4B3A-A6DC-2FD47AF07FA6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27793122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B4E22-ED0E-43C6-A297-DE43DACF295C}" type="datetimeFigureOut">
              <a:rPr lang="es-CO" smtClean="0"/>
              <a:pPr/>
              <a:t>21/10/2015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BB731-3A36-4B3A-A6DC-2FD47AF07FA6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6114532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B4E22-ED0E-43C6-A297-DE43DACF295C}" type="datetimeFigureOut">
              <a:rPr lang="es-CO" smtClean="0"/>
              <a:pPr/>
              <a:t>21/10/2015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BB731-3A36-4B3A-A6DC-2FD47AF07FA6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41603445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B4E22-ED0E-43C6-A297-DE43DACF295C}" type="datetimeFigureOut">
              <a:rPr lang="es-CO" smtClean="0"/>
              <a:pPr/>
              <a:t>21/10/2015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BB731-3A36-4B3A-A6DC-2FD47AF07FA6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26193125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B4E22-ED0E-43C6-A297-DE43DACF295C}" type="datetimeFigureOut">
              <a:rPr lang="es-CO" smtClean="0"/>
              <a:pPr/>
              <a:t>21/10/2015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BB731-3A36-4B3A-A6DC-2FD47AF07FA6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1340350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B4E22-ED0E-43C6-A297-DE43DACF295C}" type="datetimeFigureOut">
              <a:rPr lang="es-CO" smtClean="0"/>
              <a:pPr/>
              <a:t>21/10/2015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BB731-3A36-4B3A-A6DC-2FD47AF07FA6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20873358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21/10/2015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58821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21/10/2015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62169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21/10/2015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1261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1CB4B-E9E3-4E94-B6F1-E744466BA205}" type="datetimeFigureOut">
              <a:rPr lang="es-CO" smtClean="0"/>
              <a:pPr/>
              <a:t>21/10/2015</a:t>
            </a:fld>
            <a:endParaRPr lang="es-CO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E653EF8-46C7-4E85-9995-A7C921BC77F9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xmlns="" val="22750367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21/10/2015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05824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21/10/2015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31810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21/10/2015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41382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21/10/2015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35794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21/10/2015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73877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21/10/2015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521704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21/10/2015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657300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21/10/2015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1270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1CB4B-E9E3-4E94-B6F1-E744466BA205}" type="datetimeFigureOut">
              <a:rPr lang="es-CO" smtClean="0"/>
              <a:pPr/>
              <a:t>21/10/2015</a:t>
            </a:fld>
            <a:endParaRPr lang="es-CO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E653EF8-46C7-4E85-9995-A7C921BC77F9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xmlns="" val="1575846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801E4-CA26-4089-A298-0DBC7E06B05B}" type="datetimeFigureOut">
              <a:rPr lang="es-CO" smtClean="0"/>
              <a:pPr/>
              <a:t>21/10/2015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C078EDA-D139-4E86-977A-6B6A00615D53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1357258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1CB4B-E9E3-4E94-B6F1-E744466BA205}" type="datetimeFigureOut">
              <a:rPr lang="es-CO" smtClean="0"/>
              <a:pPr/>
              <a:t>21/10/2015</a:t>
            </a:fld>
            <a:endParaRPr lang="es-CO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E653EF8-46C7-4E85-9995-A7C921BC77F9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xmlns="" val="2954882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1CB4B-E9E3-4E94-B6F1-E744466BA205}" type="datetimeFigureOut">
              <a:rPr lang="es-CO" smtClean="0"/>
              <a:pPr/>
              <a:t>21/10/2015</a:t>
            </a:fld>
            <a:endParaRPr lang="es-CO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E653EF8-46C7-4E85-9995-A7C921BC77F9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xmlns="" val="667646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1CB4B-E9E3-4E94-B6F1-E744466BA205}" type="datetimeFigureOut">
              <a:rPr lang="es-CO" smtClean="0"/>
              <a:pPr/>
              <a:t>21/10/2015</a:t>
            </a:fld>
            <a:endParaRPr lang="es-CO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E653EF8-46C7-4E85-9995-A7C921BC77F9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xmlns="" val="457817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801E4-CA26-4089-A298-0DBC7E06B05B}" type="datetimeFigureOut">
              <a:rPr lang="es-CO" smtClean="0"/>
              <a:pPr/>
              <a:t>21/10/2015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grpSp>
        <p:nvGrpSpPr>
          <p:cNvPr id="9" name="2 Grupo"/>
          <p:cNvGrpSpPr/>
          <p:nvPr/>
        </p:nvGrpSpPr>
        <p:grpSpPr>
          <a:xfrm>
            <a:off x="5508104" y="6021288"/>
            <a:ext cx="3456384" cy="757382"/>
            <a:chOff x="5652120" y="6093296"/>
            <a:chExt cx="3456384" cy="757382"/>
          </a:xfrm>
        </p:grpSpPr>
        <p:pic>
          <p:nvPicPr>
            <p:cNvPr id="10" name="18 Imagen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11" name="1 Imagen"/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7722" t="34483" r="7437" b="38161"/>
            <a:stretch/>
          </p:blipFill>
          <p:spPr>
            <a:xfrm>
              <a:off x="5652120" y="6230505"/>
              <a:ext cx="1938372" cy="4829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106338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3A92F-F0AA-4A81-85AB-0D856190821E}" type="datetimeFigureOut">
              <a:rPr lang="es-CO" smtClean="0"/>
              <a:pPr/>
              <a:t>21/10/2015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61150-DCBC-444B-A893-1D9C716ECEED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2387455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DB4E22-ED0E-43C6-A297-DE43DACF295C}" type="datetimeFigureOut">
              <a:rPr lang="es-CO" smtClean="0"/>
              <a:pPr/>
              <a:t>21/10/2015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FBB731-3A36-4B3A-A6DC-2FD47AF07FA6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180148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615DE-3D0F-4EE1-B1A7-DED8F4937CF5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21/10/2015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6390E-A369-47C8-82AD-D961993E8F0F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7194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5.png"/><Relationship Id="rId7" Type="http://schemas.microsoft.com/office/2007/relationships/hdphoto" Target="../media/hdphoto2.wdp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5.png"/><Relationship Id="rId5" Type="http://schemas.openxmlformats.org/officeDocument/2006/relationships/hyperlink" Target="http://www.google.com.co/url?sa=i&amp;rct=j&amp;q=&amp;esrc=s&amp;frm=1&amp;source=images&amp;cd=&amp;cad=rja&amp;docid=BkRaQkRoOskjpM&amp;tbnid=Bse8Kh5V2wt-sM:&amp;ved=0CAUQjRw&amp;url=http://brigade.codeforamerica.org/pages/openimpact-citizen&amp;ei=aOXzUvjuB8TpkQe1yoCQBA&amp;bvm=bv.60799247,d.eW0&amp;psig=AFQjCNF_9oOY2NGSmL-AW76UgOjof3AhOA&amp;ust=1391802048789299" TargetMode="External"/><Relationship Id="rId10" Type="http://schemas.openxmlformats.org/officeDocument/2006/relationships/chart" Target="../charts/chart2.xml"/><Relationship Id="rId4" Type="http://schemas.microsoft.com/office/2007/relationships/hdphoto" Target="../media/hdphoto1.wdp"/><Relationship Id="rId9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5.png"/><Relationship Id="rId3" Type="http://schemas.openxmlformats.org/officeDocument/2006/relationships/image" Target="../media/image29.png"/><Relationship Id="rId7" Type="http://schemas.openxmlformats.org/officeDocument/2006/relationships/hyperlink" Target="http://www.minsalud.gov.co/sites/rid/Lists/BibliotecaDigital/RIDE/VS/ED/PSP/PDSP.pdf" TargetMode="External"/><Relationship Id="rId12" Type="http://schemas.openxmlformats.org/officeDocument/2006/relationships/hyperlink" Target="http://www.minsalud.gov.co/sites/rid/Lists/BibliotecaDigital/RIDE/VS/ED/PSP/Guia%20ASIS%2028112013.pdf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hyperlink" Target="http://www.minsalud.gov.co/sites/rid/Lists/BibliotecaDigital/RIDE/VS/ED/GCFI/ODES_001_Gu%C3%ADa_ODES%2007112013.pdf" TargetMode="External"/><Relationship Id="rId5" Type="http://schemas.openxmlformats.org/officeDocument/2006/relationships/image" Target="../media/image31.png"/><Relationship Id="rId10" Type="http://schemas.openxmlformats.org/officeDocument/2006/relationships/hyperlink" Target="http://www.minsalud.gov.co/sites/rid/Lists/BibliotecaDigital/RIDE/VS/ED/PSP/Estrategia%20PASE%20A%20LA%20EQUIDAD%20EN%20SALUD%20-%20Guia%20Conceptual.pdf" TargetMode="External"/><Relationship Id="rId4" Type="http://schemas.openxmlformats.org/officeDocument/2006/relationships/image" Target="../media/image30.png"/><Relationship Id="rId9" Type="http://schemas.openxmlformats.org/officeDocument/2006/relationships/hyperlink" Target="http://www.minsalud.gov.co/sites/rid/Lists/BibliotecaDigital/RIDE/VS/ED/PSP/IMP_4feb+ABCminsalud.pdf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17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46.png"/><Relationship Id="rId10" Type="http://schemas.openxmlformats.org/officeDocument/2006/relationships/image" Target="../media/image41.jpe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56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0.png"/><Relationship Id="rId7" Type="http://schemas.openxmlformats.org/officeDocument/2006/relationships/image" Target="../media/image63.png"/><Relationship Id="rId12" Type="http://schemas.openxmlformats.org/officeDocument/2006/relationships/image" Target="../media/image68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51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8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5.pn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2"/>
          <p:cNvSpPr txBox="1">
            <a:spLocks noChangeArrowheads="1"/>
          </p:cNvSpPr>
          <p:nvPr/>
        </p:nvSpPr>
        <p:spPr bwMode="auto">
          <a:xfrm>
            <a:off x="1276300" y="5140705"/>
            <a:ext cx="7328148" cy="108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</a:pPr>
            <a:r>
              <a:rPr lang="es-ES_tradnl" sz="2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Ministerio de </a:t>
            </a:r>
            <a:r>
              <a:rPr lang="es-ES_tradnl" sz="2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Salud y Protección </a:t>
            </a:r>
            <a:r>
              <a:rPr lang="es-ES_tradnl" sz="2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Social                                </a:t>
            </a:r>
            <a:endParaRPr lang="es-ES_tradnl" sz="2800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eaLnBrk="0" hangingPunct="0">
              <a:lnSpc>
                <a:spcPct val="90000"/>
              </a:lnSpc>
              <a:spcBef>
                <a:spcPct val="50000"/>
              </a:spcBef>
            </a:pPr>
            <a:r>
              <a:rPr lang="es-ES_tradnl" sz="28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República </a:t>
            </a:r>
            <a:r>
              <a:rPr lang="es-ES_tradnl" sz="28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 Colombia</a:t>
            </a:r>
            <a:endParaRPr lang="es-ES_tradnl" sz="20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148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6198" y="1340768"/>
            <a:ext cx="2376264" cy="3037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4450" name="Rectangle 2"/>
          <p:cNvSpPr>
            <a:spLocks noChangeArrowheads="1"/>
          </p:cNvSpPr>
          <p:nvPr/>
        </p:nvSpPr>
        <p:spPr bwMode="auto">
          <a:xfrm>
            <a:off x="4643438" y="3887564"/>
            <a:ext cx="4295775" cy="19364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l" defTabSz="76200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De acuerdo con la Legislación los Departamentos y  municipios son autónomos para el manejo de los recursos del sector Salud</a:t>
            </a:r>
            <a:endParaRPr lang="es-E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84451" name="Rectangle 3"/>
          <p:cNvSpPr>
            <a:spLocks noChangeArrowheads="1"/>
          </p:cNvSpPr>
          <p:nvPr/>
        </p:nvSpPr>
        <p:spPr bwMode="auto">
          <a:xfrm>
            <a:off x="5263356" y="2746151"/>
            <a:ext cx="2938463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l" defTabSz="76200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Municipio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1195164"/>
            <a:ext cx="4356100" cy="4962524"/>
            <a:chOff x="0" y="1030"/>
            <a:chExt cx="2744" cy="3126"/>
          </a:xfrm>
        </p:grpSpPr>
        <p:sp>
          <p:nvSpPr>
            <p:cNvPr id="1384453" name="Freeform 5"/>
            <p:cNvSpPr>
              <a:spLocks/>
            </p:cNvSpPr>
            <p:nvPr/>
          </p:nvSpPr>
          <p:spPr bwMode="auto">
            <a:xfrm>
              <a:off x="1380" y="1031"/>
              <a:ext cx="511" cy="381"/>
            </a:xfrm>
            <a:custGeom>
              <a:avLst/>
              <a:gdLst/>
              <a:ahLst/>
              <a:cxnLst>
                <a:cxn ang="0">
                  <a:pos x="601" y="1214"/>
                </a:cxn>
                <a:cxn ang="0">
                  <a:pos x="687" y="1023"/>
                </a:cxn>
                <a:cxn ang="0">
                  <a:pos x="795" y="848"/>
                </a:cxn>
                <a:cxn ang="0">
                  <a:pos x="892" y="838"/>
                </a:cxn>
                <a:cxn ang="0">
                  <a:pos x="1078" y="536"/>
                </a:cxn>
                <a:cxn ang="0">
                  <a:pos x="1204" y="481"/>
                </a:cxn>
                <a:cxn ang="0">
                  <a:pos x="1297" y="455"/>
                </a:cxn>
                <a:cxn ang="0">
                  <a:pos x="1424" y="418"/>
                </a:cxn>
                <a:cxn ang="0">
                  <a:pos x="1605" y="271"/>
                </a:cxn>
                <a:cxn ang="0">
                  <a:pos x="1577" y="171"/>
                </a:cxn>
                <a:cxn ang="0">
                  <a:pos x="1515" y="72"/>
                </a:cxn>
                <a:cxn ang="0">
                  <a:pos x="1315" y="0"/>
                </a:cxn>
                <a:cxn ang="0">
                  <a:pos x="1215" y="84"/>
                </a:cxn>
                <a:cxn ang="0">
                  <a:pos x="1122" y="60"/>
                </a:cxn>
                <a:cxn ang="0">
                  <a:pos x="1094" y="106"/>
                </a:cxn>
                <a:cxn ang="0">
                  <a:pos x="1118" y="162"/>
                </a:cxn>
                <a:cxn ang="0">
                  <a:pos x="1020" y="125"/>
                </a:cxn>
                <a:cxn ang="0">
                  <a:pos x="944" y="168"/>
                </a:cxn>
                <a:cxn ang="0">
                  <a:pos x="921" y="325"/>
                </a:cxn>
                <a:cxn ang="0">
                  <a:pos x="678" y="439"/>
                </a:cxn>
                <a:cxn ang="0">
                  <a:pos x="387" y="629"/>
                </a:cxn>
                <a:cxn ang="0">
                  <a:pos x="118" y="773"/>
                </a:cxn>
                <a:cxn ang="0">
                  <a:pos x="55" y="773"/>
                </a:cxn>
                <a:cxn ang="0">
                  <a:pos x="51" y="789"/>
                </a:cxn>
                <a:cxn ang="0">
                  <a:pos x="41" y="801"/>
                </a:cxn>
                <a:cxn ang="0">
                  <a:pos x="6" y="835"/>
                </a:cxn>
                <a:cxn ang="0">
                  <a:pos x="15" y="851"/>
                </a:cxn>
                <a:cxn ang="0">
                  <a:pos x="16" y="899"/>
                </a:cxn>
                <a:cxn ang="0">
                  <a:pos x="13" y="907"/>
                </a:cxn>
                <a:cxn ang="0">
                  <a:pos x="4" y="926"/>
                </a:cxn>
                <a:cxn ang="0">
                  <a:pos x="0" y="958"/>
                </a:cxn>
                <a:cxn ang="0">
                  <a:pos x="12" y="977"/>
                </a:cxn>
                <a:cxn ang="0">
                  <a:pos x="13" y="1035"/>
                </a:cxn>
                <a:cxn ang="0">
                  <a:pos x="12" y="1035"/>
                </a:cxn>
                <a:cxn ang="0">
                  <a:pos x="35" y="1023"/>
                </a:cxn>
                <a:cxn ang="0">
                  <a:pos x="64" y="1024"/>
                </a:cxn>
                <a:cxn ang="0">
                  <a:pos x="101" y="1014"/>
                </a:cxn>
                <a:cxn ang="0">
                  <a:pos x="124" y="989"/>
                </a:cxn>
                <a:cxn ang="0">
                  <a:pos x="165" y="989"/>
                </a:cxn>
                <a:cxn ang="0">
                  <a:pos x="200" y="1011"/>
                </a:cxn>
                <a:cxn ang="0">
                  <a:pos x="255" y="1052"/>
                </a:cxn>
                <a:cxn ang="0">
                  <a:pos x="245" y="1075"/>
                </a:cxn>
                <a:cxn ang="0">
                  <a:pos x="232" y="1095"/>
                </a:cxn>
                <a:cxn ang="0">
                  <a:pos x="284" y="1083"/>
                </a:cxn>
                <a:cxn ang="0">
                  <a:pos x="305" y="1117"/>
                </a:cxn>
                <a:cxn ang="0">
                  <a:pos x="352" y="1182"/>
                </a:cxn>
                <a:cxn ang="0">
                  <a:pos x="302" y="1291"/>
                </a:cxn>
                <a:cxn ang="0">
                  <a:pos x="391" y="1276"/>
                </a:cxn>
                <a:cxn ang="0">
                  <a:pos x="519" y="1301"/>
                </a:cxn>
              </a:cxnLst>
              <a:rect l="0" t="0" r="r" b="b"/>
              <a:pathLst>
                <a:path w="1615" h="1301">
                  <a:moveTo>
                    <a:pt x="550" y="1301"/>
                  </a:moveTo>
                  <a:lnTo>
                    <a:pt x="578" y="1248"/>
                  </a:lnTo>
                  <a:lnTo>
                    <a:pt x="601" y="1214"/>
                  </a:lnTo>
                  <a:lnTo>
                    <a:pt x="624" y="1179"/>
                  </a:lnTo>
                  <a:lnTo>
                    <a:pt x="651" y="1126"/>
                  </a:lnTo>
                  <a:lnTo>
                    <a:pt x="687" y="1023"/>
                  </a:lnTo>
                  <a:lnTo>
                    <a:pt x="728" y="917"/>
                  </a:lnTo>
                  <a:lnTo>
                    <a:pt x="759" y="879"/>
                  </a:lnTo>
                  <a:lnTo>
                    <a:pt x="795" y="848"/>
                  </a:lnTo>
                  <a:lnTo>
                    <a:pt x="827" y="838"/>
                  </a:lnTo>
                  <a:lnTo>
                    <a:pt x="861" y="838"/>
                  </a:lnTo>
                  <a:lnTo>
                    <a:pt x="892" y="838"/>
                  </a:lnTo>
                  <a:lnTo>
                    <a:pt x="915" y="827"/>
                  </a:lnTo>
                  <a:lnTo>
                    <a:pt x="1004" y="689"/>
                  </a:lnTo>
                  <a:lnTo>
                    <a:pt x="1078" y="536"/>
                  </a:lnTo>
                  <a:lnTo>
                    <a:pt x="1110" y="506"/>
                  </a:lnTo>
                  <a:lnTo>
                    <a:pt x="1154" y="490"/>
                  </a:lnTo>
                  <a:lnTo>
                    <a:pt x="1204" y="481"/>
                  </a:lnTo>
                  <a:lnTo>
                    <a:pt x="1253" y="471"/>
                  </a:lnTo>
                  <a:lnTo>
                    <a:pt x="1274" y="465"/>
                  </a:lnTo>
                  <a:lnTo>
                    <a:pt x="1297" y="455"/>
                  </a:lnTo>
                  <a:lnTo>
                    <a:pt x="1337" y="436"/>
                  </a:lnTo>
                  <a:lnTo>
                    <a:pt x="1380" y="427"/>
                  </a:lnTo>
                  <a:lnTo>
                    <a:pt x="1424" y="418"/>
                  </a:lnTo>
                  <a:lnTo>
                    <a:pt x="1465" y="396"/>
                  </a:lnTo>
                  <a:lnTo>
                    <a:pt x="1538" y="334"/>
                  </a:lnTo>
                  <a:lnTo>
                    <a:pt x="1605" y="271"/>
                  </a:lnTo>
                  <a:lnTo>
                    <a:pt x="1615" y="240"/>
                  </a:lnTo>
                  <a:lnTo>
                    <a:pt x="1601" y="208"/>
                  </a:lnTo>
                  <a:lnTo>
                    <a:pt x="1577" y="171"/>
                  </a:lnTo>
                  <a:lnTo>
                    <a:pt x="1566" y="131"/>
                  </a:lnTo>
                  <a:lnTo>
                    <a:pt x="1547" y="97"/>
                  </a:lnTo>
                  <a:lnTo>
                    <a:pt x="1515" y="72"/>
                  </a:lnTo>
                  <a:lnTo>
                    <a:pt x="1450" y="38"/>
                  </a:lnTo>
                  <a:lnTo>
                    <a:pt x="1385" y="13"/>
                  </a:lnTo>
                  <a:lnTo>
                    <a:pt x="1315" y="0"/>
                  </a:lnTo>
                  <a:lnTo>
                    <a:pt x="1243" y="4"/>
                  </a:lnTo>
                  <a:lnTo>
                    <a:pt x="1226" y="35"/>
                  </a:lnTo>
                  <a:lnTo>
                    <a:pt x="1215" y="84"/>
                  </a:lnTo>
                  <a:lnTo>
                    <a:pt x="1191" y="69"/>
                  </a:lnTo>
                  <a:lnTo>
                    <a:pt x="1175" y="52"/>
                  </a:lnTo>
                  <a:lnTo>
                    <a:pt x="1122" y="60"/>
                  </a:lnTo>
                  <a:lnTo>
                    <a:pt x="1096" y="74"/>
                  </a:lnTo>
                  <a:lnTo>
                    <a:pt x="1089" y="90"/>
                  </a:lnTo>
                  <a:lnTo>
                    <a:pt x="1094" y="106"/>
                  </a:lnTo>
                  <a:lnTo>
                    <a:pt x="1106" y="125"/>
                  </a:lnTo>
                  <a:lnTo>
                    <a:pt x="1116" y="144"/>
                  </a:lnTo>
                  <a:lnTo>
                    <a:pt x="1118" y="162"/>
                  </a:lnTo>
                  <a:lnTo>
                    <a:pt x="1103" y="178"/>
                  </a:lnTo>
                  <a:lnTo>
                    <a:pt x="1064" y="135"/>
                  </a:lnTo>
                  <a:lnTo>
                    <a:pt x="1020" y="125"/>
                  </a:lnTo>
                  <a:lnTo>
                    <a:pt x="978" y="130"/>
                  </a:lnTo>
                  <a:lnTo>
                    <a:pt x="938" y="131"/>
                  </a:lnTo>
                  <a:lnTo>
                    <a:pt x="944" y="168"/>
                  </a:lnTo>
                  <a:lnTo>
                    <a:pt x="957" y="199"/>
                  </a:lnTo>
                  <a:lnTo>
                    <a:pt x="956" y="268"/>
                  </a:lnTo>
                  <a:lnTo>
                    <a:pt x="921" y="325"/>
                  </a:lnTo>
                  <a:lnTo>
                    <a:pt x="865" y="372"/>
                  </a:lnTo>
                  <a:lnTo>
                    <a:pt x="803" y="403"/>
                  </a:lnTo>
                  <a:lnTo>
                    <a:pt x="678" y="439"/>
                  </a:lnTo>
                  <a:lnTo>
                    <a:pt x="559" y="484"/>
                  </a:lnTo>
                  <a:lnTo>
                    <a:pt x="470" y="552"/>
                  </a:lnTo>
                  <a:lnTo>
                    <a:pt x="387" y="629"/>
                  </a:lnTo>
                  <a:lnTo>
                    <a:pt x="301" y="701"/>
                  </a:lnTo>
                  <a:lnTo>
                    <a:pt x="207" y="752"/>
                  </a:lnTo>
                  <a:lnTo>
                    <a:pt x="118" y="773"/>
                  </a:lnTo>
                  <a:lnTo>
                    <a:pt x="57" y="773"/>
                  </a:lnTo>
                  <a:lnTo>
                    <a:pt x="55" y="774"/>
                  </a:lnTo>
                  <a:lnTo>
                    <a:pt x="55" y="773"/>
                  </a:lnTo>
                  <a:lnTo>
                    <a:pt x="57" y="773"/>
                  </a:lnTo>
                  <a:lnTo>
                    <a:pt x="55" y="782"/>
                  </a:lnTo>
                  <a:lnTo>
                    <a:pt x="51" y="789"/>
                  </a:lnTo>
                  <a:lnTo>
                    <a:pt x="50" y="793"/>
                  </a:lnTo>
                  <a:lnTo>
                    <a:pt x="47" y="798"/>
                  </a:lnTo>
                  <a:lnTo>
                    <a:pt x="41" y="801"/>
                  </a:lnTo>
                  <a:lnTo>
                    <a:pt x="35" y="805"/>
                  </a:lnTo>
                  <a:lnTo>
                    <a:pt x="17" y="817"/>
                  </a:lnTo>
                  <a:lnTo>
                    <a:pt x="6" y="835"/>
                  </a:lnTo>
                  <a:lnTo>
                    <a:pt x="4" y="842"/>
                  </a:lnTo>
                  <a:lnTo>
                    <a:pt x="7" y="848"/>
                  </a:lnTo>
                  <a:lnTo>
                    <a:pt x="15" y="851"/>
                  </a:lnTo>
                  <a:lnTo>
                    <a:pt x="17" y="857"/>
                  </a:lnTo>
                  <a:lnTo>
                    <a:pt x="19" y="877"/>
                  </a:lnTo>
                  <a:lnTo>
                    <a:pt x="16" y="899"/>
                  </a:lnTo>
                  <a:lnTo>
                    <a:pt x="15" y="901"/>
                  </a:lnTo>
                  <a:lnTo>
                    <a:pt x="13" y="904"/>
                  </a:lnTo>
                  <a:lnTo>
                    <a:pt x="13" y="907"/>
                  </a:lnTo>
                  <a:lnTo>
                    <a:pt x="12" y="910"/>
                  </a:lnTo>
                  <a:lnTo>
                    <a:pt x="7" y="917"/>
                  </a:lnTo>
                  <a:lnTo>
                    <a:pt x="4" y="926"/>
                  </a:lnTo>
                  <a:lnTo>
                    <a:pt x="0" y="938"/>
                  </a:lnTo>
                  <a:lnTo>
                    <a:pt x="0" y="951"/>
                  </a:lnTo>
                  <a:lnTo>
                    <a:pt x="0" y="958"/>
                  </a:lnTo>
                  <a:lnTo>
                    <a:pt x="1" y="964"/>
                  </a:lnTo>
                  <a:lnTo>
                    <a:pt x="6" y="971"/>
                  </a:lnTo>
                  <a:lnTo>
                    <a:pt x="12" y="977"/>
                  </a:lnTo>
                  <a:lnTo>
                    <a:pt x="20" y="1005"/>
                  </a:lnTo>
                  <a:lnTo>
                    <a:pt x="16" y="1033"/>
                  </a:lnTo>
                  <a:lnTo>
                    <a:pt x="13" y="1035"/>
                  </a:lnTo>
                  <a:lnTo>
                    <a:pt x="10" y="1035"/>
                  </a:lnTo>
                  <a:lnTo>
                    <a:pt x="9" y="1035"/>
                  </a:lnTo>
                  <a:lnTo>
                    <a:pt x="12" y="1035"/>
                  </a:lnTo>
                  <a:lnTo>
                    <a:pt x="15" y="1035"/>
                  </a:lnTo>
                  <a:lnTo>
                    <a:pt x="23" y="1026"/>
                  </a:lnTo>
                  <a:lnTo>
                    <a:pt x="35" y="1023"/>
                  </a:lnTo>
                  <a:lnTo>
                    <a:pt x="42" y="1020"/>
                  </a:lnTo>
                  <a:lnTo>
                    <a:pt x="48" y="1024"/>
                  </a:lnTo>
                  <a:lnTo>
                    <a:pt x="64" y="1024"/>
                  </a:lnTo>
                  <a:lnTo>
                    <a:pt x="80" y="1023"/>
                  </a:lnTo>
                  <a:lnTo>
                    <a:pt x="90" y="1017"/>
                  </a:lnTo>
                  <a:lnTo>
                    <a:pt x="101" y="1014"/>
                  </a:lnTo>
                  <a:lnTo>
                    <a:pt x="106" y="1008"/>
                  </a:lnTo>
                  <a:lnTo>
                    <a:pt x="111" y="998"/>
                  </a:lnTo>
                  <a:lnTo>
                    <a:pt x="124" y="989"/>
                  </a:lnTo>
                  <a:lnTo>
                    <a:pt x="137" y="982"/>
                  </a:lnTo>
                  <a:lnTo>
                    <a:pt x="152" y="985"/>
                  </a:lnTo>
                  <a:lnTo>
                    <a:pt x="165" y="989"/>
                  </a:lnTo>
                  <a:lnTo>
                    <a:pt x="179" y="1001"/>
                  </a:lnTo>
                  <a:lnTo>
                    <a:pt x="197" y="1008"/>
                  </a:lnTo>
                  <a:lnTo>
                    <a:pt x="200" y="1011"/>
                  </a:lnTo>
                  <a:lnTo>
                    <a:pt x="203" y="1014"/>
                  </a:lnTo>
                  <a:lnTo>
                    <a:pt x="236" y="1024"/>
                  </a:lnTo>
                  <a:lnTo>
                    <a:pt x="255" y="1052"/>
                  </a:lnTo>
                  <a:lnTo>
                    <a:pt x="251" y="1061"/>
                  </a:lnTo>
                  <a:lnTo>
                    <a:pt x="247" y="1073"/>
                  </a:lnTo>
                  <a:lnTo>
                    <a:pt x="245" y="1075"/>
                  </a:lnTo>
                  <a:lnTo>
                    <a:pt x="245" y="1077"/>
                  </a:lnTo>
                  <a:lnTo>
                    <a:pt x="238" y="1085"/>
                  </a:lnTo>
                  <a:lnTo>
                    <a:pt x="232" y="1095"/>
                  </a:lnTo>
                  <a:lnTo>
                    <a:pt x="255" y="1092"/>
                  </a:lnTo>
                  <a:lnTo>
                    <a:pt x="276" y="1083"/>
                  </a:lnTo>
                  <a:lnTo>
                    <a:pt x="284" y="1083"/>
                  </a:lnTo>
                  <a:lnTo>
                    <a:pt x="292" y="1092"/>
                  </a:lnTo>
                  <a:lnTo>
                    <a:pt x="296" y="1107"/>
                  </a:lnTo>
                  <a:lnTo>
                    <a:pt x="305" y="1117"/>
                  </a:lnTo>
                  <a:lnTo>
                    <a:pt x="343" y="1129"/>
                  </a:lnTo>
                  <a:lnTo>
                    <a:pt x="362" y="1158"/>
                  </a:lnTo>
                  <a:lnTo>
                    <a:pt x="352" y="1182"/>
                  </a:lnTo>
                  <a:lnTo>
                    <a:pt x="349" y="1208"/>
                  </a:lnTo>
                  <a:lnTo>
                    <a:pt x="309" y="1242"/>
                  </a:lnTo>
                  <a:lnTo>
                    <a:pt x="302" y="1291"/>
                  </a:lnTo>
                  <a:lnTo>
                    <a:pt x="344" y="1297"/>
                  </a:lnTo>
                  <a:lnTo>
                    <a:pt x="385" y="1279"/>
                  </a:lnTo>
                  <a:lnTo>
                    <a:pt x="391" y="1276"/>
                  </a:lnTo>
                  <a:lnTo>
                    <a:pt x="397" y="1279"/>
                  </a:lnTo>
                  <a:lnTo>
                    <a:pt x="457" y="1300"/>
                  </a:lnTo>
                  <a:lnTo>
                    <a:pt x="519" y="1301"/>
                  </a:lnTo>
                  <a:lnTo>
                    <a:pt x="534" y="1300"/>
                  </a:lnTo>
                  <a:lnTo>
                    <a:pt x="550" y="1301"/>
                  </a:lnTo>
                  <a:close/>
                </a:path>
              </a:pathLst>
            </a:custGeom>
            <a:solidFill>
              <a:srgbClr val="00990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O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84454" name="Freeform 6"/>
            <p:cNvSpPr>
              <a:spLocks/>
            </p:cNvSpPr>
            <p:nvPr/>
          </p:nvSpPr>
          <p:spPr bwMode="auto">
            <a:xfrm>
              <a:off x="1134" y="1235"/>
              <a:ext cx="292" cy="435"/>
            </a:xfrm>
            <a:custGeom>
              <a:avLst/>
              <a:gdLst/>
              <a:ahLst/>
              <a:cxnLst>
                <a:cxn ang="0">
                  <a:pos x="136" y="7"/>
                </a:cxn>
                <a:cxn ang="0">
                  <a:pos x="123" y="50"/>
                </a:cxn>
                <a:cxn ang="0">
                  <a:pos x="73" y="59"/>
                </a:cxn>
                <a:cxn ang="0">
                  <a:pos x="26" y="59"/>
                </a:cxn>
                <a:cxn ang="0">
                  <a:pos x="37" y="103"/>
                </a:cxn>
                <a:cxn ang="0">
                  <a:pos x="36" y="140"/>
                </a:cxn>
                <a:cxn ang="0">
                  <a:pos x="20" y="169"/>
                </a:cxn>
                <a:cxn ang="0">
                  <a:pos x="4" y="196"/>
                </a:cxn>
                <a:cxn ang="0">
                  <a:pos x="1" y="207"/>
                </a:cxn>
                <a:cxn ang="0">
                  <a:pos x="22" y="228"/>
                </a:cxn>
                <a:cxn ang="0">
                  <a:pos x="19" y="246"/>
                </a:cxn>
                <a:cxn ang="0">
                  <a:pos x="12" y="260"/>
                </a:cxn>
                <a:cxn ang="0">
                  <a:pos x="22" y="267"/>
                </a:cxn>
                <a:cxn ang="0">
                  <a:pos x="27" y="281"/>
                </a:cxn>
                <a:cxn ang="0">
                  <a:pos x="25" y="290"/>
                </a:cxn>
                <a:cxn ang="0">
                  <a:pos x="30" y="297"/>
                </a:cxn>
                <a:cxn ang="0">
                  <a:pos x="26" y="315"/>
                </a:cxn>
                <a:cxn ang="0">
                  <a:pos x="27" y="325"/>
                </a:cxn>
                <a:cxn ang="0">
                  <a:pos x="33" y="337"/>
                </a:cxn>
                <a:cxn ang="0">
                  <a:pos x="66" y="357"/>
                </a:cxn>
                <a:cxn ang="0">
                  <a:pos x="75" y="368"/>
                </a:cxn>
                <a:cxn ang="0">
                  <a:pos x="86" y="363"/>
                </a:cxn>
                <a:cxn ang="0">
                  <a:pos x="101" y="370"/>
                </a:cxn>
                <a:cxn ang="0">
                  <a:pos x="105" y="373"/>
                </a:cxn>
                <a:cxn ang="0">
                  <a:pos x="129" y="386"/>
                </a:cxn>
                <a:cxn ang="0">
                  <a:pos x="143" y="405"/>
                </a:cxn>
                <a:cxn ang="0">
                  <a:pos x="186" y="407"/>
                </a:cxn>
                <a:cxn ang="0">
                  <a:pos x="177" y="395"/>
                </a:cxn>
                <a:cxn ang="0">
                  <a:pos x="182" y="383"/>
                </a:cxn>
                <a:cxn ang="0">
                  <a:pos x="172" y="372"/>
                </a:cxn>
                <a:cxn ang="0">
                  <a:pos x="168" y="357"/>
                </a:cxn>
                <a:cxn ang="0">
                  <a:pos x="151" y="341"/>
                </a:cxn>
                <a:cxn ang="0">
                  <a:pos x="147" y="321"/>
                </a:cxn>
                <a:cxn ang="0">
                  <a:pos x="158" y="309"/>
                </a:cxn>
                <a:cxn ang="0">
                  <a:pos x="171" y="315"/>
                </a:cxn>
                <a:cxn ang="0">
                  <a:pos x="187" y="308"/>
                </a:cxn>
                <a:cxn ang="0">
                  <a:pos x="197" y="311"/>
                </a:cxn>
                <a:cxn ang="0">
                  <a:pos x="209" y="307"/>
                </a:cxn>
                <a:cxn ang="0">
                  <a:pos x="199" y="286"/>
                </a:cxn>
                <a:cxn ang="0">
                  <a:pos x="184" y="265"/>
                </a:cxn>
                <a:cxn ang="0">
                  <a:pos x="156" y="243"/>
                </a:cxn>
                <a:cxn ang="0">
                  <a:pos x="155" y="218"/>
                </a:cxn>
                <a:cxn ang="0">
                  <a:pos x="165" y="199"/>
                </a:cxn>
                <a:cxn ang="0">
                  <a:pos x="184" y="172"/>
                </a:cxn>
                <a:cxn ang="0">
                  <a:pos x="200" y="171"/>
                </a:cxn>
                <a:cxn ang="0">
                  <a:pos x="225" y="156"/>
                </a:cxn>
                <a:cxn ang="0">
                  <a:pos x="231" y="151"/>
                </a:cxn>
                <a:cxn ang="0">
                  <a:pos x="244" y="145"/>
                </a:cxn>
                <a:cxn ang="0">
                  <a:pos x="242" y="131"/>
                </a:cxn>
                <a:cxn ang="0">
                  <a:pos x="242" y="114"/>
                </a:cxn>
                <a:cxn ang="0">
                  <a:pos x="230" y="98"/>
                </a:cxn>
                <a:cxn ang="0">
                  <a:pos x="233" y="85"/>
                </a:cxn>
                <a:cxn ang="0">
                  <a:pos x="228" y="72"/>
                </a:cxn>
                <a:cxn ang="0">
                  <a:pos x="230" y="61"/>
                </a:cxn>
                <a:cxn ang="0">
                  <a:pos x="232" y="57"/>
                </a:cxn>
                <a:cxn ang="0">
                  <a:pos x="232" y="43"/>
                </a:cxn>
                <a:cxn ang="0">
                  <a:pos x="233" y="33"/>
                </a:cxn>
                <a:cxn ang="0">
                  <a:pos x="242" y="27"/>
                </a:cxn>
                <a:cxn ang="0">
                  <a:pos x="243" y="21"/>
                </a:cxn>
              </a:cxnLst>
              <a:rect l="0" t="0" r="r" b="b"/>
              <a:pathLst>
                <a:path w="263" h="408">
                  <a:moveTo>
                    <a:pt x="206" y="15"/>
                  </a:moveTo>
                  <a:lnTo>
                    <a:pt x="175" y="3"/>
                  </a:lnTo>
                  <a:lnTo>
                    <a:pt x="154" y="0"/>
                  </a:lnTo>
                  <a:lnTo>
                    <a:pt x="136" y="7"/>
                  </a:lnTo>
                  <a:lnTo>
                    <a:pt x="130" y="18"/>
                  </a:lnTo>
                  <a:lnTo>
                    <a:pt x="128" y="29"/>
                  </a:lnTo>
                  <a:lnTo>
                    <a:pt x="127" y="41"/>
                  </a:lnTo>
                  <a:lnTo>
                    <a:pt x="123" y="50"/>
                  </a:lnTo>
                  <a:lnTo>
                    <a:pt x="112" y="60"/>
                  </a:lnTo>
                  <a:lnTo>
                    <a:pt x="100" y="64"/>
                  </a:lnTo>
                  <a:lnTo>
                    <a:pt x="87" y="63"/>
                  </a:lnTo>
                  <a:lnTo>
                    <a:pt x="73" y="59"/>
                  </a:lnTo>
                  <a:lnTo>
                    <a:pt x="45" y="48"/>
                  </a:lnTo>
                  <a:lnTo>
                    <a:pt x="17" y="46"/>
                  </a:lnTo>
                  <a:lnTo>
                    <a:pt x="23" y="50"/>
                  </a:lnTo>
                  <a:lnTo>
                    <a:pt x="26" y="59"/>
                  </a:lnTo>
                  <a:lnTo>
                    <a:pt x="29" y="64"/>
                  </a:lnTo>
                  <a:lnTo>
                    <a:pt x="34" y="69"/>
                  </a:lnTo>
                  <a:lnTo>
                    <a:pt x="37" y="86"/>
                  </a:lnTo>
                  <a:lnTo>
                    <a:pt x="37" y="103"/>
                  </a:lnTo>
                  <a:lnTo>
                    <a:pt x="40" y="118"/>
                  </a:lnTo>
                  <a:lnTo>
                    <a:pt x="39" y="133"/>
                  </a:lnTo>
                  <a:lnTo>
                    <a:pt x="39" y="137"/>
                  </a:lnTo>
                  <a:lnTo>
                    <a:pt x="36" y="140"/>
                  </a:lnTo>
                  <a:lnTo>
                    <a:pt x="28" y="145"/>
                  </a:lnTo>
                  <a:lnTo>
                    <a:pt x="22" y="153"/>
                  </a:lnTo>
                  <a:lnTo>
                    <a:pt x="21" y="161"/>
                  </a:lnTo>
                  <a:lnTo>
                    <a:pt x="20" y="169"/>
                  </a:lnTo>
                  <a:lnTo>
                    <a:pt x="17" y="175"/>
                  </a:lnTo>
                  <a:lnTo>
                    <a:pt x="12" y="181"/>
                  </a:lnTo>
                  <a:lnTo>
                    <a:pt x="7" y="188"/>
                  </a:lnTo>
                  <a:lnTo>
                    <a:pt x="4" y="196"/>
                  </a:lnTo>
                  <a:lnTo>
                    <a:pt x="4" y="201"/>
                  </a:lnTo>
                  <a:lnTo>
                    <a:pt x="3" y="206"/>
                  </a:lnTo>
                  <a:lnTo>
                    <a:pt x="2" y="207"/>
                  </a:lnTo>
                  <a:lnTo>
                    <a:pt x="1" y="207"/>
                  </a:lnTo>
                  <a:lnTo>
                    <a:pt x="0" y="210"/>
                  </a:lnTo>
                  <a:lnTo>
                    <a:pt x="2" y="213"/>
                  </a:lnTo>
                  <a:lnTo>
                    <a:pt x="13" y="219"/>
                  </a:lnTo>
                  <a:lnTo>
                    <a:pt x="22" y="228"/>
                  </a:lnTo>
                  <a:lnTo>
                    <a:pt x="25" y="234"/>
                  </a:lnTo>
                  <a:lnTo>
                    <a:pt x="24" y="241"/>
                  </a:lnTo>
                  <a:lnTo>
                    <a:pt x="22" y="244"/>
                  </a:lnTo>
                  <a:lnTo>
                    <a:pt x="19" y="246"/>
                  </a:lnTo>
                  <a:lnTo>
                    <a:pt x="17" y="248"/>
                  </a:lnTo>
                  <a:lnTo>
                    <a:pt x="15" y="250"/>
                  </a:lnTo>
                  <a:lnTo>
                    <a:pt x="12" y="255"/>
                  </a:lnTo>
                  <a:lnTo>
                    <a:pt x="12" y="260"/>
                  </a:lnTo>
                  <a:lnTo>
                    <a:pt x="15" y="264"/>
                  </a:lnTo>
                  <a:lnTo>
                    <a:pt x="20" y="265"/>
                  </a:lnTo>
                  <a:lnTo>
                    <a:pt x="21" y="267"/>
                  </a:lnTo>
                  <a:lnTo>
                    <a:pt x="22" y="267"/>
                  </a:lnTo>
                  <a:lnTo>
                    <a:pt x="22" y="271"/>
                  </a:lnTo>
                  <a:lnTo>
                    <a:pt x="22" y="275"/>
                  </a:lnTo>
                  <a:lnTo>
                    <a:pt x="25" y="278"/>
                  </a:lnTo>
                  <a:lnTo>
                    <a:pt x="27" y="281"/>
                  </a:lnTo>
                  <a:lnTo>
                    <a:pt x="29" y="284"/>
                  </a:lnTo>
                  <a:lnTo>
                    <a:pt x="28" y="286"/>
                  </a:lnTo>
                  <a:lnTo>
                    <a:pt x="26" y="288"/>
                  </a:lnTo>
                  <a:lnTo>
                    <a:pt x="25" y="290"/>
                  </a:lnTo>
                  <a:lnTo>
                    <a:pt x="24" y="292"/>
                  </a:lnTo>
                  <a:lnTo>
                    <a:pt x="24" y="294"/>
                  </a:lnTo>
                  <a:lnTo>
                    <a:pt x="27" y="296"/>
                  </a:lnTo>
                  <a:lnTo>
                    <a:pt x="30" y="297"/>
                  </a:lnTo>
                  <a:lnTo>
                    <a:pt x="32" y="300"/>
                  </a:lnTo>
                  <a:lnTo>
                    <a:pt x="35" y="302"/>
                  </a:lnTo>
                  <a:lnTo>
                    <a:pt x="32" y="309"/>
                  </a:lnTo>
                  <a:lnTo>
                    <a:pt x="26" y="315"/>
                  </a:lnTo>
                  <a:lnTo>
                    <a:pt x="25" y="319"/>
                  </a:lnTo>
                  <a:lnTo>
                    <a:pt x="27" y="323"/>
                  </a:lnTo>
                  <a:lnTo>
                    <a:pt x="27" y="324"/>
                  </a:lnTo>
                  <a:lnTo>
                    <a:pt x="27" y="325"/>
                  </a:lnTo>
                  <a:lnTo>
                    <a:pt x="28" y="326"/>
                  </a:lnTo>
                  <a:lnTo>
                    <a:pt x="29" y="327"/>
                  </a:lnTo>
                  <a:lnTo>
                    <a:pt x="30" y="332"/>
                  </a:lnTo>
                  <a:lnTo>
                    <a:pt x="33" y="337"/>
                  </a:lnTo>
                  <a:lnTo>
                    <a:pt x="47" y="342"/>
                  </a:lnTo>
                  <a:lnTo>
                    <a:pt x="57" y="354"/>
                  </a:lnTo>
                  <a:lnTo>
                    <a:pt x="61" y="356"/>
                  </a:lnTo>
                  <a:lnTo>
                    <a:pt x="66" y="357"/>
                  </a:lnTo>
                  <a:lnTo>
                    <a:pt x="67" y="358"/>
                  </a:lnTo>
                  <a:lnTo>
                    <a:pt x="68" y="359"/>
                  </a:lnTo>
                  <a:lnTo>
                    <a:pt x="70" y="364"/>
                  </a:lnTo>
                  <a:lnTo>
                    <a:pt x="75" y="368"/>
                  </a:lnTo>
                  <a:lnTo>
                    <a:pt x="80" y="367"/>
                  </a:lnTo>
                  <a:lnTo>
                    <a:pt x="85" y="365"/>
                  </a:lnTo>
                  <a:lnTo>
                    <a:pt x="86" y="364"/>
                  </a:lnTo>
                  <a:lnTo>
                    <a:pt x="86" y="363"/>
                  </a:lnTo>
                  <a:lnTo>
                    <a:pt x="88" y="363"/>
                  </a:lnTo>
                  <a:lnTo>
                    <a:pt x="90" y="364"/>
                  </a:lnTo>
                  <a:lnTo>
                    <a:pt x="96" y="366"/>
                  </a:lnTo>
                  <a:lnTo>
                    <a:pt x="101" y="370"/>
                  </a:lnTo>
                  <a:lnTo>
                    <a:pt x="102" y="370"/>
                  </a:lnTo>
                  <a:lnTo>
                    <a:pt x="103" y="371"/>
                  </a:lnTo>
                  <a:lnTo>
                    <a:pt x="104" y="372"/>
                  </a:lnTo>
                  <a:lnTo>
                    <a:pt x="105" y="373"/>
                  </a:lnTo>
                  <a:lnTo>
                    <a:pt x="111" y="378"/>
                  </a:lnTo>
                  <a:lnTo>
                    <a:pt x="117" y="383"/>
                  </a:lnTo>
                  <a:lnTo>
                    <a:pt x="123" y="386"/>
                  </a:lnTo>
                  <a:lnTo>
                    <a:pt x="129" y="386"/>
                  </a:lnTo>
                  <a:lnTo>
                    <a:pt x="131" y="388"/>
                  </a:lnTo>
                  <a:lnTo>
                    <a:pt x="132" y="389"/>
                  </a:lnTo>
                  <a:lnTo>
                    <a:pt x="136" y="398"/>
                  </a:lnTo>
                  <a:lnTo>
                    <a:pt x="143" y="405"/>
                  </a:lnTo>
                  <a:lnTo>
                    <a:pt x="159" y="408"/>
                  </a:lnTo>
                  <a:lnTo>
                    <a:pt x="175" y="406"/>
                  </a:lnTo>
                  <a:lnTo>
                    <a:pt x="180" y="408"/>
                  </a:lnTo>
                  <a:lnTo>
                    <a:pt x="186" y="407"/>
                  </a:lnTo>
                  <a:lnTo>
                    <a:pt x="185" y="407"/>
                  </a:lnTo>
                  <a:lnTo>
                    <a:pt x="180" y="404"/>
                  </a:lnTo>
                  <a:lnTo>
                    <a:pt x="177" y="400"/>
                  </a:lnTo>
                  <a:lnTo>
                    <a:pt x="177" y="395"/>
                  </a:lnTo>
                  <a:lnTo>
                    <a:pt x="180" y="392"/>
                  </a:lnTo>
                  <a:lnTo>
                    <a:pt x="181" y="387"/>
                  </a:lnTo>
                  <a:lnTo>
                    <a:pt x="182" y="383"/>
                  </a:lnTo>
                  <a:lnTo>
                    <a:pt x="182" y="383"/>
                  </a:lnTo>
                  <a:lnTo>
                    <a:pt x="178" y="382"/>
                  </a:lnTo>
                  <a:lnTo>
                    <a:pt x="173" y="381"/>
                  </a:lnTo>
                  <a:lnTo>
                    <a:pt x="173" y="376"/>
                  </a:lnTo>
                  <a:lnTo>
                    <a:pt x="172" y="372"/>
                  </a:lnTo>
                  <a:lnTo>
                    <a:pt x="173" y="366"/>
                  </a:lnTo>
                  <a:lnTo>
                    <a:pt x="174" y="361"/>
                  </a:lnTo>
                  <a:lnTo>
                    <a:pt x="171" y="359"/>
                  </a:lnTo>
                  <a:lnTo>
                    <a:pt x="168" y="357"/>
                  </a:lnTo>
                  <a:lnTo>
                    <a:pt x="164" y="352"/>
                  </a:lnTo>
                  <a:lnTo>
                    <a:pt x="160" y="347"/>
                  </a:lnTo>
                  <a:lnTo>
                    <a:pt x="156" y="344"/>
                  </a:lnTo>
                  <a:lnTo>
                    <a:pt x="151" y="341"/>
                  </a:lnTo>
                  <a:lnTo>
                    <a:pt x="145" y="334"/>
                  </a:lnTo>
                  <a:lnTo>
                    <a:pt x="144" y="323"/>
                  </a:lnTo>
                  <a:lnTo>
                    <a:pt x="145" y="322"/>
                  </a:lnTo>
                  <a:lnTo>
                    <a:pt x="147" y="321"/>
                  </a:lnTo>
                  <a:lnTo>
                    <a:pt x="150" y="319"/>
                  </a:lnTo>
                  <a:lnTo>
                    <a:pt x="154" y="317"/>
                  </a:lnTo>
                  <a:lnTo>
                    <a:pt x="156" y="313"/>
                  </a:lnTo>
                  <a:lnTo>
                    <a:pt x="158" y="309"/>
                  </a:lnTo>
                  <a:lnTo>
                    <a:pt x="159" y="309"/>
                  </a:lnTo>
                  <a:lnTo>
                    <a:pt x="160" y="309"/>
                  </a:lnTo>
                  <a:lnTo>
                    <a:pt x="165" y="314"/>
                  </a:lnTo>
                  <a:lnTo>
                    <a:pt x="171" y="315"/>
                  </a:lnTo>
                  <a:lnTo>
                    <a:pt x="178" y="312"/>
                  </a:lnTo>
                  <a:lnTo>
                    <a:pt x="186" y="309"/>
                  </a:lnTo>
                  <a:lnTo>
                    <a:pt x="186" y="309"/>
                  </a:lnTo>
                  <a:lnTo>
                    <a:pt x="187" y="308"/>
                  </a:lnTo>
                  <a:lnTo>
                    <a:pt x="187" y="307"/>
                  </a:lnTo>
                  <a:lnTo>
                    <a:pt x="191" y="307"/>
                  </a:lnTo>
                  <a:lnTo>
                    <a:pt x="195" y="307"/>
                  </a:lnTo>
                  <a:lnTo>
                    <a:pt x="197" y="311"/>
                  </a:lnTo>
                  <a:lnTo>
                    <a:pt x="200" y="312"/>
                  </a:lnTo>
                  <a:lnTo>
                    <a:pt x="205" y="312"/>
                  </a:lnTo>
                  <a:lnTo>
                    <a:pt x="209" y="310"/>
                  </a:lnTo>
                  <a:lnTo>
                    <a:pt x="209" y="307"/>
                  </a:lnTo>
                  <a:lnTo>
                    <a:pt x="208" y="304"/>
                  </a:lnTo>
                  <a:lnTo>
                    <a:pt x="203" y="296"/>
                  </a:lnTo>
                  <a:lnTo>
                    <a:pt x="200" y="287"/>
                  </a:lnTo>
                  <a:lnTo>
                    <a:pt x="199" y="286"/>
                  </a:lnTo>
                  <a:lnTo>
                    <a:pt x="198" y="285"/>
                  </a:lnTo>
                  <a:lnTo>
                    <a:pt x="194" y="278"/>
                  </a:lnTo>
                  <a:lnTo>
                    <a:pt x="190" y="272"/>
                  </a:lnTo>
                  <a:lnTo>
                    <a:pt x="184" y="265"/>
                  </a:lnTo>
                  <a:lnTo>
                    <a:pt x="177" y="259"/>
                  </a:lnTo>
                  <a:lnTo>
                    <a:pt x="166" y="252"/>
                  </a:lnTo>
                  <a:lnTo>
                    <a:pt x="157" y="244"/>
                  </a:lnTo>
                  <a:lnTo>
                    <a:pt x="156" y="243"/>
                  </a:lnTo>
                  <a:lnTo>
                    <a:pt x="155" y="242"/>
                  </a:lnTo>
                  <a:lnTo>
                    <a:pt x="152" y="232"/>
                  </a:lnTo>
                  <a:lnTo>
                    <a:pt x="154" y="222"/>
                  </a:lnTo>
                  <a:lnTo>
                    <a:pt x="155" y="218"/>
                  </a:lnTo>
                  <a:lnTo>
                    <a:pt x="157" y="215"/>
                  </a:lnTo>
                  <a:lnTo>
                    <a:pt x="159" y="209"/>
                  </a:lnTo>
                  <a:lnTo>
                    <a:pt x="161" y="202"/>
                  </a:lnTo>
                  <a:lnTo>
                    <a:pt x="165" y="199"/>
                  </a:lnTo>
                  <a:lnTo>
                    <a:pt x="169" y="196"/>
                  </a:lnTo>
                  <a:lnTo>
                    <a:pt x="174" y="187"/>
                  </a:lnTo>
                  <a:lnTo>
                    <a:pt x="177" y="177"/>
                  </a:lnTo>
                  <a:lnTo>
                    <a:pt x="184" y="172"/>
                  </a:lnTo>
                  <a:lnTo>
                    <a:pt x="193" y="174"/>
                  </a:lnTo>
                  <a:lnTo>
                    <a:pt x="195" y="175"/>
                  </a:lnTo>
                  <a:lnTo>
                    <a:pt x="196" y="174"/>
                  </a:lnTo>
                  <a:lnTo>
                    <a:pt x="200" y="171"/>
                  </a:lnTo>
                  <a:lnTo>
                    <a:pt x="205" y="168"/>
                  </a:lnTo>
                  <a:lnTo>
                    <a:pt x="214" y="163"/>
                  </a:lnTo>
                  <a:lnTo>
                    <a:pt x="223" y="158"/>
                  </a:lnTo>
                  <a:lnTo>
                    <a:pt x="225" y="156"/>
                  </a:lnTo>
                  <a:lnTo>
                    <a:pt x="228" y="154"/>
                  </a:lnTo>
                  <a:lnTo>
                    <a:pt x="229" y="152"/>
                  </a:lnTo>
                  <a:lnTo>
                    <a:pt x="230" y="151"/>
                  </a:lnTo>
                  <a:lnTo>
                    <a:pt x="231" y="151"/>
                  </a:lnTo>
                  <a:lnTo>
                    <a:pt x="231" y="151"/>
                  </a:lnTo>
                  <a:lnTo>
                    <a:pt x="237" y="147"/>
                  </a:lnTo>
                  <a:lnTo>
                    <a:pt x="243" y="146"/>
                  </a:lnTo>
                  <a:lnTo>
                    <a:pt x="244" y="145"/>
                  </a:lnTo>
                  <a:lnTo>
                    <a:pt x="246" y="144"/>
                  </a:lnTo>
                  <a:lnTo>
                    <a:pt x="246" y="137"/>
                  </a:lnTo>
                  <a:lnTo>
                    <a:pt x="242" y="132"/>
                  </a:lnTo>
                  <a:lnTo>
                    <a:pt x="242" y="131"/>
                  </a:lnTo>
                  <a:lnTo>
                    <a:pt x="242" y="130"/>
                  </a:lnTo>
                  <a:lnTo>
                    <a:pt x="239" y="126"/>
                  </a:lnTo>
                  <a:lnTo>
                    <a:pt x="238" y="121"/>
                  </a:lnTo>
                  <a:lnTo>
                    <a:pt x="242" y="114"/>
                  </a:lnTo>
                  <a:lnTo>
                    <a:pt x="246" y="105"/>
                  </a:lnTo>
                  <a:lnTo>
                    <a:pt x="240" y="103"/>
                  </a:lnTo>
                  <a:lnTo>
                    <a:pt x="233" y="102"/>
                  </a:lnTo>
                  <a:lnTo>
                    <a:pt x="230" y="98"/>
                  </a:lnTo>
                  <a:lnTo>
                    <a:pt x="231" y="93"/>
                  </a:lnTo>
                  <a:lnTo>
                    <a:pt x="231" y="93"/>
                  </a:lnTo>
                  <a:lnTo>
                    <a:pt x="232" y="93"/>
                  </a:lnTo>
                  <a:lnTo>
                    <a:pt x="233" y="85"/>
                  </a:lnTo>
                  <a:lnTo>
                    <a:pt x="231" y="77"/>
                  </a:lnTo>
                  <a:lnTo>
                    <a:pt x="230" y="75"/>
                  </a:lnTo>
                  <a:lnTo>
                    <a:pt x="228" y="74"/>
                  </a:lnTo>
                  <a:lnTo>
                    <a:pt x="228" y="72"/>
                  </a:lnTo>
                  <a:lnTo>
                    <a:pt x="228" y="70"/>
                  </a:lnTo>
                  <a:lnTo>
                    <a:pt x="228" y="67"/>
                  </a:lnTo>
                  <a:lnTo>
                    <a:pt x="229" y="63"/>
                  </a:lnTo>
                  <a:lnTo>
                    <a:pt x="230" y="61"/>
                  </a:lnTo>
                  <a:lnTo>
                    <a:pt x="231" y="59"/>
                  </a:lnTo>
                  <a:lnTo>
                    <a:pt x="231" y="58"/>
                  </a:lnTo>
                  <a:lnTo>
                    <a:pt x="231" y="57"/>
                  </a:lnTo>
                  <a:lnTo>
                    <a:pt x="232" y="57"/>
                  </a:lnTo>
                  <a:lnTo>
                    <a:pt x="232" y="56"/>
                  </a:lnTo>
                  <a:lnTo>
                    <a:pt x="233" y="50"/>
                  </a:lnTo>
                  <a:lnTo>
                    <a:pt x="233" y="44"/>
                  </a:lnTo>
                  <a:lnTo>
                    <a:pt x="232" y="43"/>
                  </a:lnTo>
                  <a:lnTo>
                    <a:pt x="230" y="42"/>
                  </a:lnTo>
                  <a:lnTo>
                    <a:pt x="229" y="40"/>
                  </a:lnTo>
                  <a:lnTo>
                    <a:pt x="230" y="38"/>
                  </a:lnTo>
                  <a:lnTo>
                    <a:pt x="233" y="33"/>
                  </a:lnTo>
                  <a:lnTo>
                    <a:pt x="238" y="30"/>
                  </a:lnTo>
                  <a:lnTo>
                    <a:pt x="239" y="29"/>
                  </a:lnTo>
                  <a:lnTo>
                    <a:pt x="241" y="28"/>
                  </a:lnTo>
                  <a:lnTo>
                    <a:pt x="242" y="27"/>
                  </a:lnTo>
                  <a:lnTo>
                    <a:pt x="242" y="26"/>
                  </a:lnTo>
                  <a:lnTo>
                    <a:pt x="243" y="24"/>
                  </a:lnTo>
                  <a:lnTo>
                    <a:pt x="244" y="21"/>
                  </a:lnTo>
                  <a:lnTo>
                    <a:pt x="243" y="21"/>
                  </a:lnTo>
                  <a:lnTo>
                    <a:pt x="243" y="21"/>
                  </a:lnTo>
                  <a:lnTo>
                    <a:pt x="263" y="72"/>
                  </a:lnTo>
                </a:path>
              </a:pathLst>
            </a:custGeom>
            <a:solidFill>
              <a:srgbClr val="009900"/>
            </a:solidFill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CO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84455" name="Freeform 7"/>
            <p:cNvSpPr>
              <a:spLocks/>
            </p:cNvSpPr>
            <p:nvPr/>
          </p:nvSpPr>
          <p:spPr bwMode="auto">
            <a:xfrm>
              <a:off x="972" y="1350"/>
              <a:ext cx="389" cy="697"/>
            </a:xfrm>
            <a:custGeom>
              <a:avLst/>
              <a:gdLst/>
              <a:ahLst/>
              <a:cxnLst>
                <a:cxn ang="0">
                  <a:pos x="1159" y="1102"/>
                </a:cxn>
                <a:cxn ang="0">
                  <a:pos x="1169" y="1216"/>
                </a:cxn>
                <a:cxn ang="0">
                  <a:pos x="1180" y="1330"/>
                </a:cxn>
                <a:cxn ang="0">
                  <a:pos x="1191" y="1416"/>
                </a:cxn>
                <a:cxn ang="0">
                  <a:pos x="1189" y="1662"/>
                </a:cxn>
                <a:cxn ang="0">
                  <a:pos x="1154" y="1703"/>
                </a:cxn>
                <a:cxn ang="0">
                  <a:pos x="1161" y="1840"/>
                </a:cxn>
                <a:cxn ang="0">
                  <a:pos x="1148" y="2029"/>
                </a:cxn>
                <a:cxn ang="0">
                  <a:pos x="1106" y="2122"/>
                </a:cxn>
                <a:cxn ang="0">
                  <a:pos x="1013" y="2268"/>
                </a:cxn>
                <a:cxn ang="0">
                  <a:pos x="925" y="2349"/>
                </a:cxn>
                <a:cxn ang="0">
                  <a:pos x="826" y="2361"/>
                </a:cxn>
                <a:cxn ang="0">
                  <a:pos x="835" y="2119"/>
                </a:cxn>
                <a:cxn ang="0">
                  <a:pos x="731" y="2160"/>
                </a:cxn>
                <a:cxn ang="0">
                  <a:pos x="724" y="1985"/>
                </a:cxn>
                <a:cxn ang="0">
                  <a:pos x="725" y="1848"/>
                </a:cxn>
                <a:cxn ang="0">
                  <a:pos x="668" y="1742"/>
                </a:cxn>
                <a:cxn ang="0">
                  <a:pos x="559" y="1579"/>
                </a:cxn>
                <a:cxn ang="0">
                  <a:pos x="658" y="1539"/>
                </a:cxn>
                <a:cxn ang="0">
                  <a:pos x="713" y="1447"/>
                </a:cxn>
                <a:cxn ang="0">
                  <a:pos x="697" y="1276"/>
                </a:cxn>
                <a:cxn ang="0">
                  <a:pos x="642" y="1126"/>
                </a:cxn>
                <a:cxn ang="0">
                  <a:pos x="547" y="1054"/>
                </a:cxn>
                <a:cxn ang="0">
                  <a:pos x="500" y="987"/>
                </a:cxn>
                <a:cxn ang="0">
                  <a:pos x="477" y="806"/>
                </a:cxn>
                <a:cxn ang="0">
                  <a:pos x="398" y="744"/>
                </a:cxn>
                <a:cxn ang="0">
                  <a:pos x="312" y="684"/>
                </a:cxn>
                <a:cxn ang="0">
                  <a:pos x="287" y="653"/>
                </a:cxn>
                <a:cxn ang="0">
                  <a:pos x="236" y="652"/>
                </a:cxn>
                <a:cxn ang="0">
                  <a:pos x="246" y="574"/>
                </a:cxn>
                <a:cxn ang="0">
                  <a:pos x="133" y="524"/>
                </a:cxn>
                <a:cxn ang="0">
                  <a:pos x="96" y="375"/>
                </a:cxn>
                <a:cxn ang="0">
                  <a:pos x="22" y="379"/>
                </a:cxn>
                <a:cxn ang="0">
                  <a:pos x="64" y="273"/>
                </a:cxn>
                <a:cxn ang="0">
                  <a:pos x="85" y="165"/>
                </a:cxn>
                <a:cxn ang="0">
                  <a:pos x="273" y="16"/>
                </a:cxn>
                <a:cxn ang="0">
                  <a:pos x="308" y="151"/>
                </a:cxn>
                <a:cxn ang="0">
                  <a:pos x="349" y="206"/>
                </a:cxn>
                <a:cxn ang="0">
                  <a:pos x="423" y="238"/>
                </a:cxn>
                <a:cxn ang="0">
                  <a:pos x="476" y="282"/>
                </a:cxn>
                <a:cxn ang="0">
                  <a:pos x="502" y="337"/>
                </a:cxn>
                <a:cxn ang="0">
                  <a:pos x="535" y="406"/>
                </a:cxn>
                <a:cxn ang="0">
                  <a:pos x="550" y="509"/>
                </a:cxn>
                <a:cxn ang="0">
                  <a:pos x="563" y="577"/>
                </a:cxn>
                <a:cxn ang="0">
                  <a:pos x="591" y="640"/>
                </a:cxn>
                <a:cxn ang="0">
                  <a:pos x="585" y="684"/>
                </a:cxn>
                <a:cxn ang="0">
                  <a:pos x="579" y="768"/>
                </a:cxn>
                <a:cxn ang="0">
                  <a:pos x="598" y="817"/>
                </a:cxn>
                <a:cxn ang="0">
                  <a:pos x="727" y="908"/>
                </a:cxn>
                <a:cxn ang="0">
                  <a:pos x="791" y="934"/>
                </a:cxn>
                <a:cxn ang="0">
                  <a:pos x="848" y="956"/>
                </a:cxn>
                <a:cxn ang="0">
                  <a:pos x="921" y="1011"/>
                </a:cxn>
                <a:cxn ang="0">
                  <a:pos x="1046" y="1092"/>
                </a:cxn>
              </a:cxnLst>
              <a:rect l="0" t="0" r="r" b="b"/>
              <a:pathLst>
                <a:path w="1227" h="2378">
                  <a:moveTo>
                    <a:pt x="1115" y="1070"/>
                  </a:moveTo>
                  <a:lnTo>
                    <a:pt x="1128" y="1085"/>
                  </a:lnTo>
                  <a:lnTo>
                    <a:pt x="1144" y="1096"/>
                  </a:lnTo>
                  <a:lnTo>
                    <a:pt x="1147" y="1098"/>
                  </a:lnTo>
                  <a:lnTo>
                    <a:pt x="1150" y="1098"/>
                  </a:lnTo>
                  <a:lnTo>
                    <a:pt x="1159" y="1102"/>
                  </a:lnTo>
                  <a:lnTo>
                    <a:pt x="1167" y="1107"/>
                  </a:lnTo>
                  <a:lnTo>
                    <a:pt x="1170" y="1135"/>
                  </a:lnTo>
                  <a:lnTo>
                    <a:pt x="1151" y="1158"/>
                  </a:lnTo>
                  <a:lnTo>
                    <a:pt x="1145" y="1171"/>
                  </a:lnTo>
                  <a:lnTo>
                    <a:pt x="1148" y="1186"/>
                  </a:lnTo>
                  <a:lnTo>
                    <a:pt x="1169" y="1216"/>
                  </a:lnTo>
                  <a:lnTo>
                    <a:pt x="1186" y="1246"/>
                  </a:lnTo>
                  <a:lnTo>
                    <a:pt x="1189" y="1249"/>
                  </a:lnTo>
                  <a:lnTo>
                    <a:pt x="1194" y="1249"/>
                  </a:lnTo>
                  <a:lnTo>
                    <a:pt x="1192" y="1279"/>
                  </a:lnTo>
                  <a:lnTo>
                    <a:pt x="1194" y="1307"/>
                  </a:lnTo>
                  <a:lnTo>
                    <a:pt x="1180" y="1330"/>
                  </a:lnTo>
                  <a:lnTo>
                    <a:pt x="1166" y="1354"/>
                  </a:lnTo>
                  <a:lnTo>
                    <a:pt x="1164" y="1377"/>
                  </a:lnTo>
                  <a:lnTo>
                    <a:pt x="1183" y="1394"/>
                  </a:lnTo>
                  <a:lnTo>
                    <a:pt x="1183" y="1400"/>
                  </a:lnTo>
                  <a:lnTo>
                    <a:pt x="1183" y="1407"/>
                  </a:lnTo>
                  <a:lnTo>
                    <a:pt x="1191" y="1416"/>
                  </a:lnTo>
                  <a:lnTo>
                    <a:pt x="1196" y="1426"/>
                  </a:lnTo>
                  <a:lnTo>
                    <a:pt x="1210" y="1463"/>
                  </a:lnTo>
                  <a:lnTo>
                    <a:pt x="1227" y="1497"/>
                  </a:lnTo>
                  <a:lnTo>
                    <a:pt x="1218" y="1570"/>
                  </a:lnTo>
                  <a:lnTo>
                    <a:pt x="1195" y="1642"/>
                  </a:lnTo>
                  <a:lnTo>
                    <a:pt x="1189" y="1662"/>
                  </a:lnTo>
                  <a:lnTo>
                    <a:pt x="1198" y="1682"/>
                  </a:lnTo>
                  <a:lnTo>
                    <a:pt x="1198" y="1681"/>
                  </a:lnTo>
                  <a:lnTo>
                    <a:pt x="1179" y="1676"/>
                  </a:lnTo>
                  <a:lnTo>
                    <a:pt x="1161" y="1688"/>
                  </a:lnTo>
                  <a:lnTo>
                    <a:pt x="1156" y="1694"/>
                  </a:lnTo>
                  <a:lnTo>
                    <a:pt x="1154" y="1703"/>
                  </a:lnTo>
                  <a:lnTo>
                    <a:pt x="1148" y="1709"/>
                  </a:lnTo>
                  <a:lnTo>
                    <a:pt x="1145" y="1717"/>
                  </a:lnTo>
                  <a:lnTo>
                    <a:pt x="1140" y="1741"/>
                  </a:lnTo>
                  <a:lnTo>
                    <a:pt x="1141" y="1766"/>
                  </a:lnTo>
                  <a:lnTo>
                    <a:pt x="1153" y="1803"/>
                  </a:lnTo>
                  <a:lnTo>
                    <a:pt x="1161" y="1840"/>
                  </a:lnTo>
                  <a:lnTo>
                    <a:pt x="1164" y="1916"/>
                  </a:lnTo>
                  <a:lnTo>
                    <a:pt x="1161" y="1993"/>
                  </a:lnTo>
                  <a:lnTo>
                    <a:pt x="1160" y="2010"/>
                  </a:lnTo>
                  <a:lnTo>
                    <a:pt x="1153" y="2029"/>
                  </a:lnTo>
                  <a:lnTo>
                    <a:pt x="1151" y="2029"/>
                  </a:lnTo>
                  <a:lnTo>
                    <a:pt x="1148" y="2029"/>
                  </a:lnTo>
                  <a:lnTo>
                    <a:pt x="1147" y="2032"/>
                  </a:lnTo>
                  <a:lnTo>
                    <a:pt x="1147" y="2035"/>
                  </a:lnTo>
                  <a:lnTo>
                    <a:pt x="1126" y="2055"/>
                  </a:lnTo>
                  <a:lnTo>
                    <a:pt x="1112" y="2077"/>
                  </a:lnTo>
                  <a:lnTo>
                    <a:pt x="1105" y="2099"/>
                  </a:lnTo>
                  <a:lnTo>
                    <a:pt x="1106" y="2122"/>
                  </a:lnTo>
                  <a:lnTo>
                    <a:pt x="1113" y="2165"/>
                  </a:lnTo>
                  <a:lnTo>
                    <a:pt x="1112" y="2209"/>
                  </a:lnTo>
                  <a:lnTo>
                    <a:pt x="1086" y="2213"/>
                  </a:lnTo>
                  <a:lnTo>
                    <a:pt x="1055" y="2237"/>
                  </a:lnTo>
                  <a:lnTo>
                    <a:pt x="1024" y="2258"/>
                  </a:lnTo>
                  <a:lnTo>
                    <a:pt x="1013" y="2268"/>
                  </a:lnTo>
                  <a:lnTo>
                    <a:pt x="1007" y="2274"/>
                  </a:lnTo>
                  <a:lnTo>
                    <a:pt x="999" y="2274"/>
                  </a:lnTo>
                  <a:lnTo>
                    <a:pt x="995" y="2275"/>
                  </a:lnTo>
                  <a:lnTo>
                    <a:pt x="962" y="2305"/>
                  </a:lnTo>
                  <a:lnTo>
                    <a:pt x="931" y="2337"/>
                  </a:lnTo>
                  <a:lnTo>
                    <a:pt x="925" y="2349"/>
                  </a:lnTo>
                  <a:lnTo>
                    <a:pt x="919" y="2367"/>
                  </a:lnTo>
                  <a:lnTo>
                    <a:pt x="903" y="2378"/>
                  </a:lnTo>
                  <a:lnTo>
                    <a:pt x="881" y="2378"/>
                  </a:lnTo>
                  <a:lnTo>
                    <a:pt x="858" y="2374"/>
                  </a:lnTo>
                  <a:lnTo>
                    <a:pt x="835" y="2374"/>
                  </a:lnTo>
                  <a:lnTo>
                    <a:pt x="826" y="2361"/>
                  </a:lnTo>
                  <a:lnTo>
                    <a:pt x="816" y="2353"/>
                  </a:lnTo>
                  <a:lnTo>
                    <a:pt x="808" y="2261"/>
                  </a:lnTo>
                  <a:lnTo>
                    <a:pt x="816" y="2168"/>
                  </a:lnTo>
                  <a:lnTo>
                    <a:pt x="826" y="2160"/>
                  </a:lnTo>
                  <a:lnTo>
                    <a:pt x="835" y="2153"/>
                  </a:lnTo>
                  <a:lnTo>
                    <a:pt x="835" y="2119"/>
                  </a:lnTo>
                  <a:lnTo>
                    <a:pt x="821" y="2087"/>
                  </a:lnTo>
                  <a:lnTo>
                    <a:pt x="795" y="2100"/>
                  </a:lnTo>
                  <a:lnTo>
                    <a:pt x="770" y="2115"/>
                  </a:lnTo>
                  <a:lnTo>
                    <a:pt x="769" y="2135"/>
                  </a:lnTo>
                  <a:lnTo>
                    <a:pt x="762" y="2150"/>
                  </a:lnTo>
                  <a:lnTo>
                    <a:pt x="731" y="2160"/>
                  </a:lnTo>
                  <a:lnTo>
                    <a:pt x="706" y="2152"/>
                  </a:lnTo>
                  <a:lnTo>
                    <a:pt x="694" y="2112"/>
                  </a:lnTo>
                  <a:lnTo>
                    <a:pt x="697" y="2068"/>
                  </a:lnTo>
                  <a:lnTo>
                    <a:pt x="712" y="2040"/>
                  </a:lnTo>
                  <a:lnTo>
                    <a:pt x="712" y="2007"/>
                  </a:lnTo>
                  <a:lnTo>
                    <a:pt x="724" y="1985"/>
                  </a:lnTo>
                  <a:lnTo>
                    <a:pt x="744" y="1971"/>
                  </a:lnTo>
                  <a:lnTo>
                    <a:pt x="770" y="1946"/>
                  </a:lnTo>
                  <a:lnTo>
                    <a:pt x="773" y="1916"/>
                  </a:lnTo>
                  <a:lnTo>
                    <a:pt x="754" y="1901"/>
                  </a:lnTo>
                  <a:lnTo>
                    <a:pt x="731" y="1887"/>
                  </a:lnTo>
                  <a:lnTo>
                    <a:pt x="725" y="1848"/>
                  </a:lnTo>
                  <a:lnTo>
                    <a:pt x="728" y="1809"/>
                  </a:lnTo>
                  <a:lnTo>
                    <a:pt x="715" y="1782"/>
                  </a:lnTo>
                  <a:lnTo>
                    <a:pt x="696" y="1762"/>
                  </a:lnTo>
                  <a:lnTo>
                    <a:pt x="690" y="1762"/>
                  </a:lnTo>
                  <a:lnTo>
                    <a:pt x="684" y="1760"/>
                  </a:lnTo>
                  <a:lnTo>
                    <a:pt x="668" y="1742"/>
                  </a:lnTo>
                  <a:lnTo>
                    <a:pt x="654" y="1723"/>
                  </a:lnTo>
                  <a:lnTo>
                    <a:pt x="595" y="1667"/>
                  </a:lnTo>
                  <a:lnTo>
                    <a:pt x="525" y="1628"/>
                  </a:lnTo>
                  <a:lnTo>
                    <a:pt x="522" y="1631"/>
                  </a:lnTo>
                  <a:lnTo>
                    <a:pt x="546" y="1609"/>
                  </a:lnTo>
                  <a:lnTo>
                    <a:pt x="559" y="1579"/>
                  </a:lnTo>
                  <a:lnTo>
                    <a:pt x="563" y="1566"/>
                  </a:lnTo>
                  <a:lnTo>
                    <a:pt x="594" y="1564"/>
                  </a:lnTo>
                  <a:lnTo>
                    <a:pt x="626" y="1566"/>
                  </a:lnTo>
                  <a:lnTo>
                    <a:pt x="629" y="1557"/>
                  </a:lnTo>
                  <a:lnTo>
                    <a:pt x="636" y="1556"/>
                  </a:lnTo>
                  <a:lnTo>
                    <a:pt x="658" y="1539"/>
                  </a:lnTo>
                  <a:lnTo>
                    <a:pt x="662" y="1510"/>
                  </a:lnTo>
                  <a:lnTo>
                    <a:pt x="665" y="1505"/>
                  </a:lnTo>
                  <a:lnTo>
                    <a:pt x="668" y="1504"/>
                  </a:lnTo>
                  <a:lnTo>
                    <a:pt x="686" y="1498"/>
                  </a:lnTo>
                  <a:lnTo>
                    <a:pt x="702" y="1489"/>
                  </a:lnTo>
                  <a:lnTo>
                    <a:pt x="713" y="1447"/>
                  </a:lnTo>
                  <a:lnTo>
                    <a:pt x="694" y="1410"/>
                  </a:lnTo>
                  <a:lnTo>
                    <a:pt x="690" y="1379"/>
                  </a:lnTo>
                  <a:lnTo>
                    <a:pt x="676" y="1354"/>
                  </a:lnTo>
                  <a:lnTo>
                    <a:pt x="680" y="1326"/>
                  </a:lnTo>
                  <a:lnTo>
                    <a:pt x="697" y="1304"/>
                  </a:lnTo>
                  <a:lnTo>
                    <a:pt x="697" y="1276"/>
                  </a:lnTo>
                  <a:lnTo>
                    <a:pt x="709" y="1249"/>
                  </a:lnTo>
                  <a:lnTo>
                    <a:pt x="715" y="1207"/>
                  </a:lnTo>
                  <a:lnTo>
                    <a:pt x="687" y="1171"/>
                  </a:lnTo>
                  <a:lnTo>
                    <a:pt x="665" y="1152"/>
                  </a:lnTo>
                  <a:lnTo>
                    <a:pt x="649" y="1130"/>
                  </a:lnTo>
                  <a:lnTo>
                    <a:pt x="642" y="1126"/>
                  </a:lnTo>
                  <a:lnTo>
                    <a:pt x="636" y="1124"/>
                  </a:lnTo>
                  <a:lnTo>
                    <a:pt x="623" y="1104"/>
                  </a:lnTo>
                  <a:lnTo>
                    <a:pt x="603" y="1087"/>
                  </a:lnTo>
                  <a:lnTo>
                    <a:pt x="585" y="1077"/>
                  </a:lnTo>
                  <a:lnTo>
                    <a:pt x="566" y="1074"/>
                  </a:lnTo>
                  <a:lnTo>
                    <a:pt x="547" y="1054"/>
                  </a:lnTo>
                  <a:lnTo>
                    <a:pt x="532" y="1027"/>
                  </a:lnTo>
                  <a:lnTo>
                    <a:pt x="530" y="1026"/>
                  </a:lnTo>
                  <a:lnTo>
                    <a:pt x="527" y="1023"/>
                  </a:lnTo>
                  <a:lnTo>
                    <a:pt x="515" y="1005"/>
                  </a:lnTo>
                  <a:lnTo>
                    <a:pt x="500" y="990"/>
                  </a:lnTo>
                  <a:lnTo>
                    <a:pt x="500" y="987"/>
                  </a:lnTo>
                  <a:lnTo>
                    <a:pt x="500" y="984"/>
                  </a:lnTo>
                  <a:lnTo>
                    <a:pt x="493" y="968"/>
                  </a:lnTo>
                  <a:lnTo>
                    <a:pt x="487" y="951"/>
                  </a:lnTo>
                  <a:lnTo>
                    <a:pt x="489" y="899"/>
                  </a:lnTo>
                  <a:lnTo>
                    <a:pt x="489" y="848"/>
                  </a:lnTo>
                  <a:lnTo>
                    <a:pt x="477" y="806"/>
                  </a:lnTo>
                  <a:lnTo>
                    <a:pt x="455" y="768"/>
                  </a:lnTo>
                  <a:lnTo>
                    <a:pt x="442" y="761"/>
                  </a:lnTo>
                  <a:lnTo>
                    <a:pt x="425" y="759"/>
                  </a:lnTo>
                  <a:lnTo>
                    <a:pt x="417" y="755"/>
                  </a:lnTo>
                  <a:lnTo>
                    <a:pt x="407" y="753"/>
                  </a:lnTo>
                  <a:lnTo>
                    <a:pt x="398" y="744"/>
                  </a:lnTo>
                  <a:lnTo>
                    <a:pt x="391" y="734"/>
                  </a:lnTo>
                  <a:lnTo>
                    <a:pt x="384" y="731"/>
                  </a:lnTo>
                  <a:lnTo>
                    <a:pt x="378" y="727"/>
                  </a:lnTo>
                  <a:lnTo>
                    <a:pt x="337" y="719"/>
                  </a:lnTo>
                  <a:lnTo>
                    <a:pt x="312" y="687"/>
                  </a:lnTo>
                  <a:lnTo>
                    <a:pt x="312" y="684"/>
                  </a:lnTo>
                  <a:lnTo>
                    <a:pt x="312" y="681"/>
                  </a:lnTo>
                  <a:lnTo>
                    <a:pt x="305" y="671"/>
                  </a:lnTo>
                  <a:lnTo>
                    <a:pt x="302" y="661"/>
                  </a:lnTo>
                  <a:lnTo>
                    <a:pt x="299" y="661"/>
                  </a:lnTo>
                  <a:lnTo>
                    <a:pt x="296" y="661"/>
                  </a:lnTo>
                  <a:lnTo>
                    <a:pt x="287" y="653"/>
                  </a:lnTo>
                  <a:lnTo>
                    <a:pt x="279" y="652"/>
                  </a:lnTo>
                  <a:lnTo>
                    <a:pt x="268" y="655"/>
                  </a:lnTo>
                  <a:lnTo>
                    <a:pt x="258" y="659"/>
                  </a:lnTo>
                  <a:lnTo>
                    <a:pt x="246" y="661"/>
                  </a:lnTo>
                  <a:lnTo>
                    <a:pt x="236" y="656"/>
                  </a:lnTo>
                  <a:lnTo>
                    <a:pt x="236" y="652"/>
                  </a:lnTo>
                  <a:lnTo>
                    <a:pt x="235" y="647"/>
                  </a:lnTo>
                  <a:lnTo>
                    <a:pt x="229" y="625"/>
                  </a:lnTo>
                  <a:lnTo>
                    <a:pt x="230" y="605"/>
                  </a:lnTo>
                  <a:lnTo>
                    <a:pt x="235" y="593"/>
                  </a:lnTo>
                  <a:lnTo>
                    <a:pt x="239" y="581"/>
                  </a:lnTo>
                  <a:lnTo>
                    <a:pt x="246" y="574"/>
                  </a:lnTo>
                  <a:lnTo>
                    <a:pt x="252" y="566"/>
                  </a:lnTo>
                  <a:lnTo>
                    <a:pt x="251" y="552"/>
                  </a:lnTo>
                  <a:lnTo>
                    <a:pt x="239" y="541"/>
                  </a:lnTo>
                  <a:lnTo>
                    <a:pt x="188" y="537"/>
                  </a:lnTo>
                  <a:lnTo>
                    <a:pt x="137" y="537"/>
                  </a:lnTo>
                  <a:lnTo>
                    <a:pt x="133" y="524"/>
                  </a:lnTo>
                  <a:lnTo>
                    <a:pt x="136" y="512"/>
                  </a:lnTo>
                  <a:lnTo>
                    <a:pt x="138" y="472"/>
                  </a:lnTo>
                  <a:lnTo>
                    <a:pt x="146" y="438"/>
                  </a:lnTo>
                  <a:lnTo>
                    <a:pt x="106" y="421"/>
                  </a:lnTo>
                  <a:lnTo>
                    <a:pt x="76" y="399"/>
                  </a:lnTo>
                  <a:lnTo>
                    <a:pt x="96" y="375"/>
                  </a:lnTo>
                  <a:lnTo>
                    <a:pt x="112" y="346"/>
                  </a:lnTo>
                  <a:lnTo>
                    <a:pt x="98" y="332"/>
                  </a:lnTo>
                  <a:lnTo>
                    <a:pt x="79" y="331"/>
                  </a:lnTo>
                  <a:lnTo>
                    <a:pt x="63" y="344"/>
                  </a:lnTo>
                  <a:lnTo>
                    <a:pt x="42" y="363"/>
                  </a:lnTo>
                  <a:lnTo>
                    <a:pt x="22" y="379"/>
                  </a:lnTo>
                  <a:lnTo>
                    <a:pt x="10" y="382"/>
                  </a:lnTo>
                  <a:lnTo>
                    <a:pt x="0" y="354"/>
                  </a:lnTo>
                  <a:lnTo>
                    <a:pt x="13" y="331"/>
                  </a:lnTo>
                  <a:lnTo>
                    <a:pt x="35" y="307"/>
                  </a:lnTo>
                  <a:lnTo>
                    <a:pt x="52" y="281"/>
                  </a:lnTo>
                  <a:lnTo>
                    <a:pt x="64" y="273"/>
                  </a:lnTo>
                  <a:lnTo>
                    <a:pt x="86" y="266"/>
                  </a:lnTo>
                  <a:lnTo>
                    <a:pt x="109" y="256"/>
                  </a:lnTo>
                  <a:lnTo>
                    <a:pt x="120" y="238"/>
                  </a:lnTo>
                  <a:lnTo>
                    <a:pt x="114" y="209"/>
                  </a:lnTo>
                  <a:lnTo>
                    <a:pt x="98" y="187"/>
                  </a:lnTo>
                  <a:lnTo>
                    <a:pt x="85" y="165"/>
                  </a:lnTo>
                  <a:lnTo>
                    <a:pt x="90" y="135"/>
                  </a:lnTo>
                  <a:lnTo>
                    <a:pt x="128" y="88"/>
                  </a:lnTo>
                  <a:lnTo>
                    <a:pt x="176" y="54"/>
                  </a:lnTo>
                  <a:lnTo>
                    <a:pt x="229" y="26"/>
                  </a:lnTo>
                  <a:lnTo>
                    <a:pt x="284" y="0"/>
                  </a:lnTo>
                  <a:lnTo>
                    <a:pt x="273" y="16"/>
                  </a:lnTo>
                  <a:lnTo>
                    <a:pt x="274" y="41"/>
                  </a:lnTo>
                  <a:lnTo>
                    <a:pt x="282" y="69"/>
                  </a:lnTo>
                  <a:lnTo>
                    <a:pt x="280" y="94"/>
                  </a:lnTo>
                  <a:lnTo>
                    <a:pt x="280" y="119"/>
                  </a:lnTo>
                  <a:lnTo>
                    <a:pt x="283" y="144"/>
                  </a:lnTo>
                  <a:lnTo>
                    <a:pt x="308" y="151"/>
                  </a:lnTo>
                  <a:lnTo>
                    <a:pt x="328" y="165"/>
                  </a:lnTo>
                  <a:lnTo>
                    <a:pt x="331" y="176"/>
                  </a:lnTo>
                  <a:lnTo>
                    <a:pt x="334" y="190"/>
                  </a:lnTo>
                  <a:lnTo>
                    <a:pt x="340" y="195"/>
                  </a:lnTo>
                  <a:lnTo>
                    <a:pt x="349" y="197"/>
                  </a:lnTo>
                  <a:lnTo>
                    <a:pt x="349" y="206"/>
                  </a:lnTo>
                  <a:lnTo>
                    <a:pt x="350" y="213"/>
                  </a:lnTo>
                  <a:lnTo>
                    <a:pt x="368" y="223"/>
                  </a:lnTo>
                  <a:lnTo>
                    <a:pt x="389" y="218"/>
                  </a:lnTo>
                  <a:lnTo>
                    <a:pt x="401" y="226"/>
                  </a:lnTo>
                  <a:lnTo>
                    <a:pt x="410" y="238"/>
                  </a:lnTo>
                  <a:lnTo>
                    <a:pt x="423" y="238"/>
                  </a:lnTo>
                  <a:lnTo>
                    <a:pt x="438" y="238"/>
                  </a:lnTo>
                  <a:lnTo>
                    <a:pt x="448" y="254"/>
                  </a:lnTo>
                  <a:lnTo>
                    <a:pt x="455" y="272"/>
                  </a:lnTo>
                  <a:lnTo>
                    <a:pt x="464" y="276"/>
                  </a:lnTo>
                  <a:lnTo>
                    <a:pt x="474" y="276"/>
                  </a:lnTo>
                  <a:lnTo>
                    <a:pt x="476" y="282"/>
                  </a:lnTo>
                  <a:lnTo>
                    <a:pt x="481" y="284"/>
                  </a:lnTo>
                  <a:lnTo>
                    <a:pt x="480" y="294"/>
                  </a:lnTo>
                  <a:lnTo>
                    <a:pt x="483" y="303"/>
                  </a:lnTo>
                  <a:lnTo>
                    <a:pt x="492" y="309"/>
                  </a:lnTo>
                  <a:lnTo>
                    <a:pt x="499" y="318"/>
                  </a:lnTo>
                  <a:lnTo>
                    <a:pt x="502" y="337"/>
                  </a:lnTo>
                  <a:lnTo>
                    <a:pt x="500" y="356"/>
                  </a:lnTo>
                  <a:lnTo>
                    <a:pt x="499" y="359"/>
                  </a:lnTo>
                  <a:lnTo>
                    <a:pt x="495" y="360"/>
                  </a:lnTo>
                  <a:lnTo>
                    <a:pt x="490" y="374"/>
                  </a:lnTo>
                  <a:lnTo>
                    <a:pt x="499" y="382"/>
                  </a:lnTo>
                  <a:lnTo>
                    <a:pt x="535" y="406"/>
                  </a:lnTo>
                  <a:lnTo>
                    <a:pt x="566" y="437"/>
                  </a:lnTo>
                  <a:lnTo>
                    <a:pt x="578" y="459"/>
                  </a:lnTo>
                  <a:lnTo>
                    <a:pt x="575" y="482"/>
                  </a:lnTo>
                  <a:lnTo>
                    <a:pt x="570" y="494"/>
                  </a:lnTo>
                  <a:lnTo>
                    <a:pt x="560" y="503"/>
                  </a:lnTo>
                  <a:lnTo>
                    <a:pt x="550" y="509"/>
                  </a:lnTo>
                  <a:lnTo>
                    <a:pt x="541" y="516"/>
                  </a:lnTo>
                  <a:lnTo>
                    <a:pt x="534" y="534"/>
                  </a:lnTo>
                  <a:lnTo>
                    <a:pt x="534" y="553"/>
                  </a:lnTo>
                  <a:lnTo>
                    <a:pt x="544" y="568"/>
                  </a:lnTo>
                  <a:lnTo>
                    <a:pt x="560" y="572"/>
                  </a:lnTo>
                  <a:lnTo>
                    <a:pt x="563" y="577"/>
                  </a:lnTo>
                  <a:lnTo>
                    <a:pt x="566" y="580"/>
                  </a:lnTo>
                  <a:lnTo>
                    <a:pt x="566" y="596"/>
                  </a:lnTo>
                  <a:lnTo>
                    <a:pt x="570" y="611"/>
                  </a:lnTo>
                  <a:lnTo>
                    <a:pt x="578" y="621"/>
                  </a:lnTo>
                  <a:lnTo>
                    <a:pt x="586" y="631"/>
                  </a:lnTo>
                  <a:lnTo>
                    <a:pt x="591" y="640"/>
                  </a:lnTo>
                  <a:lnTo>
                    <a:pt x="589" y="649"/>
                  </a:lnTo>
                  <a:lnTo>
                    <a:pt x="582" y="656"/>
                  </a:lnTo>
                  <a:lnTo>
                    <a:pt x="578" y="662"/>
                  </a:lnTo>
                  <a:lnTo>
                    <a:pt x="573" y="669"/>
                  </a:lnTo>
                  <a:lnTo>
                    <a:pt x="573" y="677"/>
                  </a:lnTo>
                  <a:lnTo>
                    <a:pt x="585" y="684"/>
                  </a:lnTo>
                  <a:lnTo>
                    <a:pt x="597" y="690"/>
                  </a:lnTo>
                  <a:lnTo>
                    <a:pt x="604" y="699"/>
                  </a:lnTo>
                  <a:lnTo>
                    <a:pt x="613" y="706"/>
                  </a:lnTo>
                  <a:lnTo>
                    <a:pt x="601" y="731"/>
                  </a:lnTo>
                  <a:lnTo>
                    <a:pt x="582" y="753"/>
                  </a:lnTo>
                  <a:lnTo>
                    <a:pt x="579" y="768"/>
                  </a:lnTo>
                  <a:lnTo>
                    <a:pt x="586" y="783"/>
                  </a:lnTo>
                  <a:lnTo>
                    <a:pt x="586" y="786"/>
                  </a:lnTo>
                  <a:lnTo>
                    <a:pt x="586" y="790"/>
                  </a:lnTo>
                  <a:lnTo>
                    <a:pt x="589" y="793"/>
                  </a:lnTo>
                  <a:lnTo>
                    <a:pt x="592" y="796"/>
                  </a:lnTo>
                  <a:lnTo>
                    <a:pt x="598" y="817"/>
                  </a:lnTo>
                  <a:lnTo>
                    <a:pt x="607" y="833"/>
                  </a:lnTo>
                  <a:lnTo>
                    <a:pt x="655" y="852"/>
                  </a:lnTo>
                  <a:lnTo>
                    <a:pt x="690" y="896"/>
                  </a:lnTo>
                  <a:lnTo>
                    <a:pt x="703" y="903"/>
                  </a:lnTo>
                  <a:lnTo>
                    <a:pt x="722" y="906"/>
                  </a:lnTo>
                  <a:lnTo>
                    <a:pt x="727" y="908"/>
                  </a:lnTo>
                  <a:lnTo>
                    <a:pt x="729" y="912"/>
                  </a:lnTo>
                  <a:lnTo>
                    <a:pt x="737" y="933"/>
                  </a:lnTo>
                  <a:lnTo>
                    <a:pt x="753" y="945"/>
                  </a:lnTo>
                  <a:lnTo>
                    <a:pt x="770" y="943"/>
                  </a:lnTo>
                  <a:lnTo>
                    <a:pt x="788" y="936"/>
                  </a:lnTo>
                  <a:lnTo>
                    <a:pt x="791" y="934"/>
                  </a:lnTo>
                  <a:lnTo>
                    <a:pt x="791" y="930"/>
                  </a:lnTo>
                  <a:lnTo>
                    <a:pt x="798" y="928"/>
                  </a:lnTo>
                  <a:lnTo>
                    <a:pt x="804" y="930"/>
                  </a:lnTo>
                  <a:lnTo>
                    <a:pt x="826" y="942"/>
                  </a:lnTo>
                  <a:lnTo>
                    <a:pt x="845" y="956"/>
                  </a:lnTo>
                  <a:lnTo>
                    <a:pt x="848" y="956"/>
                  </a:lnTo>
                  <a:lnTo>
                    <a:pt x="851" y="956"/>
                  </a:lnTo>
                  <a:lnTo>
                    <a:pt x="855" y="961"/>
                  </a:lnTo>
                  <a:lnTo>
                    <a:pt x="858" y="965"/>
                  </a:lnTo>
                  <a:lnTo>
                    <a:pt x="880" y="984"/>
                  </a:lnTo>
                  <a:lnTo>
                    <a:pt x="900" y="1002"/>
                  </a:lnTo>
                  <a:lnTo>
                    <a:pt x="921" y="1011"/>
                  </a:lnTo>
                  <a:lnTo>
                    <a:pt x="943" y="1014"/>
                  </a:lnTo>
                  <a:lnTo>
                    <a:pt x="947" y="1020"/>
                  </a:lnTo>
                  <a:lnTo>
                    <a:pt x="953" y="1023"/>
                  </a:lnTo>
                  <a:lnTo>
                    <a:pt x="966" y="1058"/>
                  </a:lnTo>
                  <a:lnTo>
                    <a:pt x="989" y="1082"/>
                  </a:lnTo>
                  <a:lnTo>
                    <a:pt x="1046" y="1092"/>
                  </a:lnTo>
                  <a:lnTo>
                    <a:pt x="1102" y="1086"/>
                  </a:lnTo>
                  <a:lnTo>
                    <a:pt x="1119" y="1093"/>
                  </a:lnTo>
                  <a:lnTo>
                    <a:pt x="1138" y="1089"/>
                  </a:lnTo>
                  <a:lnTo>
                    <a:pt x="1115" y="1070"/>
                  </a:lnTo>
                  <a:close/>
                </a:path>
              </a:pathLst>
            </a:custGeom>
            <a:solidFill>
              <a:srgbClr val="009900"/>
            </a:solidFill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CO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84456" name="Freeform 8"/>
            <p:cNvSpPr>
              <a:spLocks/>
            </p:cNvSpPr>
            <p:nvPr/>
          </p:nvSpPr>
          <p:spPr bwMode="auto">
            <a:xfrm>
              <a:off x="972" y="1350"/>
              <a:ext cx="389" cy="697"/>
            </a:xfrm>
            <a:custGeom>
              <a:avLst/>
              <a:gdLst/>
              <a:ahLst/>
              <a:cxnLst>
                <a:cxn ang="0">
                  <a:pos x="1159" y="1102"/>
                </a:cxn>
                <a:cxn ang="0">
                  <a:pos x="1169" y="1216"/>
                </a:cxn>
                <a:cxn ang="0">
                  <a:pos x="1180" y="1330"/>
                </a:cxn>
                <a:cxn ang="0">
                  <a:pos x="1191" y="1416"/>
                </a:cxn>
                <a:cxn ang="0">
                  <a:pos x="1189" y="1662"/>
                </a:cxn>
                <a:cxn ang="0">
                  <a:pos x="1154" y="1703"/>
                </a:cxn>
                <a:cxn ang="0">
                  <a:pos x="1161" y="1840"/>
                </a:cxn>
                <a:cxn ang="0">
                  <a:pos x="1148" y="2029"/>
                </a:cxn>
                <a:cxn ang="0">
                  <a:pos x="1106" y="2122"/>
                </a:cxn>
                <a:cxn ang="0">
                  <a:pos x="1013" y="2268"/>
                </a:cxn>
                <a:cxn ang="0">
                  <a:pos x="925" y="2349"/>
                </a:cxn>
                <a:cxn ang="0">
                  <a:pos x="826" y="2361"/>
                </a:cxn>
                <a:cxn ang="0">
                  <a:pos x="835" y="2119"/>
                </a:cxn>
                <a:cxn ang="0">
                  <a:pos x="731" y="2160"/>
                </a:cxn>
                <a:cxn ang="0">
                  <a:pos x="724" y="1985"/>
                </a:cxn>
                <a:cxn ang="0">
                  <a:pos x="725" y="1848"/>
                </a:cxn>
                <a:cxn ang="0">
                  <a:pos x="668" y="1742"/>
                </a:cxn>
                <a:cxn ang="0">
                  <a:pos x="559" y="1579"/>
                </a:cxn>
                <a:cxn ang="0">
                  <a:pos x="658" y="1539"/>
                </a:cxn>
                <a:cxn ang="0">
                  <a:pos x="713" y="1447"/>
                </a:cxn>
                <a:cxn ang="0">
                  <a:pos x="697" y="1276"/>
                </a:cxn>
                <a:cxn ang="0">
                  <a:pos x="642" y="1126"/>
                </a:cxn>
                <a:cxn ang="0">
                  <a:pos x="547" y="1054"/>
                </a:cxn>
                <a:cxn ang="0">
                  <a:pos x="500" y="987"/>
                </a:cxn>
                <a:cxn ang="0">
                  <a:pos x="477" y="806"/>
                </a:cxn>
                <a:cxn ang="0">
                  <a:pos x="398" y="744"/>
                </a:cxn>
                <a:cxn ang="0">
                  <a:pos x="312" y="684"/>
                </a:cxn>
                <a:cxn ang="0">
                  <a:pos x="287" y="653"/>
                </a:cxn>
                <a:cxn ang="0">
                  <a:pos x="236" y="652"/>
                </a:cxn>
                <a:cxn ang="0">
                  <a:pos x="246" y="574"/>
                </a:cxn>
                <a:cxn ang="0">
                  <a:pos x="133" y="524"/>
                </a:cxn>
                <a:cxn ang="0">
                  <a:pos x="96" y="375"/>
                </a:cxn>
                <a:cxn ang="0">
                  <a:pos x="22" y="379"/>
                </a:cxn>
                <a:cxn ang="0">
                  <a:pos x="64" y="273"/>
                </a:cxn>
                <a:cxn ang="0">
                  <a:pos x="85" y="165"/>
                </a:cxn>
                <a:cxn ang="0">
                  <a:pos x="273" y="16"/>
                </a:cxn>
                <a:cxn ang="0">
                  <a:pos x="308" y="151"/>
                </a:cxn>
                <a:cxn ang="0">
                  <a:pos x="349" y="206"/>
                </a:cxn>
                <a:cxn ang="0">
                  <a:pos x="423" y="238"/>
                </a:cxn>
                <a:cxn ang="0">
                  <a:pos x="476" y="282"/>
                </a:cxn>
                <a:cxn ang="0">
                  <a:pos x="502" y="337"/>
                </a:cxn>
                <a:cxn ang="0">
                  <a:pos x="535" y="406"/>
                </a:cxn>
                <a:cxn ang="0">
                  <a:pos x="550" y="509"/>
                </a:cxn>
                <a:cxn ang="0">
                  <a:pos x="563" y="577"/>
                </a:cxn>
                <a:cxn ang="0">
                  <a:pos x="591" y="640"/>
                </a:cxn>
                <a:cxn ang="0">
                  <a:pos x="585" y="684"/>
                </a:cxn>
                <a:cxn ang="0">
                  <a:pos x="579" y="768"/>
                </a:cxn>
                <a:cxn ang="0">
                  <a:pos x="598" y="817"/>
                </a:cxn>
                <a:cxn ang="0">
                  <a:pos x="727" y="908"/>
                </a:cxn>
                <a:cxn ang="0">
                  <a:pos x="791" y="934"/>
                </a:cxn>
                <a:cxn ang="0">
                  <a:pos x="848" y="956"/>
                </a:cxn>
                <a:cxn ang="0">
                  <a:pos x="921" y="1011"/>
                </a:cxn>
                <a:cxn ang="0">
                  <a:pos x="1046" y="1092"/>
                </a:cxn>
              </a:cxnLst>
              <a:rect l="0" t="0" r="r" b="b"/>
              <a:pathLst>
                <a:path w="1227" h="2378">
                  <a:moveTo>
                    <a:pt x="1115" y="1070"/>
                  </a:moveTo>
                  <a:lnTo>
                    <a:pt x="1128" y="1085"/>
                  </a:lnTo>
                  <a:lnTo>
                    <a:pt x="1144" y="1096"/>
                  </a:lnTo>
                  <a:lnTo>
                    <a:pt x="1147" y="1098"/>
                  </a:lnTo>
                  <a:lnTo>
                    <a:pt x="1150" y="1098"/>
                  </a:lnTo>
                  <a:lnTo>
                    <a:pt x="1159" y="1102"/>
                  </a:lnTo>
                  <a:lnTo>
                    <a:pt x="1167" y="1107"/>
                  </a:lnTo>
                  <a:lnTo>
                    <a:pt x="1170" y="1135"/>
                  </a:lnTo>
                  <a:lnTo>
                    <a:pt x="1151" y="1158"/>
                  </a:lnTo>
                  <a:lnTo>
                    <a:pt x="1145" y="1171"/>
                  </a:lnTo>
                  <a:lnTo>
                    <a:pt x="1148" y="1186"/>
                  </a:lnTo>
                  <a:lnTo>
                    <a:pt x="1169" y="1216"/>
                  </a:lnTo>
                  <a:lnTo>
                    <a:pt x="1186" y="1246"/>
                  </a:lnTo>
                  <a:lnTo>
                    <a:pt x="1189" y="1249"/>
                  </a:lnTo>
                  <a:lnTo>
                    <a:pt x="1194" y="1249"/>
                  </a:lnTo>
                  <a:lnTo>
                    <a:pt x="1192" y="1279"/>
                  </a:lnTo>
                  <a:lnTo>
                    <a:pt x="1194" y="1307"/>
                  </a:lnTo>
                  <a:lnTo>
                    <a:pt x="1180" y="1330"/>
                  </a:lnTo>
                  <a:lnTo>
                    <a:pt x="1166" y="1354"/>
                  </a:lnTo>
                  <a:lnTo>
                    <a:pt x="1164" y="1377"/>
                  </a:lnTo>
                  <a:lnTo>
                    <a:pt x="1183" y="1394"/>
                  </a:lnTo>
                  <a:lnTo>
                    <a:pt x="1183" y="1400"/>
                  </a:lnTo>
                  <a:lnTo>
                    <a:pt x="1183" y="1407"/>
                  </a:lnTo>
                  <a:lnTo>
                    <a:pt x="1191" y="1416"/>
                  </a:lnTo>
                  <a:lnTo>
                    <a:pt x="1196" y="1426"/>
                  </a:lnTo>
                  <a:lnTo>
                    <a:pt x="1210" y="1463"/>
                  </a:lnTo>
                  <a:lnTo>
                    <a:pt x="1227" y="1497"/>
                  </a:lnTo>
                  <a:lnTo>
                    <a:pt x="1218" y="1570"/>
                  </a:lnTo>
                  <a:lnTo>
                    <a:pt x="1195" y="1642"/>
                  </a:lnTo>
                  <a:lnTo>
                    <a:pt x="1189" y="1662"/>
                  </a:lnTo>
                  <a:lnTo>
                    <a:pt x="1198" y="1682"/>
                  </a:lnTo>
                  <a:lnTo>
                    <a:pt x="1198" y="1681"/>
                  </a:lnTo>
                  <a:lnTo>
                    <a:pt x="1179" y="1676"/>
                  </a:lnTo>
                  <a:lnTo>
                    <a:pt x="1161" y="1688"/>
                  </a:lnTo>
                  <a:lnTo>
                    <a:pt x="1156" y="1694"/>
                  </a:lnTo>
                  <a:lnTo>
                    <a:pt x="1154" y="1703"/>
                  </a:lnTo>
                  <a:lnTo>
                    <a:pt x="1148" y="1709"/>
                  </a:lnTo>
                  <a:lnTo>
                    <a:pt x="1145" y="1717"/>
                  </a:lnTo>
                  <a:lnTo>
                    <a:pt x="1140" y="1741"/>
                  </a:lnTo>
                  <a:lnTo>
                    <a:pt x="1141" y="1766"/>
                  </a:lnTo>
                  <a:lnTo>
                    <a:pt x="1153" y="1803"/>
                  </a:lnTo>
                  <a:lnTo>
                    <a:pt x="1161" y="1840"/>
                  </a:lnTo>
                  <a:lnTo>
                    <a:pt x="1164" y="1916"/>
                  </a:lnTo>
                  <a:lnTo>
                    <a:pt x="1161" y="1993"/>
                  </a:lnTo>
                  <a:lnTo>
                    <a:pt x="1160" y="2010"/>
                  </a:lnTo>
                  <a:lnTo>
                    <a:pt x="1153" y="2029"/>
                  </a:lnTo>
                  <a:lnTo>
                    <a:pt x="1151" y="2029"/>
                  </a:lnTo>
                  <a:lnTo>
                    <a:pt x="1148" y="2029"/>
                  </a:lnTo>
                  <a:lnTo>
                    <a:pt x="1147" y="2032"/>
                  </a:lnTo>
                  <a:lnTo>
                    <a:pt x="1147" y="2035"/>
                  </a:lnTo>
                  <a:lnTo>
                    <a:pt x="1126" y="2055"/>
                  </a:lnTo>
                  <a:lnTo>
                    <a:pt x="1112" y="2077"/>
                  </a:lnTo>
                  <a:lnTo>
                    <a:pt x="1105" y="2099"/>
                  </a:lnTo>
                  <a:lnTo>
                    <a:pt x="1106" y="2122"/>
                  </a:lnTo>
                  <a:lnTo>
                    <a:pt x="1113" y="2165"/>
                  </a:lnTo>
                  <a:lnTo>
                    <a:pt x="1112" y="2209"/>
                  </a:lnTo>
                  <a:lnTo>
                    <a:pt x="1086" y="2213"/>
                  </a:lnTo>
                  <a:lnTo>
                    <a:pt x="1055" y="2237"/>
                  </a:lnTo>
                  <a:lnTo>
                    <a:pt x="1024" y="2258"/>
                  </a:lnTo>
                  <a:lnTo>
                    <a:pt x="1013" y="2268"/>
                  </a:lnTo>
                  <a:lnTo>
                    <a:pt x="1007" y="2274"/>
                  </a:lnTo>
                  <a:lnTo>
                    <a:pt x="999" y="2274"/>
                  </a:lnTo>
                  <a:lnTo>
                    <a:pt x="995" y="2275"/>
                  </a:lnTo>
                  <a:lnTo>
                    <a:pt x="962" y="2305"/>
                  </a:lnTo>
                  <a:lnTo>
                    <a:pt x="931" y="2337"/>
                  </a:lnTo>
                  <a:lnTo>
                    <a:pt x="925" y="2349"/>
                  </a:lnTo>
                  <a:lnTo>
                    <a:pt x="919" y="2367"/>
                  </a:lnTo>
                  <a:lnTo>
                    <a:pt x="903" y="2378"/>
                  </a:lnTo>
                  <a:lnTo>
                    <a:pt x="881" y="2378"/>
                  </a:lnTo>
                  <a:lnTo>
                    <a:pt x="858" y="2374"/>
                  </a:lnTo>
                  <a:lnTo>
                    <a:pt x="835" y="2374"/>
                  </a:lnTo>
                  <a:lnTo>
                    <a:pt x="826" y="2361"/>
                  </a:lnTo>
                  <a:lnTo>
                    <a:pt x="816" y="2353"/>
                  </a:lnTo>
                  <a:lnTo>
                    <a:pt x="808" y="2261"/>
                  </a:lnTo>
                  <a:lnTo>
                    <a:pt x="816" y="2168"/>
                  </a:lnTo>
                  <a:lnTo>
                    <a:pt x="826" y="2160"/>
                  </a:lnTo>
                  <a:lnTo>
                    <a:pt x="835" y="2153"/>
                  </a:lnTo>
                  <a:lnTo>
                    <a:pt x="835" y="2119"/>
                  </a:lnTo>
                  <a:lnTo>
                    <a:pt x="821" y="2087"/>
                  </a:lnTo>
                  <a:lnTo>
                    <a:pt x="795" y="2100"/>
                  </a:lnTo>
                  <a:lnTo>
                    <a:pt x="770" y="2115"/>
                  </a:lnTo>
                  <a:lnTo>
                    <a:pt x="769" y="2135"/>
                  </a:lnTo>
                  <a:lnTo>
                    <a:pt x="762" y="2150"/>
                  </a:lnTo>
                  <a:lnTo>
                    <a:pt x="731" y="2160"/>
                  </a:lnTo>
                  <a:lnTo>
                    <a:pt x="706" y="2152"/>
                  </a:lnTo>
                  <a:lnTo>
                    <a:pt x="694" y="2112"/>
                  </a:lnTo>
                  <a:lnTo>
                    <a:pt x="697" y="2068"/>
                  </a:lnTo>
                  <a:lnTo>
                    <a:pt x="712" y="2040"/>
                  </a:lnTo>
                  <a:lnTo>
                    <a:pt x="712" y="2007"/>
                  </a:lnTo>
                  <a:lnTo>
                    <a:pt x="724" y="1985"/>
                  </a:lnTo>
                  <a:lnTo>
                    <a:pt x="744" y="1971"/>
                  </a:lnTo>
                  <a:lnTo>
                    <a:pt x="770" y="1946"/>
                  </a:lnTo>
                  <a:lnTo>
                    <a:pt x="773" y="1916"/>
                  </a:lnTo>
                  <a:lnTo>
                    <a:pt x="754" y="1901"/>
                  </a:lnTo>
                  <a:lnTo>
                    <a:pt x="731" y="1887"/>
                  </a:lnTo>
                  <a:lnTo>
                    <a:pt x="725" y="1848"/>
                  </a:lnTo>
                  <a:lnTo>
                    <a:pt x="728" y="1809"/>
                  </a:lnTo>
                  <a:lnTo>
                    <a:pt x="715" y="1782"/>
                  </a:lnTo>
                  <a:lnTo>
                    <a:pt x="696" y="1762"/>
                  </a:lnTo>
                  <a:lnTo>
                    <a:pt x="690" y="1762"/>
                  </a:lnTo>
                  <a:lnTo>
                    <a:pt x="684" y="1760"/>
                  </a:lnTo>
                  <a:lnTo>
                    <a:pt x="668" y="1742"/>
                  </a:lnTo>
                  <a:lnTo>
                    <a:pt x="654" y="1723"/>
                  </a:lnTo>
                  <a:lnTo>
                    <a:pt x="595" y="1667"/>
                  </a:lnTo>
                  <a:lnTo>
                    <a:pt x="525" y="1628"/>
                  </a:lnTo>
                  <a:lnTo>
                    <a:pt x="522" y="1631"/>
                  </a:lnTo>
                  <a:lnTo>
                    <a:pt x="546" y="1609"/>
                  </a:lnTo>
                  <a:lnTo>
                    <a:pt x="559" y="1579"/>
                  </a:lnTo>
                  <a:lnTo>
                    <a:pt x="563" y="1566"/>
                  </a:lnTo>
                  <a:lnTo>
                    <a:pt x="594" y="1564"/>
                  </a:lnTo>
                  <a:lnTo>
                    <a:pt x="626" y="1566"/>
                  </a:lnTo>
                  <a:lnTo>
                    <a:pt x="629" y="1557"/>
                  </a:lnTo>
                  <a:lnTo>
                    <a:pt x="636" y="1556"/>
                  </a:lnTo>
                  <a:lnTo>
                    <a:pt x="658" y="1539"/>
                  </a:lnTo>
                  <a:lnTo>
                    <a:pt x="662" y="1510"/>
                  </a:lnTo>
                  <a:lnTo>
                    <a:pt x="665" y="1505"/>
                  </a:lnTo>
                  <a:lnTo>
                    <a:pt x="668" y="1504"/>
                  </a:lnTo>
                  <a:lnTo>
                    <a:pt x="686" y="1498"/>
                  </a:lnTo>
                  <a:lnTo>
                    <a:pt x="702" y="1489"/>
                  </a:lnTo>
                  <a:lnTo>
                    <a:pt x="713" y="1447"/>
                  </a:lnTo>
                  <a:lnTo>
                    <a:pt x="694" y="1410"/>
                  </a:lnTo>
                  <a:lnTo>
                    <a:pt x="690" y="1379"/>
                  </a:lnTo>
                  <a:lnTo>
                    <a:pt x="676" y="1354"/>
                  </a:lnTo>
                  <a:lnTo>
                    <a:pt x="680" y="1326"/>
                  </a:lnTo>
                  <a:lnTo>
                    <a:pt x="697" y="1304"/>
                  </a:lnTo>
                  <a:lnTo>
                    <a:pt x="697" y="1276"/>
                  </a:lnTo>
                  <a:lnTo>
                    <a:pt x="709" y="1249"/>
                  </a:lnTo>
                  <a:lnTo>
                    <a:pt x="715" y="1207"/>
                  </a:lnTo>
                  <a:lnTo>
                    <a:pt x="687" y="1171"/>
                  </a:lnTo>
                  <a:lnTo>
                    <a:pt x="665" y="1152"/>
                  </a:lnTo>
                  <a:lnTo>
                    <a:pt x="649" y="1130"/>
                  </a:lnTo>
                  <a:lnTo>
                    <a:pt x="642" y="1126"/>
                  </a:lnTo>
                  <a:lnTo>
                    <a:pt x="636" y="1124"/>
                  </a:lnTo>
                  <a:lnTo>
                    <a:pt x="623" y="1104"/>
                  </a:lnTo>
                  <a:lnTo>
                    <a:pt x="603" y="1087"/>
                  </a:lnTo>
                  <a:lnTo>
                    <a:pt x="585" y="1077"/>
                  </a:lnTo>
                  <a:lnTo>
                    <a:pt x="566" y="1074"/>
                  </a:lnTo>
                  <a:lnTo>
                    <a:pt x="547" y="1054"/>
                  </a:lnTo>
                  <a:lnTo>
                    <a:pt x="532" y="1027"/>
                  </a:lnTo>
                  <a:lnTo>
                    <a:pt x="530" y="1026"/>
                  </a:lnTo>
                  <a:lnTo>
                    <a:pt x="527" y="1023"/>
                  </a:lnTo>
                  <a:lnTo>
                    <a:pt x="515" y="1005"/>
                  </a:lnTo>
                  <a:lnTo>
                    <a:pt x="500" y="990"/>
                  </a:lnTo>
                  <a:lnTo>
                    <a:pt x="500" y="987"/>
                  </a:lnTo>
                  <a:lnTo>
                    <a:pt x="500" y="984"/>
                  </a:lnTo>
                  <a:lnTo>
                    <a:pt x="493" y="968"/>
                  </a:lnTo>
                  <a:lnTo>
                    <a:pt x="487" y="951"/>
                  </a:lnTo>
                  <a:lnTo>
                    <a:pt x="489" y="899"/>
                  </a:lnTo>
                  <a:lnTo>
                    <a:pt x="489" y="848"/>
                  </a:lnTo>
                  <a:lnTo>
                    <a:pt x="477" y="806"/>
                  </a:lnTo>
                  <a:lnTo>
                    <a:pt x="455" y="768"/>
                  </a:lnTo>
                  <a:lnTo>
                    <a:pt x="442" y="761"/>
                  </a:lnTo>
                  <a:lnTo>
                    <a:pt x="425" y="759"/>
                  </a:lnTo>
                  <a:lnTo>
                    <a:pt x="417" y="755"/>
                  </a:lnTo>
                  <a:lnTo>
                    <a:pt x="407" y="753"/>
                  </a:lnTo>
                  <a:lnTo>
                    <a:pt x="398" y="744"/>
                  </a:lnTo>
                  <a:lnTo>
                    <a:pt x="391" y="734"/>
                  </a:lnTo>
                  <a:lnTo>
                    <a:pt x="384" y="731"/>
                  </a:lnTo>
                  <a:lnTo>
                    <a:pt x="378" y="727"/>
                  </a:lnTo>
                  <a:lnTo>
                    <a:pt x="337" y="719"/>
                  </a:lnTo>
                  <a:lnTo>
                    <a:pt x="312" y="687"/>
                  </a:lnTo>
                  <a:lnTo>
                    <a:pt x="312" y="684"/>
                  </a:lnTo>
                  <a:lnTo>
                    <a:pt x="312" y="681"/>
                  </a:lnTo>
                  <a:lnTo>
                    <a:pt x="305" y="671"/>
                  </a:lnTo>
                  <a:lnTo>
                    <a:pt x="302" y="661"/>
                  </a:lnTo>
                  <a:lnTo>
                    <a:pt x="299" y="661"/>
                  </a:lnTo>
                  <a:lnTo>
                    <a:pt x="296" y="661"/>
                  </a:lnTo>
                  <a:lnTo>
                    <a:pt x="287" y="653"/>
                  </a:lnTo>
                  <a:lnTo>
                    <a:pt x="279" y="652"/>
                  </a:lnTo>
                  <a:lnTo>
                    <a:pt x="268" y="655"/>
                  </a:lnTo>
                  <a:lnTo>
                    <a:pt x="258" y="659"/>
                  </a:lnTo>
                  <a:lnTo>
                    <a:pt x="246" y="661"/>
                  </a:lnTo>
                  <a:lnTo>
                    <a:pt x="236" y="656"/>
                  </a:lnTo>
                  <a:lnTo>
                    <a:pt x="236" y="652"/>
                  </a:lnTo>
                  <a:lnTo>
                    <a:pt x="235" y="647"/>
                  </a:lnTo>
                  <a:lnTo>
                    <a:pt x="229" y="625"/>
                  </a:lnTo>
                  <a:lnTo>
                    <a:pt x="230" y="605"/>
                  </a:lnTo>
                  <a:lnTo>
                    <a:pt x="235" y="593"/>
                  </a:lnTo>
                  <a:lnTo>
                    <a:pt x="239" y="581"/>
                  </a:lnTo>
                  <a:lnTo>
                    <a:pt x="246" y="574"/>
                  </a:lnTo>
                  <a:lnTo>
                    <a:pt x="252" y="566"/>
                  </a:lnTo>
                  <a:lnTo>
                    <a:pt x="251" y="552"/>
                  </a:lnTo>
                  <a:lnTo>
                    <a:pt x="239" y="541"/>
                  </a:lnTo>
                  <a:lnTo>
                    <a:pt x="188" y="537"/>
                  </a:lnTo>
                  <a:lnTo>
                    <a:pt x="137" y="537"/>
                  </a:lnTo>
                  <a:lnTo>
                    <a:pt x="133" y="524"/>
                  </a:lnTo>
                  <a:lnTo>
                    <a:pt x="136" y="512"/>
                  </a:lnTo>
                  <a:lnTo>
                    <a:pt x="138" y="472"/>
                  </a:lnTo>
                  <a:lnTo>
                    <a:pt x="146" y="438"/>
                  </a:lnTo>
                  <a:lnTo>
                    <a:pt x="106" y="421"/>
                  </a:lnTo>
                  <a:lnTo>
                    <a:pt x="76" y="399"/>
                  </a:lnTo>
                  <a:lnTo>
                    <a:pt x="96" y="375"/>
                  </a:lnTo>
                  <a:lnTo>
                    <a:pt x="112" y="346"/>
                  </a:lnTo>
                  <a:lnTo>
                    <a:pt x="98" y="332"/>
                  </a:lnTo>
                  <a:lnTo>
                    <a:pt x="79" y="331"/>
                  </a:lnTo>
                  <a:lnTo>
                    <a:pt x="63" y="344"/>
                  </a:lnTo>
                  <a:lnTo>
                    <a:pt x="42" y="363"/>
                  </a:lnTo>
                  <a:lnTo>
                    <a:pt x="22" y="379"/>
                  </a:lnTo>
                  <a:lnTo>
                    <a:pt x="10" y="382"/>
                  </a:lnTo>
                  <a:lnTo>
                    <a:pt x="0" y="354"/>
                  </a:lnTo>
                  <a:lnTo>
                    <a:pt x="13" y="331"/>
                  </a:lnTo>
                  <a:lnTo>
                    <a:pt x="35" y="307"/>
                  </a:lnTo>
                  <a:lnTo>
                    <a:pt x="52" y="281"/>
                  </a:lnTo>
                  <a:lnTo>
                    <a:pt x="64" y="273"/>
                  </a:lnTo>
                  <a:lnTo>
                    <a:pt x="86" y="266"/>
                  </a:lnTo>
                  <a:lnTo>
                    <a:pt x="109" y="256"/>
                  </a:lnTo>
                  <a:lnTo>
                    <a:pt x="120" y="238"/>
                  </a:lnTo>
                  <a:lnTo>
                    <a:pt x="114" y="209"/>
                  </a:lnTo>
                  <a:lnTo>
                    <a:pt x="98" y="187"/>
                  </a:lnTo>
                  <a:lnTo>
                    <a:pt x="85" y="165"/>
                  </a:lnTo>
                  <a:lnTo>
                    <a:pt x="90" y="135"/>
                  </a:lnTo>
                  <a:lnTo>
                    <a:pt x="128" y="88"/>
                  </a:lnTo>
                  <a:lnTo>
                    <a:pt x="176" y="54"/>
                  </a:lnTo>
                  <a:lnTo>
                    <a:pt x="229" y="26"/>
                  </a:lnTo>
                  <a:lnTo>
                    <a:pt x="284" y="0"/>
                  </a:lnTo>
                  <a:lnTo>
                    <a:pt x="273" y="16"/>
                  </a:lnTo>
                  <a:lnTo>
                    <a:pt x="274" y="41"/>
                  </a:lnTo>
                  <a:lnTo>
                    <a:pt x="282" y="69"/>
                  </a:lnTo>
                  <a:lnTo>
                    <a:pt x="280" y="94"/>
                  </a:lnTo>
                  <a:lnTo>
                    <a:pt x="280" y="119"/>
                  </a:lnTo>
                  <a:lnTo>
                    <a:pt x="283" y="144"/>
                  </a:lnTo>
                  <a:lnTo>
                    <a:pt x="308" y="151"/>
                  </a:lnTo>
                  <a:lnTo>
                    <a:pt x="328" y="165"/>
                  </a:lnTo>
                  <a:lnTo>
                    <a:pt x="331" y="176"/>
                  </a:lnTo>
                  <a:lnTo>
                    <a:pt x="334" y="190"/>
                  </a:lnTo>
                  <a:lnTo>
                    <a:pt x="340" y="195"/>
                  </a:lnTo>
                  <a:lnTo>
                    <a:pt x="349" y="197"/>
                  </a:lnTo>
                  <a:lnTo>
                    <a:pt x="349" y="206"/>
                  </a:lnTo>
                  <a:lnTo>
                    <a:pt x="350" y="213"/>
                  </a:lnTo>
                  <a:lnTo>
                    <a:pt x="368" y="223"/>
                  </a:lnTo>
                  <a:lnTo>
                    <a:pt x="389" y="218"/>
                  </a:lnTo>
                  <a:lnTo>
                    <a:pt x="401" y="226"/>
                  </a:lnTo>
                  <a:lnTo>
                    <a:pt x="410" y="238"/>
                  </a:lnTo>
                  <a:lnTo>
                    <a:pt x="423" y="238"/>
                  </a:lnTo>
                  <a:lnTo>
                    <a:pt x="438" y="238"/>
                  </a:lnTo>
                  <a:lnTo>
                    <a:pt x="448" y="254"/>
                  </a:lnTo>
                  <a:lnTo>
                    <a:pt x="455" y="272"/>
                  </a:lnTo>
                  <a:lnTo>
                    <a:pt x="464" y="276"/>
                  </a:lnTo>
                  <a:lnTo>
                    <a:pt x="474" y="276"/>
                  </a:lnTo>
                  <a:lnTo>
                    <a:pt x="476" y="282"/>
                  </a:lnTo>
                  <a:lnTo>
                    <a:pt x="481" y="284"/>
                  </a:lnTo>
                  <a:lnTo>
                    <a:pt x="480" y="294"/>
                  </a:lnTo>
                  <a:lnTo>
                    <a:pt x="483" y="303"/>
                  </a:lnTo>
                  <a:lnTo>
                    <a:pt x="492" y="309"/>
                  </a:lnTo>
                  <a:lnTo>
                    <a:pt x="499" y="318"/>
                  </a:lnTo>
                  <a:lnTo>
                    <a:pt x="502" y="337"/>
                  </a:lnTo>
                  <a:lnTo>
                    <a:pt x="500" y="356"/>
                  </a:lnTo>
                  <a:lnTo>
                    <a:pt x="499" y="359"/>
                  </a:lnTo>
                  <a:lnTo>
                    <a:pt x="495" y="360"/>
                  </a:lnTo>
                  <a:lnTo>
                    <a:pt x="490" y="374"/>
                  </a:lnTo>
                  <a:lnTo>
                    <a:pt x="499" y="382"/>
                  </a:lnTo>
                  <a:lnTo>
                    <a:pt x="535" y="406"/>
                  </a:lnTo>
                  <a:lnTo>
                    <a:pt x="566" y="437"/>
                  </a:lnTo>
                  <a:lnTo>
                    <a:pt x="578" y="459"/>
                  </a:lnTo>
                  <a:lnTo>
                    <a:pt x="575" y="482"/>
                  </a:lnTo>
                  <a:lnTo>
                    <a:pt x="570" y="494"/>
                  </a:lnTo>
                  <a:lnTo>
                    <a:pt x="560" y="503"/>
                  </a:lnTo>
                  <a:lnTo>
                    <a:pt x="550" y="509"/>
                  </a:lnTo>
                  <a:lnTo>
                    <a:pt x="541" y="516"/>
                  </a:lnTo>
                  <a:lnTo>
                    <a:pt x="534" y="534"/>
                  </a:lnTo>
                  <a:lnTo>
                    <a:pt x="534" y="553"/>
                  </a:lnTo>
                  <a:lnTo>
                    <a:pt x="544" y="568"/>
                  </a:lnTo>
                  <a:lnTo>
                    <a:pt x="560" y="572"/>
                  </a:lnTo>
                  <a:lnTo>
                    <a:pt x="563" y="577"/>
                  </a:lnTo>
                  <a:lnTo>
                    <a:pt x="566" y="580"/>
                  </a:lnTo>
                  <a:lnTo>
                    <a:pt x="566" y="596"/>
                  </a:lnTo>
                  <a:lnTo>
                    <a:pt x="570" y="611"/>
                  </a:lnTo>
                  <a:lnTo>
                    <a:pt x="578" y="621"/>
                  </a:lnTo>
                  <a:lnTo>
                    <a:pt x="586" y="631"/>
                  </a:lnTo>
                  <a:lnTo>
                    <a:pt x="591" y="640"/>
                  </a:lnTo>
                  <a:lnTo>
                    <a:pt x="589" y="649"/>
                  </a:lnTo>
                  <a:lnTo>
                    <a:pt x="582" y="656"/>
                  </a:lnTo>
                  <a:lnTo>
                    <a:pt x="578" y="662"/>
                  </a:lnTo>
                  <a:lnTo>
                    <a:pt x="573" y="669"/>
                  </a:lnTo>
                  <a:lnTo>
                    <a:pt x="573" y="677"/>
                  </a:lnTo>
                  <a:lnTo>
                    <a:pt x="585" y="684"/>
                  </a:lnTo>
                  <a:lnTo>
                    <a:pt x="597" y="690"/>
                  </a:lnTo>
                  <a:lnTo>
                    <a:pt x="604" y="699"/>
                  </a:lnTo>
                  <a:lnTo>
                    <a:pt x="613" y="706"/>
                  </a:lnTo>
                  <a:lnTo>
                    <a:pt x="601" y="731"/>
                  </a:lnTo>
                  <a:lnTo>
                    <a:pt x="582" y="753"/>
                  </a:lnTo>
                  <a:lnTo>
                    <a:pt x="579" y="768"/>
                  </a:lnTo>
                  <a:lnTo>
                    <a:pt x="586" y="783"/>
                  </a:lnTo>
                  <a:lnTo>
                    <a:pt x="586" y="786"/>
                  </a:lnTo>
                  <a:lnTo>
                    <a:pt x="586" y="790"/>
                  </a:lnTo>
                  <a:lnTo>
                    <a:pt x="589" y="793"/>
                  </a:lnTo>
                  <a:lnTo>
                    <a:pt x="592" y="796"/>
                  </a:lnTo>
                  <a:lnTo>
                    <a:pt x="598" y="817"/>
                  </a:lnTo>
                  <a:lnTo>
                    <a:pt x="607" y="833"/>
                  </a:lnTo>
                  <a:lnTo>
                    <a:pt x="655" y="852"/>
                  </a:lnTo>
                  <a:lnTo>
                    <a:pt x="690" y="896"/>
                  </a:lnTo>
                  <a:lnTo>
                    <a:pt x="703" y="903"/>
                  </a:lnTo>
                  <a:lnTo>
                    <a:pt x="722" y="906"/>
                  </a:lnTo>
                  <a:lnTo>
                    <a:pt x="727" y="908"/>
                  </a:lnTo>
                  <a:lnTo>
                    <a:pt x="729" y="912"/>
                  </a:lnTo>
                  <a:lnTo>
                    <a:pt x="737" y="933"/>
                  </a:lnTo>
                  <a:lnTo>
                    <a:pt x="753" y="945"/>
                  </a:lnTo>
                  <a:lnTo>
                    <a:pt x="770" y="943"/>
                  </a:lnTo>
                  <a:lnTo>
                    <a:pt x="788" y="936"/>
                  </a:lnTo>
                  <a:lnTo>
                    <a:pt x="791" y="934"/>
                  </a:lnTo>
                  <a:lnTo>
                    <a:pt x="791" y="930"/>
                  </a:lnTo>
                  <a:lnTo>
                    <a:pt x="798" y="928"/>
                  </a:lnTo>
                  <a:lnTo>
                    <a:pt x="804" y="930"/>
                  </a:lnTo>
                  <a:lnTo>
                    <a:pt x="826" y="942"/>
                  </a:lnTo>
                  <a:lnTo>
                    <a:pt x="845" y="956"/>
                  </a:lnTo>
                  <a:lnTo>
                    <a:pt x="848" y="956"/>
                  </a:lnTo>
                  <a:lnTo>
                    <a:pt x="851" y="956"/>
                  </a:lnTo>
                  <a:lnTo>
                    <a:pt x="855" y="961"/>
                  </a:lnTo>
                  <a:lnTo>
                    <a:pt x="858" y="965"/>
                  </a:lnTo>
                  <a:lnTo>
                    <a:pt x="880" y="984"/>
                  </a:lnTo>
                  <a:lnTo>
                    <a:pt x="900" y="1002"/>
                  </a:lnTo>
                  <a:lnTo>
                    <a:pt x="921" y="1011"/>
                  </a:lnTo>
                  <a:lnTo>
                    <a:pt x="943" y="1014"/>
                  </a:lnTo>
                  <a:lnTo>
                    <a:pt x="947" y="1020"/>
                  </a:lnTo>
                  <a:lnTo>
                    <a:pt x="953" y="1023"/>
                  </a:lnTo>
                  <a:lnTo>
                    <a:pt x="966" y="1058"/>
                  </a:lnTo>
                  <a:lnTo>
                    <a:pt x="989" y="1082"/>
                  </a:lnTo>
                  <a:lnTo>
                    <a:pt x="1046" y="1092"/>
                  </a:lnTo>
                  <a:lnTo>
                    <a:pt x="1102" y="1086"/>
                  </a:lnTo>
                  <a:lnTo>
                    <a:pt x="1119" y="1093"/>
                  </a:lnTo>
                  <a:lnTo>
                    <a:pt x="1138" y="1089"/>
                  </a:lnTo>
                </a:path>
              </a:pathLst>
            </a:custGeom>
            <a:solidFill>
              <a:srgbClr val="0099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O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84457" name="Freeform 9"/>
            <p:cNvSpPr>
              <a:spLocks/>
            </p:cNvSpPr>
            <p:nvPr/>
          </p:nvSpPr>
          <p:spPr bwMode="auto">
            <a:xfrm>
              <a:off x="961" y="1480"/>
              <a:ext cx="238" cy="330"/>
            </a:xfrm>
            <a:custGeom>
              <a:avLst/>
              <a:gdLst/>
              <a:ahLst/>
              <a:cxnLst>
                <a:cxn ang="0">
                  <a:pos x="584" y="1066"/>
                </a:cxn>
                <a:cxn ang="0">
                  <a:pos x="542" y="1028"/>
                </a:cxn>
                <a:cxn ang="0">
                  <a:pos x="514" y="1014"/>
                </a:cxn>
                <a:cxn ang="0">
                  <a:pos x="501" y="1007"/>
                </a:cxn>
                <a:cxn ang="0">
                  <a:pos x="437" y="1006"/>
                </a:cxn>
                <a:cxn ang="0">
                  <a:pos x="397" y="1041"/>
                </a:cxn>
                <a:cxn ang="0">
                  <a:pos x="342" y="1036"/>
                </a:cxn>
                <a:cxn ang="0">
                  <a:pos x="317" y="997"/>
                </a:cxn>
                <a:cxn ang="0">
                  <a:pos x="307" y="1004"/>
                </a:cxn>
                <a:cxn ang="0">
                  <a:pos x="276" y="985"/>
                </a:cxn>
                <a:cxn ang="0">
                  <a:pos x="262" y="928"/>
                </a:cxn>
                <a:cxn ang="0">
                  <a:pos x="254" y="838"/>
                </a:cxn>
                <a:cxn ang="0">
                  <a:pos x="215" y="788"/>
                </a:cxn>
                <a:cxn ang="0">
                  <a:pos x="218" y="757"/>
                </a:cxn>
                <a:cxn ang="0">
                  <a:pos x="283" y="732"/>
                </a:cxn>
                <a:cxn ang="0">
                  <a:pos x="354" y="685"/>
                </a:cxn>
                <a:cxn ang="0">
                  <a:pos x="324" y="639"/>
                </a:cxn>
                <a:cxn ang="0">
                  <a:pos x="321" y="621"/>
                </a:cxn>
                <a:cxn ang="0">
                  <a:pos x="275" y="601"/>
                </a:cxn>
                <a:cxn ang="0">
                  <a:pos x="225" y="573"/>
                </a:cxn>
                <a:cxn ang="0">
                  <a:pos x="183" y="555"/>
                </a:cxn>
                <a:cxn ang="0">
                  <a:pos x="159" y="498"/>
                </a:cxn>
                <a:cxn ang="0">
                  <a:pos x="110" y="484"/>
                </a:cxn>
                <a:cxn ang="0">
                  <a:pos x="57" y="459"/>
                </a:cxn>
                <a:cxn ang="0">
                  <a:pos x="25" y="448"/>
                </a:cxn>
                <a:cxn ang="0">
                  <a:pos x="3" y="409"/>
                </a:cxn>
                <a:cxn ang="0">
                  <a:pos x="104" y="293"/>
                </a:cxn>
                <a:cxn ang="0">
                  <a:pos x="65" y="206"/>
                </a:cxn>
                <a:cxn ang="0">
                  <a:pos x="126" y="43"/>
                </a:cxn>
                <a:cxn ang="0">
                  <a:pos x="173" y="72"/>
                </a:cxn>
                <a:cxn ang="0">
                  <a:pos x="227" y="97"/>
                </a:cxn>
                <a:cxn ang="0">
                  <a:pos x="291" y="128"/>
                </a:cxn>
                <a:cxn ang="0">
                  <a:pos x="272" y="153"/>
                </a:cxn>
                <a:cxn ang="0">
                  <a:pos x="273" y="208"/>
                </a:cxn>
                <a:cxn ang="0">
                  <a:pos x="285" y="222"/>
                </a:cxn>
                <a:cxn ang="0">
                  <a:pos x="317" y="214"/>
                </a:cxn>
                <a:cxn ang="0">
                  <a:pos x="336" y="221"/>
                </a:cxn>
                <a:cxn ang="0">
                  <a:pos x="349" y="242"/>
                </a:cxn>
                <a:cxn ang="0">
                  <a:pos x="375" y="280"/>
                </a:cxn>
                <a:cxn ang="0">
                  <a:pos x="429" y="295"/>
                </a:cxn>
                <a:cxn ang="0">
                  <a:pos x="454" y="315"/>
                </a:cxn>
                <a:cxn ang="0">
                  <a:pos x="494" y="328"/>
                </a:cxn>
                <a:cxn ang="0">
                  <a:pos x="526" y="459"/>
                </a:cxn>
                <a:cxn ang="0">
                  <a:pos x="537" y="545"/>
                </a:cxn>
                <a:cxn ang="0">
                  <a:pos x="552" y="567"/>
                </a:cxn>
                <a:cxn ang="0">
                  <a:pos x="571" y="589"/>
                </a:cxn>
                <a:cxn ang="0">
                  <a:pos x="623" y="638"/>
                </a:cxn>
                <a:cxn ang="0">
                  <a:pos x="673" y="685"/>
                </a:cxn>
                <a:cxn ang="0">
                  <a:pos x="704" y="713"/>
                </a:cxn>
                <a:cxn ang="0">
                  <a:pos x="748" y="810"/>
                </a:cxn>
                <a:cxn ang="0">
                  <a:pos x="717" y="888"/>
                </a:cxn>
                <a:cxn ang="0">
                  <a:pos x="733" y="970"/>
                </a:cxn>
                <a:cxn ang="0">
                  <a:pos x="724" y="1060"/>
                </a:cxn>
                <a:cxn ang="0">
                  <a:pos x="701" y="1070"/>
                </a:cxn>
                <a:cxn ang="0">
                  <a:pos x="667" y="1117"/>
                </a:cxn>
                <a:cxn ang="0">
                  <a:pos x="600" y="1128"/>
                </a:cxn>
              </a:cxnLst>
              <a:rect l="0" t="0" r="r" b="b"/>
              <a:pathLst>
                <a:path w="752" h="1128">
                  <a:moveTo>
                    <a:pt x="600" y="1101"/>
                  </a:moveTo>
                  <a:lnTo>
                    <a:pt x="594" y="1081"/>
                  </a:lnTo>
                  <a:lnTo>
                    <a:pt x="584" y="1066"/>
                  </a:lnTo>
                  <a:lnTo>
                    <a:pt x="569" y="1045"/>
                  </a:lnTo>
                  <a:lnTo>
                    <a:pt x="552" y="1031"/>
                  </a:lnTo>
                  <a:lnTo>
                    <a:pt x="542" y="1028"/>
                  </a:lnTo>
                  <a:lnTo>
                    <a:pt x="533" y="1023"/>
                  </a:lnTo>
                  <a:lnTo>
                    <a:pt x="523" y="1019"/>
                  </a:lnTo>
                  <a:lnTo>
                    <a:pt x="514" y="1014"/>
                  </a:lnTo>
                  <a:lnTo>
                    <a:pt x="510" y="1011"/>
                  </a:lnTo>
                  <a:lnTo>
                    <a:pt x="502" y="1011"/>
                  </a:lnTo>
                  <a:lnTo>
                    <a:pt x="501" y="1007"/>
                  </a:lnTo>
                  <a:lnTo>
                    <a:pt x="498" y="1004"/>
                  </a:lnTo>
                  <a:lnTo>
                    <a:pt x="467" y="995"/>
                  </a:lnTo>
                  <a:lnTo>
                    <a:pt x="437" y="1006"/>
                  </a:lnTo>
                  <a:lnTo>
                    <a:pt x="432" y="1019"/>
                  </a:lnTo>
                  <a:lnTo>
                    <a:pt x="426" y="1031"/>
                  </a:lnTo>
                  <a:lnTo>
                    <a:pt x="397" y="1041"/>
                  </a:lnTo>
                  <a:lnTo>
                    <a:pt x="370" y="1051"/>
                  </a:lnTo>
                  <a:lnTo>
                    <a:pt x="352" y="1050"/>
                  </a:lnTo>
                  <a:lnTo>
                    <a:pt x="342" y="1036"/>
                  </a:lnTo>
                  <a:lnTo>
                    <a:pt x="335" y="1016"/>
                  </a:lnTo>
                  <a:lnTo>
                    <a:pt x="323" y="998"/>
                  </a:lnTo>
                  <a:lnTo>
                    <a:pt x="317" y="997"/>
                  </a:lnTo>
                  <a:lnTo>
                    <a:pt x="310" y="998"/>
                  </a:lnTo>
                  <a:lnTo>
                    <a:pt x="310" y="1001"/>
                  </a:lnTo>
                  <a:lnTo>
                    <a:pt x="307" y="1004"/>
                  </a:lnTo>
                  <a:lnTo>
                    <a:pt x="295" y="1010"/>
                  </a:lnTo>
                  <a:lnTo>
                    <a:pt x="281" y="1011"/>
                  </a:lnTo>
                  <a:lnTo>
                    <a:pt x="276" y="985"/>
                  </a:lnTo>
                  <a:lnTo>
                    <a:pt x="273" y="957"/>
                  </a:lnTo>
                  <a:lnTo>
                    <a:pt x="269" y="942"/>
                  </a:lnTo>
                  <a:lnTo>
                    <a:pt x="262" y="928"/>
                  </a:lnTo>
                  <a:lnTo>
                    <a:pt x="257" y="889"/>
                  </a:lnTo>
                  <a:lnTo>
                    <a:pt x="257" y="851"/>
                  </a:lnTo>
                  <a:lnTo>
                    <a:pt x="254" y="838"/>
                  </a:lnTo>
                  <a:lnTo>
                    <a:pt x="250" y="826"/>
                  </a:lnTo>
                  <a:lnTo>
                    <a:pt x="234" y="805"/>
                  </a:lnTo>
                  <a:lnTo>
                    <a:pt x="215" y="788"/>
                  </a:lnTo>
                  <a:lnTo>
                    <a:pt x="213" y="777"/>
                  </a:lnTo>
                  <a:lnTo>
                    <a:pt x="212" y="769"/>
                  </a:lnTo>
                  <a:lnTo>
                    <a:pt x="218" y="757"/>
                  </a:lnTo>
                  <a:lnTo>
                    <a:pt x="228" y="748"/>
                  </a:lnTo>
                  <a:lnTo>
                    <a:pt x="254" y="736"/>
                  </a:lnTo>
                  <a:lnTo>
                    <a:pt x="283" y="732"/>
                  </a:lnTo>
                  <a:lnTo>
                    <a:pt x="319" y="745"/>
                  </a:lnTo>
                  <a:lnTo>
                    <a:pt x="354" y="732"/>
                  </a:lnTo>
                  <a:lnTo>
                    <a:pt x="354" y="685"/>
                  </a:lnTo>
                  <a:lnTo>
                    <a:pt x="337" y="645"/>
                  </a:lnTo>
                  <a:lnTo>
                    <a:pt x="330" y="642"/>
                  </a:lnTo>
                  <a:lnTo>
                    <a:pt x="324" y="639"/>
                  </a:lnTo>
                  <a:lnTo>
                    <a:pt x="323" y="636"/>
                  </a:lnTo>
                  <a:lnTo>
                    <a:pt x="323" y="632"/>
                  </a:lnTo>
                  <a:lnTo>
                    <a:pt x="321" y="621"/>
                  </a:lnTo>
                  <a:lnTo>
                    <a:pt x="313" y="615"/>
                  </a:lnTo>
                  <a:lnTo>
                    <a:pt x="292" y="611"/>
                  </a:lnTo>
                  <a:lnTo>
                    <a:pt x="275" y="601"/>
                  </a:lnTo>
                  <a:lnTo>
                    <a:pt x="266" y="589"/>
                  </a:lnTo>
                  <a:lnTo>
                    <a:pt x="257" y="579"/>
                  </a:lnTo>
                  <a:lnTo>
                    <a:pt x="225" y="573"/>
                  </a:lnTo>
                  <a:lnTo>
                    <a:pt x="192" y="564"/>
                  </a:lnTo>
                  <a:lnTo>
                    <a:pt x="189" y="561"/>
                  </a:lnTo>
                  <a:lnTo>
                    <a:pt x="183" y="555"/>
                  </a:lnTo>
                  <a:lnTo>
                    <a:pt x="173" y="526"/>
                  </a:lnTo>
                  <a:lnTo>
                    <a:pt x="175" y="492"/>
                  </a:lnTo>
                  <a:lnTo>
                    <a:pt x="159" y="498"/>
                  </a:lnTo>
                  <a:lnTo>
                    <a:pt x="145" y="504"/>
                  </a:lnTo>
                  <a:lnTo>
                    <a:pt x="123" y="502"/>
                  </a:lnTo>
                  <a:lnTo>
                    <a:pt x="110" y="484"/>
                  </a:lnTo>
                  <a:lnTo>
                    <a:pt x="98" y="457"/>
                  </a:lnTo>
                  <a:lnTo>
                    <a:pt x="73" y="452"/>
                  </a:lnTo>
                  <a:lnTo>
                    <a:pt x="57" y="459"/>
                  </a:lnTo>
                  <a:lnTo>
                    <a:pt x="40" y="459"/>
                  </a:lnTo>
                  <a:lnTo>
                    <a:pt x="31" y="455"/>
                  </a:lnTo>
                  <a:lnTo>
                    <a:pt x="25" y="448"/>
                  </a:lnTo>
                  <a:lnTo>
                    <a:pt x="18" y="423"/>
                  </a:lnTo>
                  <a:lnTo>
                    <a:pt x="0" y="411"/>
                  </a:lnTo>
                  <a:lnTo>
                    <a:pt x="3" y="409"/>
                  </a:lnTo>
                  <a:lnTo>
                    <a:pt x="60" y="384"/>
                  </a:lnTo>
                  <a:lnTo>
                    <a:pt x="97" y="333"/>
                  </a:lnTo>
                  <a:lnTo>
                    <a:pt x="104" y="293"/>
                  </a:lnTo>
                  <a:lnTo>
                    <a:pt x="105" y="258"/>
                  </a:lnTo>
                  <a:lnTo>
                    <a:pt x="94" y="228"/>
                  </a:lnTo>
                  <a:lnTo>
                    <a:pt x="65" y="206"/>
                  </a:lnTo>
                  <a:lnTo>
                    <a:pt x="84" y="153"/>
                  </a:lnTo>
                  <a:lnTo>
                    <a:pt x="92" y="94"/>
                  </a:lnTo>
                  <a:lnTo>
                    <a:pt x="126" y="43"/>
                  </a:lnTo>
                  <a:lnTo>
                    <a:pt x="183" y="0"/>
                  </a:lnTo>
                  <a:lnTo>
                    <a:pt x="175" y="34"/>
                  </a:lnTo>
                  <a:lnTo>
                    <a:pt x="173" y="72"/>
                  </a:lnTo>
                  <a:lnTo>
                    <a:pt x="171" y="84"/>
                  </a:lnTo>
                  <a:lnTo>
                    <a:pt x="175" y="99"/>
                  </a:lnTo>
                  <a:lnTo>
                    <a:pt x="227" y="97"/>
                  </a:lnTo>
                  <a:lnTo>
                    <a:pt x="278" y="102"/>
                  </a:lnTo>
                  <a:lnTo>
                    <a:pt x="289" y="112"/>
                  </a:lnTo>
                  <a:lnTo>
                    <a:pt x="291" y="128"/>
                  </a:lnTo>
                  <a:lnTo>
                    <a:pt x="283" y="134"/>
                  </a:lnTo>
                  <a:lnTo>
                    <a:pt x="278" y="142"/>
                  </a:lnTo>
                  <a:lnTo>
                    <a:pt x="272" y="153"/>
                  </a:lnTo>
                  <a:lnTo>
                    <a:pt x="269" y="165"/>
                  </a:lnTo>
                  <a:lnTo>
                    <a:pt x="266" y="187"/>
                  </a:lnTo>
                  <a:lnTo>
                    <a:pt x="273" y="208"/>
                  </a:lnTo>
                  <a:lnTo>
                    <a:pt x="275" y="214"/>
                  </a:lnTo>
                  <a:lnTo>
                    <a:pt x="275" y="217"/>
                  </a:lnTo>
                  <a:lnTo>
                    <a:pt x="285" y="222"/>
                  </a:lnTo>
                  <a:lnTo>
                    <a:pt x="297" y="220"/>
                  </a:lnTo>
                  <a:lnTo>
                    <a:pt x="307" y="215"/>
                  </a:lnTo>
                  <a:lnTo>
                    <a:pt x="317" y="214"/>
                  </a:lnTo>
                  <a:lnTo>
                    <a:pt x="326" y="214"/>
                  </a:lnTo>
                  <a:lnTo>
                    <a:pt x="333" y="221"/>
                  </a:lnTo>
                  <a:lnTo>
                    <a:pt x="336" y="221"/>
                  </a:lnTo>
                  <a:lnTo>
                    <a:pt x="340" y="221"/>
                  </a:lnTo>
                  <a:lnTo>
                    <a:pt x="342" y="233"/>
                  </a:lnTo>
                  <a:lnTo>
                    <a:pt x="349" y="242"/>
                  </a:lnTo>
                  <a:lnTo>
                    <a:pt x="351" y="245"/>
                  </a:lnTo>
                  <a:lnTo>
                    <a:pt x="351" y="248"/>
                  </a:lnTo>
                  <a:lnTo>
                    <a:pt x="375" y="280"/>
                  </a:lnTo>
                  <a:lnTo>
                    <a:pt x="415" y="287"/>
                  </a:lnTo>
                  <a:lnTo>
                    <a:pt x="422" y="292"/>
                  </a:lnTo>
                  <a:lnTo>
                    <a:pt x="429" y="295"/>
                  </a:lnTo>
                  <a:lnTo>
                    <a:pt x="437" y="305"/>
                  </a:lnTo>
                  <a:lnTo>
                    <a:pt x="445" y="314"/>
                  </a:lnTo>
                  <a:lnTo>
                    <a:pt x="454" y="315"/>
                  </a:lnTo>
                  <a:lnTo>
                    <a:pt x="462" y="320"/>
                  </a:lnTo>
                  <a:lnTo>
                    <a:pt x="479" y="321"/>
                  </a:lnTo>
                  <a:lnTo>
                    <a:pt x="494" y="328"/>
                  </a:lnTo>
                  <a:lnTo>
                    <a:pt x="516" y="367"/>
                  </a:lnTo>
                  <a:lnTo>
                    <a:pt x="526" y="408"/>
                  </a:lnTo>
                  <a:lnTo>
                    <a:pt x="526" y="459"/>
                  </a:lnTo>
                  <a:lnTo>
                    <a:pt x="524" y="511"/>
                  </a:lnTo>
                  <a:lnTo>
                    <a:pt x="530" y="529"/>
                  </a:lnTo>
                  <a:lnTo>
                    <a:pt x="537" y="545"/>
                  </a:lnTo>
                  <a:lnTo>
                    <a:pt x="539" y="548"/>
                  </a:lnTo>
                  <a:lnTo>
                    <a:pt x="539" y="551"/>
                  </a:lnTo>
                  <a:lnTo>
                    <a:pt x="552" y="567"/>
                  </a:lnTo>
                  <a:lnTo>
                    <a:pt x="565" y="585"/>
                  </a:lnTo>
                  <a:lnTo>
                    <a:pt x="568" y="586"/>
                  </a:lnTo>
                  <a:lnTo>
                    <a:pt x="571" y="589"/>
                  </a:lnTo>
                  <a:lnTo>
                    <a:pt x="584" y="614"/>
                  </a:lnTo>
                  <a:lnTo>
                    <a:pt x="603" y="635"/>
                  </a:lnTo>
                  <a:lnTo>
                    <a:pt x="623" y="638"/>
                  </a:lnTo>
                  <a:lnTo>
                    <a:pt x="641" y="648"/>
                  </a:lnTo>
                  <a:lnTo>
                    <a:pt x="660" y="664"/>
                  </a:lnTo>
                  <a:lnTo>
                    <a:pt x="673" y="685"/>
                  </a:lnTo>
                  <a:lnTo>
                    <a:pt x="680" y="688"/>
                  </a:lnTo>
                  <a:lnTo>
                    <a:pt x="686" y="691"/>
                  </a:lnTo>
                  <a:lnTo>
                    <a:pt x="704" y="713"/>
                  </a:lnTo>
                  <a:lnTo>
                    <a:pt x="726" y="732"/>
                  </a:lnTo>
                  <a:lnTo>
                    <a:pt x="752" y="767"/>
                  </a:lnTo>
                  <a:lnTo>
                    <a:pt x="748" y="810"/>
                  </a:lnTo>
                  <a:lnTo>
                    <a:pt x="736" y="836"/>
                  </a:lnTo>
                  <a:lnTo>
                    <a:pt x="736" y="864"/>
                  </a:lnTo>
                  <a:lnTo>
                    <a:pt x="717" y="888"/>
                  </a:lnTo>
                  <a:lnTo>
                    <a:pt x="713" y="914"/>
                  </a:lnTo>
                  <a:lnTo>
                    <a:pt x="729" y="939"/>
                  </a:lnTo>
                  <a:lnTo>
                    <a:pt x="733" y="970"/>
                  </a:lnTo>
                  <a:lnTo>
                    <a:pt x="752" y="1007"/>
                  </a:lnTo>
                  <a:lnTo>
                    <a:pt x="740" y="1051"/>
                  </a:lnTo>
                  <a:lnTo>
                    <a:pt x="724" y="1060"/>
                  </a:lnTo>
                  <a:lnTo>
                    <a:pt x="707" y="1064"/>
                  </a:lnTo>
                  <a:lnTo>
                    <a:pt x="702" y="1066"/>
                  </a:lnTo>
                  <a:lnTo>
                    <a:pt x="701" y="1070"/>
                  </a:lnTo>
                  <a:lnTo>
                    <a:pt x="695" y="1100"/>
                  </a:lnTo>
                  <a:lnTo>
                    <a:pt x="673" y="1117"/>
                  </a:lnTo>
                  <a:lnTo>
                    <a:pt x="667" y="1117"/>
                  </a:lnTo>
                  <a:lnTo>
                    <a:pt x="663" y="1128"/>
                  </a:lnTo>
                  <a:lnTo>
                    <a:pt x="632" y="1125"/>
                  </a:lnTo>
                  <a:lnTo>
                    <a:pt x="600" y="1128"/>
                  </a:lnTo>
                  <a:lnTo>
                    <a:pt x="600" y="1101"/>
                  </a:lnTo>
                  <a:close/>
                </a:path>
              </a:pathLst>
            </a:custGeom>
            <a:solidFill>
              <a:srgbClr val="009900"/>
            </a:solidFill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CO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84458" name="Freeform 10"/>
            <p:cNvSpPr>
              <a:spLocks/>
            </p:cNvSpPr>
            <p:nvPr/>
          </p:nvSpPr>
          <p:spPr bwMode="auto">
            <a:xfrm>
              <a:off x="801" y="1595"/>
              <a:ext cx="350" cy="388"/>
            </a:xfrm>
            <a:custGeom>
              <a:avLst/>
              <a:gdLst/>
              <a:ahLst/>
              <a:cxnLst>
                <a:cxn ang="0">
                  <a:pos x="995" y="862"/>
                </a:cxn>
                <a:cxn ang="0">
                  <a:pos x="912" y="878"/>
                </a:cxn>
                <a:cxn ang="0">
                  <a:pos x="836" y="881"/>
                </a:cxn>
                <a:cxn ang="0">
                  <a:pos x="779" y="926"/>
                </a:cxn>
                <a:cxn ang="0">
                  <a:pos x="738" y="976"/>
                </a:cxn>
                <a:cxn ang="0">
                  <a:pos x="657" y="1043"/>
                </a:cxn>
                <a:cxn ang="0">
                  <a:pos x="597" y="1074"/>
                </a:cxn>
                <a:cxn ang="0">
                  <a:pos x="565" y="1132"/>
                </a:cxn>
                <a:cxn ang="0">
                  <a:pos x="496" y="1205"/>
                </a:cxn>
                <a:cxn ang="0">
                  <a:pos x="479" y="1246"/>
                </a:cxn>
                <a:cxn ang="0">
                  <a:pos x="429" y="1310"/>
                </a:cxn>
                <a:cxn ang="0">
                  <a:pos x="248" y="1326"/>
                </a:cxn>
                <a:cxn ang="0">
                  <a:pos x="95" y="1310"/>
                </a:cxn>
                <a:cxn ang="0">
                  <a:pos x="66" y="1258"/>
                </a:cxn>
                <a:cxn ang="0">
                  <a:pos x="51" y="1226"/>
                </a:cxn>
                <a:cxn ang="0">
                  <a:pos x="47" y="949"/>
                </a:cxn>
                <a:cxn ang="0">
                  <a:pos x="92" y="818"/>
                </a:cxn>
                <a:cxn ang="0">
                  <a:pos x="155" y="725"/>
                </a:cxn>
                <a:cxn ang="0">
                  <a:pos x="184" y="512"/>
                </a:cxn>
                <a:cxn ang="0">
                  <a:pos x="128" y="472"/>
                </a:cxn>
                <a:cxn ang="0">
                  <a:pos x="99" y="380"/>
                </a:cxn>
                <a:cxn ang="0">
                  <a:pos x="79" y="359"/>
                </a:cxn>
                <a:cxn ang="0">
                  <a:pos x="175" y="244"/>
                </a:cxn>
                <a:cxn ang="0">
                  <a:pos x="210" y="196"/>
                </a:cxn>
                <a:cxn ang="0">
                  <a:pos x="357" y="22"/>
                </a:cxn>
                <a:cxn ang="0">
                  <a:pos x="503" y="19"/>
                </a:cxn>
                <a:cxn ang="0">
                  <a:pos x="534" y="63"/>
                </a:cxn>
                <a:cxn ang="0">
                  <a:pos x="576" y="60"/>
                </a:cxn>
                <a:cxn ang="0">
                  <a:pos x="626" y="110"/>
                </a:cxn>
                <a:cxn ang="0">
                  <a:pos x="678" y="98"/>
                </a:cxn>
                <a:cxn ang="0">
                  <a:pos x="689" y="168"/>
                </a:cxn>
                <a:cxn ang="0">
                  <a:pos x="760" y="185"/>
                </a:cxn>
                <a:cxn ang="0">
                  <a:pos x="795" y="219"/>
                </a:cxn>
                <a:cxn ang="0">
                  <a:pos x="826" y="240"/>
                </a:cxn>
                <a:cxn ang="0">
                  <a:pos x="832" y="250"/>
                </a:cxn>
                <a:cxn ang="0">
                  <a:pos x="857" y="338"/>
                </a:cxn>
                <a:cxn ang="0">
                  <a:pos x="757" y="344"/>
                </a:cxn>
                <a:cxn ang="0">
                  <a:pos x="714" y="377"/>
                </a:cxn>
                <a:cxn ang="0">
                  <a:pos x="737" y="413"/>
                </a:cxn>
                <a:cxn ang="0">
                  <a:pos x="759" y="459"/>
                </a:cxn>
                <a:cxn ang="0">
                  <a:pos x="770" y="550"/>
                </a:cxn>
                <a:cxn ang="0">
                  <a:pos x="784" y="618"/>
                </a:cxn>
                <a:cxn ang="0">
                  <a:pos x="813" y="609"/>
                </a:cxn>
                <a:cxn ang="0">
                  <a:pos x="826" y="606"/>
                </a:cxn>
                <a:cxn ang="0">
                  <a:pos x="855" y="658"/>
                </a:cxn>
                <a:cxn ang="0">
                  <a:pos x="928" y="637"/>
                </a:cxn>
                <a:cxn ang="0">
                  <a:pos x="969" y="603"/>
                </a:cxn>
                <a:cxn ang="0">
                  <a:pos x="1004" y="618"/>
                </a:cxn>
                <a:cxn ang="0">
                  <a:pos x="1026" y="627"/>
                </a:cxn>
                <a:cxn ang="0">
                  <a:pos x="1055" y="639"/>
                </a:cxn>
                <a:cxn ang="0">
                  <a:pos x="1097" y="689"/>
                </a:cxn>
                <a:cxn ang="0">
                  <a:pos x="1100" y="747"/>
                </a:cxn>
              </a:cxnLst>
              <a:rect l="0" t="0" r="r" b="b"/>
              <a:pathLst>
                <a:path w="1103" h="1326">
                  <a:moveTo>
                    <a:pt x="1062" y="799"/>
                  </a:moveTo>
                  <a:lnTo>
                    <a:pt x="1027" y="830"/>
                  </a:lnTo>
                  <a:lnTo>
                    <a:pt x="995" y="862"/>
                  </a:lnTo>
                  <a:lnTo>
                    <a:pt x="960" y="867"/>
                  </a:lnTo>
                  <a:lnTo>
                    <a:pt x="925" y="868"/>
                  </a:lnTo>
                  <a:lnTo>
                    <a:pt x="912" y="878"/>
                  </a:lnTo>
                  <a:lnTo>
                    <a:pt x="897" y="890"/>
                  </a:lnTo>
                  <a:lnTo>
                    <a:pt x="868" y="893"/>
                  </a:lnTo>
                  <a:lnTo>
                    <a:pt x="836" y="881"/>
                  </a:lnTo>
                  <a:lnTo>
                    <a:pt x="813" y="886"/>
                  </a:lnTo>
                  <a:lnTo>
                    <a:pt x="794" y="908"/>
                  </a:lnTo>
                  <a:lnTo>
                    <a:pt x="779" y="926"/>
                  </a:lnTo>
                  <a:lnTo>
                    <a:pt x="770" y="952"/>
                  </a:lnTo>
                  <a:lnTo>
                    <a:pt x="757" y="967"/>
                  </a:lnTo>
                  <a:lnTo>
                    <a:pt x="738" y="976"/>
                  </a:lnTo>
                  <a:lnTo>
                    <a:pt x="708" y="989"/>
                  </a:lnTo>
                  <a:lnTo>
                    <a:pt x="683" y="1008"/>
                  </a:lnTo>
                  <a:lnTo>
                    <a:pt x="657" y="1043"/>
                  </a:lnTo>
                  <a:lnTo>
                    <a:pt x="646" y="1085"/>
                  </a:lnTo>
                  <a:lnTo>
                    <a:pt x="620" y="1079"/>
                  </a:lnTo>
                  <a:lnTo>
                    <a:pt x="597" y="1074"/>
                  </a:lnTo>
                  <a:lnTo>
                    <a:pt x="579" y="1080"/>
                  </a:lnTo>
                  <a:lnTo>
                    <a:pt x="569" y="1092"/>
                  </a:lnTo>
                  <a:lnTo>
                    <a:pt x="565" y="1132"/>
                  </a:lnTo>
                  <a:lnTo>
                    <a:pt x="547" y="1164"/>
                  </a:lnTo>
                  <a:lnTo>
                    <a:pt x="518" y="1182"/>
                  </a:lnTo>
                  <a:lnTo>
                    <a:pt x="496" y="1205"/>
                  </a:lnTo>
                  <a:lnTo>
                    <a:pt x="495" y="1211"/>
                  </a:lnTo>
                  <a:lnTo>
                    <a:pt x="495" y="1217"/>
                  </a:lnTo>
                  <a:lnTo>
                    <a:pt x="479" y="1246"/>
                  </a:lnTo>
                  <a:lnTo>
                    <a:pt x="467" y="1276"/>
                  </a:lnTo>
                  <a:lnTo>
                    <a:pt x="451" y="1298"/>
                  </a:lnTo>
                  <a:lnTo>
                    <a:pt x="429" y="1310"/>
                  </a:lnTo>
                  <a:lnTo>
                    <a:pt x="406" y="1317"/>
                  </a:lnTo>
                  <a:lnTo>
                    <a:pt x="382" y="1323"/>
                  </a:lnTo>
                  <a:lnTo>
                    <a:pt x="248" y="1326"/>
                  </a:lnTo>
                  <a:lnTo>
                    <a:pt x="112" y="1324"/>
                  </a:lnTo>
                  <a:lnTo>
                    <a:pt x="105" y="1313"/>
                  </a:lnTo>
                  <a:lnTo>
                    <a:pt x="95" y="1310"/>
                  </a:lnTo>
                  <a:lnTo>
                    <a:pt x="79" y="1291"/>
                  </a:lnTo>
                  <a:lnTo>
                    <a:pt x="70" y="1264"/>
                  </a:lnTo>
                  <a:lnTo>
                    <a:pt x="66" y="1258"/>
                  </a:lnTo>
                  <a:lnTo>
                    <a:pt x="60" y="1252"/>
                  </a:lnTo>
                  <a:lnTo>
                    <a:pt x="57" y="1238"/>
                  </a:lnTo>
                  <a:lnTo>
                    <a:pt x="51" y="1226"/>
                  </a:lnTo>
                  <a:lnTo>
                    <a:pt x="9" y="1146"/>
                  </a:lnTo>
                  <a:lnTo>
                    <a:pt x="0" y="1058"/>
                  </a:lnTo>
                  <a:lnTo>
                    <a:pt x="47" y="949"/>
                  </a:lnTo>
                  <a:lnTo>
                    <a:pt x="80" y="833"/>
                  </a:lnTo>
                  <a:lnTo>
                    <a:pt x="85" y="826"/>
                  </a:lnTo>
                  <a:lnTo>
                    <a:pt x="92" y="818"/>
                  </a:lnTo>
                  <a:lnTo>
                    <a:pt x="92" y="812"/>
                  </a:lnTo>
                  <a:lnTo>
                    <a:pt x="93" y="806"/>
                  </a:lnTo>
                  <a:lnTo>
                    <a:pt x="155" y="725"/>
                  </a:lnTo>
                  <a:lnTo>
                    <a:pt x="204" y="639"/>
                  </a:lnTo>
                  <a:lnTo>
                    <a:pt x="210" y="572"/>
                  </a:lnTo>
                  <a:lnTo>
                    <a:pt x="184" y="512"/>
                  </a:lnTo>
                  <a:lnTo>
                    <a:pt x="172" y="505"/>
                  </a:lnTo>
                  <a:lnTo>
                    <a:pt x="158" y="499"/>
                  </a:lnTo>
                  <a:lnTo>
                    <a:pt x="128" y="472"/>
                  </a:lnTo>
                  <a:lnTo>
                    <a:pt x="99" y="444"/>
                  </a:lnTo>
                  <a:lnTo>
                    <a:pt x="92" y="413"/>
                  </a:lnTo>
                  <a:lnTo>
                    <a:pt x="99" y="380"/>
                  </a:lnTo>
                  <a:lnTo>
                    <a:pt x="92" y="374"/>
                  </a:lnTo>
                  <a:lnTo>
                    <a:pt x="92" y="368"/>
                  </a:lnTo>
                  <a:lnTo>
                    <a:pt x="79" y="359"/>
                  </a:lnTo>
                  <a:lnTo>
                    <a:pt x="66" y="354"/>
                  </a:lnTo>
                  <a:lnTo>
                    <a:pt x="172" y="260"/>
                  </a:lnTo>
                  <a:lnTo>
                    <a:pt x="175" y="244"/>
                  </a:lnTo>
                  <a:lnTo>
                    <a:pt x="175" y="223"/>
                  </a:lnTo>
                  <a:lnTo>
                    <a:pt x="200" y="215"/>
                  </a:lnTo>
                  <a:lnTo>
                    <a:pt x="210" y="196"/>
                  </a:lnTo>
                  <a:lnTo>
                    <a:pt x="238" y="116"/>
                  </a:lnTo>
                  <a:lnTo>
                    <a:pt x="289" y="59"/>
                  </a:lnTo>
                  <a:lnTo>
                    <a:pt x="357" y="22"/>
                  </a:lnTo>
                  <a:lnTo>
                    <a:pt x="439" y="0"/>
                  </a:lnTo>
                  <a:lnTo>
                    <a:pt x="473" y="10"/>
                  </a:lnTo>
                  <a:lnTo>
                    <a:pt x="503" y="19"/>
                  </a:lnTo>
                  <a:lnTo>
                    <a:pt x="521" y="31"/>
                  </a:lnTo>
                  <a:lnTo>
                    <a:pt x="528" y="56"/>
                  </a:lnTo>
                  <a:lnTo>
                    <a:pt x="534" y="63"/>
                  </a:lnTo>
                  <a:lnTo>
                    <a:pt x="543" y="67"/>
                  </a:lnTo>
                  <a:lnTo>
                    <a:pt x="559" y="67"/>
                  </a:lnTo>
                  <a:lnTo>
                    <a:pt x="576" y="60"/>
                  </a:lnTo>
                  <a:lnTo>
                    <a:pt x="601" y="65"/>
                  </a:lnTo>
                  <a:lnTo>
                    <a:pt x="613" y="92"/>
                  </a:lnTo>
                  <a:lnTo>
                    <a:pt x="626" y="110"/>
                  </a:lnTo>
                  <a:lnTo>
                    <a:pt x="648" y="112"/>
                  </a:lnTo>
                  <a:lnTo>
                    <a:pt x="662" y="104"/>
                  </a:lnTo>
                  <a:lnTo>
                    <a:pt x="678" y="98"/>
                  </a:lnTo>
                  <a:lnTo>
                    <a:pt x="678" y="131"/>
                  </a:lnTo>
                  <a:lnTo>
                    <a:pt x="686" y="162"/>
                  </a:lnTo>
                  <a:lnTo>
                    <a:pt x="689" y="168"/>
                  </a:lnTo>
                  <a:lnTo>
                    <a:pt x="695" y="170"/>
                  </a:lnTo>
                  <a:lnTo>
                    <a:pt x="728" y="179"/>
                  </a:lnTo>
                  <a:lnTo>
                    <a:pt x="760" y="185"/>
                  </a:lnTo>
                  <a:lnTo>
                    <a:pt x="769" y="197"/>
                  </a:lnTo>
                  <a:lnTo>
                    <a:pt x="778" y="209"/>
                  </a:lnTo>
                  <a:lnTo>
                    <a:pt x="795" y="219"/>
                  </a:lnTo>
                  <a:lnTo>
                    <a:pt x="816" y="223"/>
                  </a:lnTo>
                  <a:lnTo>
                    <a:pt x="822" y="231"/>
                  </a:lnTo>
                  <a:lnTo>
                    <a:pt x="826" y="240"/>
                  </a:lnTo>
                  <a:lnTo>
                    <a:pt x="826" y="243"/>
                  </a:lnTo>
                  <a:lnTo>
                    <a:pt x="826" y="246"/>
                  </a:lnTo>
                  <a:lnTo>
                    <a:pt x="832" y="250"/>
                  </a:lnTo>
                  <a:lnTo>
                    <a:pt x="839" y="253"/>
                  </a:lnTo>
                  <a:lnTo>
                    <a:pt x="857" y="293"/>
                  </a:lnTo>
                  <a:lnTo>
                    <a:pt x="857" y="338"/>
                  </a:lnTo>
                  <a:lnTo>
                    <a:pt x="822" y="353"/>
                  </a:lnTo>
                  <a:lnTo>
                    <a:pt x="786" y="338"/>
                  </a:lnTo>
                  <a:lnTo>
                    <a:pt x="757" y="344"/>
                  </a:lnTo>
                  <a:lnTo>
                    <a:pt x="731" y="356"/>
                  </a:lnTo>
                  <a:lnTo>
                    <a:pt x="721" y="365"/>
                  </a:lnTo>
                  <a:lnTo>
                    <a:pt x="714" y="377"/>
                  </a:lnTo>
                  <a:lnTo>
                    <a:pt x="716" y="385"/>
                  </a:lnTo>
                  <a:lnTo>
                    <a:pt x="718" y="396"/>
                  </a:lnTo>
                  <a:lnTo>
                    <a:pt x="737" y="413"/>
                  </a:lnTo>
                  <a:lnTo>
                    <a:pt x="751" y="433"/>
                  </a:lnTo>
                  <a:lnTo>
                    <a:pt x="757" y="446"/>
                  </a:lnTo>
                  <a:lnTo>
                    <a:pt x="759" y="459"/>
                  </a:lnTo>
                  <a:lnTo>
                    <a:pt x="760" y="497"/>
                  </a:lnTo>
                  <a:lnTo>
                    <a:pt x="765" y="536"/>
                  </a:lnTo>
                  <a:lnTo>
                    <a:pt x="770" y="550"/>
                  </a:lnTo>
                  <a:lnTo>
                    <a:pt x="775" y="565"/>
                  </a:lnTo>
                  <a:lnTo>
                    <a:pt x="779" y="591"/>
                  </a:lnTo>
                  <a:lnTo>
                    <a:pt x="784" y="618"/>
                  </a:lnTo>
                  <a:lnTo>
                    <a:pt x="797" y="618"/>
                  </a:lnTo>
                  <a:lnTo>
                    <a:pt x="810" y="612"/>
                  </a:lnTo>
                  <a:lnTo>
                    <a:pt x="813" y="609"/>
                  </a:lnTo>
                  <a:lnTo>
                    <a:pt x="813" y="605"/>
                  </a:lnTo>
                  <a:lnTo>
                    <a:pt x="820" y="605"/>
                  </a:lnTo>
                  <a:lnTo>
                    <a:pt x="826" y="606"/>
                  </a:lnTo>
                  <a:lnTo>
                    <a:pt x="838" y="624"/>
                  </a:lnTo>
                  <a:lnTo>
                    <a:pt x="845" y="644"/>
                  </a:lnTo>
                  <a:lnTo>
                    <a:pt x="855" y="658"/>
                  </a:lnTo>
                  <a:lnTo>
                    <a:pt x="873" y="659"/>
                  </a:lnTo>
                  <a:lnTo>
                    <a:pt x="900" y="647"/>
                  </a:lnTo>
                  <a:lnTo>
                    <a:pt x="928" y="637"/>
                  </a:lnTo>
                  <a:lnTo>
                    <a:pt x="935" y="627"/>
                  </a:lnTo>
                  <a:lnTo>
                    <a:pt x="940" y="614"/>
                  </a:lnTo>
                  <a:lnTo>
                    <a:pt x="969" y="603"/>
                  </a:lnTo>
                  <a:lnTo>
                    <a:pt x="1001" y="612"/>
                  </a:lnTo>
                  <a:lnTo>
                    <a:pt x="1004" y="615"/>
                  </a:lnTo>
                  <a:lnTo>
                    <a:pt x="1004" y="618"/>
                  </a:lnTo>
                  <a:lnTo>
                    <a:pt x="1011" y="618"/>
                  </a:lnTo>
                  <a:lnTo>
                    <a:pt x="1017" y="622"/>
                  </a:lnTo>
                  <a:lnTo>
                    <a:pt x="1026" y="627"/>
                  </a:lnTo>
                  <a:lnTo>
                    <a:pt x="1036" y="631"/>
                  </a:lnTo>
                  <a:lnTo>
                    <a:pt x="1045" y="636"/>
                  </a:lnTo>
                  <a:lnTo>
                    <a:pt x="1055" y="639"/>
                  </a:lnTo>
                  <a:lnTo>
                    <a:pt x="1072" y="653"/>
                  </a:lnTo>
                  <a:lnTo>
                    <a:pt x="1086" y="674"/>
                  </a:lnTo>
                  <a:lnTo>
                    <a:pt x="1097" y="689"/>
                  </a:lnTo>
                  <a:lnTo>
                    <a:pt x="1103" y="709"/>
                  </a:lnTo>
                  <a:lnTo>
                    <a:pt x="1103" y="728"/>
                  </a:lnTo>
                  <a:lnTo>
                    <a:pt x="1100" y="747"/>
                  </a:lnTo>
                  <a:lnTo>
                    <a:pt x="1087" y="778"/>
                  </a:lnTo>
                  <a:lnTo>
                    <a:pt x="1062" y="799"/>
                  </a:lnTo>
                  <a:close/>
                </a:path>
              </a:pathLst>
            </a:custGeom>
            <a:solidFill>
              <a:srgbClr val="009900"/>
            </a:solidFill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CO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84459" name="Freeform 11"/>
            <p:cNvSpPr>
              <a:spLocks/>
            </p:cNvSpPr>
            <p:nvPr/>
          </p:nvSpPr>
          <p:spPr bwMode="auto">
            <a:xfrm>
              <a:off x="676" y="1697"/>
              <a:ext cx="662" cy="637"/>
            </a:xfrm>
            <a:custGeom>
              <a:avLst/>
              <a:gdLst/>
              <a:ahLst/>
              <a:cxnLst>
                <a:cxn ang="0">
                  <a:pos x="1573" y="1958"/>
                </a:cxn>
                <a:cxn ang="0">
                  <a:pos x="1622" y="1803"/>
                </a:cxn>
                <a:cxn ang="0">
                  <a:pos x="1600" y="1755"/>
                </a:cxn>
                <a:cxn ang="0">
                  <a:pos x="1676" y="1650"/>
                </a:cxn>
                <a:cxn ang="0">
                  <a:pos x="1726" y="1529"/>
                </a:cxn>
                <a:cxn ang="0">
                  <a:pos x="1767" y="1446"/>
                </a:cxn>
                <a:cxn ang="0">
                  <a:pos x="1867" y="1384"/>
                </a:cxn>
                <a:cxn ang="0">
                  <a:pos x="1970" y="1269"/>
                </a:cxn>
                <a:cxn ang="0">
                  <a:pos x="2060" y="1210"/>
                </a:cxn>
                <a:cxn ang="0">
                  <a:pos x="2043" y="1116"/>
                </a:cxn>
                <a:cxn ang="0">
                  <a:pos x="2051" y="1019"/>
                </a:cxn>
                <a:cxn ang="0">
                  <a:pos x="1937" y="1089"/>
                </a:cxn>
                <a:cxn ang="0">
                  <a:pos x="1840" y="1195"/>
                </a:cxn>
                <a:cxn ang="0">
                  <a:pos x="1745" y="1078"/>
                </a:cxn>
                <a:cxn ang="0">
                  <a:pos x="1732" y="916"/>
                </a:cxn>
                <a:cxn ang="0">
                  <a:pos x="1632" y="927"/>
                </a:cxn>
                <a:cxn ang="0">
                  <a:pos x="1708" y="761"/>
                </a:cxn>
                <a:cxn ang="0">
                  <a:pos x="1653" y="599"/>
                </a:cxn>
                <a:cxn ang="0">
                  <a:pos x="1533" y="484"/>
                </a:cxn>
                <a:cxn ang="0">
                  <a:pos x="1311" y="526"/>
                </a:cxn>
                <a:cxn ang="0">
                  <a:pos x="1179" y="571"/>
                </a:cxn>
                <a:cxn ang="0">
                  <a:pos x="1056" y="689"/>
                </a:cxn>
                <a:cxn ang="0">
                  <a:pos x="964" y="777"/>
                </a:cxn>
                <a:cxn ang="0">
                  <a:pos x="878" y="892"/>
                </a:cxn>
                <a:cxn ang="0">
                  <a:pos x="647" y="972"/>
                </a:cxn>
                <a:cxn ang="0">
                  <a:pos x="465" y="904"/>
                </a:cxn>
                <a:cxn ang="0">
                  <a:pos x="446" y="593"/>
                </a:cxn>
                <a:cxn ang="0">
                  <a:pos x="556" y="371"/>
                </a:cxn>
                <a:cxn ang="0">
                  <a:pos x="528" y="118"/>
                </a:cxn>
                <a:cxn ang="0">
                  <a:pos x="478" y="3"/>
                </a:cxn>
                <a:cxn ang="0">
                  <a:pos x="189" y="140"/>
                </a:cxn>
                <a:cxn ang="0">
                  <a:pos x="224" y="275"/>
                </a:cxn>
                <a:cxn ang="0">
                  <a:pos x="135" y="593"/>
                </a:cxn>
                <a:cxn ang="0">
                  <a:pos x="164" y="462"/>
                </a:cxn>
                <a:cxn ang="0">
                  <a:pos x="96" y="399"/>
                </a:cxn>
                <a:cxn ang="0">
                  <a:pos x="106" y="543"/>
                </a:cxn>
                <a:cxn ang="0">
                  <a:pos x="5" y="652"/>
                </a:cxn>
                <a:cxn ang="0">
                  <a:pos x="68" y="732"/>
                </a:cxn>
                <a:cxn ang="0">
                  <a:pos x="306" y="1025"/>
                </a:cxn>
                <a:cxn ang="0">
                  <a:pos x="388" y="1119"/>
                </a:cxn>
                <a:cxn ang="0">
                  <a:pos x="340" y="1197"/>
                </a:cxn>
                <a:cxn ang="0">
                  <a:pos x="195" y="1172"/>
                </a:cxn>
                <a:cxn ang="0">
                  <a:pos x="218" y="1269"/>
                </a:cxn>
                <a:cxn ang="0">
                  <a:pos x="121" y="1357"/>
                </a:cxn>
                <a:cxn ang="0">
                  <a:pos x="198" y="1518"/>
                </a:cxn>
                <a:cxn ang="0">
                  <a:pos x="261" y="1738"/>
                </a:cxn>
                <a:cxn ang="0">
                  <a:pos x="418" y="1730"/>
                </a:cxn>
                <a:cxn ang="0">
                  <a:pos x="550" y="1737"/>
                </a:cxn>
                <a:cxn ang="0">
                  <a:pos x="623" y="2017"/>
                </a:cxn>
                <a:cxn ang="0">
                  <a:pos x="690" y="2157"/>
                </a:cxn>
                <a:cxn ang="0">
                  <a:pos x="731" y="2170"/>
                </a:cxn>
                <a:cxn ang="0">
                  <a:pos x="777" y="2174"/>
                </a:cxn>
                <a:cxn ang="0">
                  <a:pos x="894" y="2133"/>
                </a:cxn>
                <a:cxn ang="0">
                  <a:pos x="958" y="2037"/>
                </a:cxn>
                <a:cxn ang="0">
                  <a:pos x="1021" y="2036"/>
                </a:cxn>
                <a:cxn ang="0">
                  <a:pos x="1119" y="2045"/>
                </a:cxn>
                <a:cxn ang="0">
                  <a:pos x="1282" y="2053"/>
                </a:cxn>
                <a:cxn ang="0">
                  <a:pos x="1380" y="1999"/>
                </a:cxn>
                <a:cxn ang="0">
                  <a:pos x="1452" y="2027"/>
                </a:cxn>
                <a:cxn ang="0">
                  <a:pos x="1527" y="1996"/>
                </a:cxn>
              </a:cxnLst>
              <a:rect l="0" t="0" r="r" b="b"/>
              <a:pathLst>
                <a:path w="2091" h="2176">
                  <a:moveTo>
                    <a:pt x="1542" y="1998"/>
                  </a:moveTo>
                  <a:lnTo>
                    <a:pt x="1548" y="1996"/>
                  </a:lnTo>
                  <a:lnTo>
                    <a:pt x="1554" y="1996"/>
                  </a:lnTo>
                  <a:lnTo>
                    <a:pt x="1555" y="1986"/>
                  </a:lnTo>
                  <a:lnTo>
                    <a:pt x="1555" y="1977"/>
                  </a:lnTo>
                  <a:lnTo>
                    <a:pt x="1573" y="1958"/>
                  </a:lnTo>
                  <a:lnTo>
                    <a:pt x="1592" y="1942"/>
                  </a:lnTo>
                  <a:lnTo>
                    <a:pt x="1603" y="1902"/>
                  </a:lnTo>
                  <a:lnTo>
                    <a:pt x="1602" y="1856"/>
                  </a:lnTo>
                  <a:lnTo>
                    <a:pt x="1618" y="1842"/>
                  </a:lnTo>
                  <a:lnTo>
                    <a:pt x="1625" y="1821"/>
                  </a:lnTo>
                  <a:lnTo>
                    <a:pt x="1622" y="1803"/>
                  </a:lnTo>
                  <a:lnTo>
                    <a:pt x="1608" y="1784"/>
                  </a:lnTo>
                  <a:lnTo>
                    <a:pt x="1600" y="1783"/>
                  </a:lnTo>
                  <a:lnTo>
                    <a:pt x="1596" y="1783"/>
                  </a:lnTo>
                  <a:lnTo>
                    <a:pt x="1589" y="1774"/>
                  </a:lnTo>
                  <a:lnTo>
                    <a:pt x="1589" y="1763"/>
                  </a:lnTo>
                  <a:lnTo>
                    <a:pt x="1600" y="1755"/>
                  </a:lnTo>
                  <a:lnTo>
                    <a:pt x="1614" y="1747"/>
                  </a:lnTo>
                  <a:lnTo>
                    <a:pt x="1619" y="1736"/>
                  </a:lnTo>
                  <a:lnTo>
                    <a:pt x="1624" y="1716"/>
                  </a:lnTo>
                  <a:lnTo>
                    <a:pt x="1646" y="1691"/>
                  </a:lnTo>
                  <a:lnTo>
                    <a:pt x="1670" y="1669"/>
                  </a:lnTo>
                  <a:lnTo>
                    <a:pt x="1676" y="1650"/>
                  </a:lnTo>
                  <a:lnTo>
                    <a:pt x="1682" y="1631"/>
                  </a:lnTo>
                  <a:lnTo>
                    <a:pt x="1713" y="1615"/>
                  </a:lnTo>
                  <a:lnTo>
                    <a:pt x="1745" y="1596"/>
                  </a:lnTo>
                  <a:lnTo>
                    <a:pt x="1745" y="1568"/>
                  </a:lnTo>
                  <a:lnTo>
                    <a:pt x="1729" y="1543"/>
                  </a:lnTo>
                  <a:lnTo>
                    <a:pt x="1726" y="1529"/>
                  </a:lnTo>
                  <a:lnTo>
                    <a:pt x="1726" y="1516"/>
                  </a:lnTo>
                  <a:lnTo>
                    <a:pt x="1735" y="1506"/>
                  </a:lnTo>
                  <a:lnTo>
                    <a:pt x="1740" y="1490"/>
                  </a:lnTo>
                  <a:lnTo>
                    <a:pt x="1743" y="1469"/>
                  </a:lnTo>
                  <a:lnTo>
                    <a:pt x="1754" y="1450"/>
                  </a:lnTo>
                  <a:lnTo>
                    <a:pt x="1767" y="1446"/>
                  </a:lnTo>
                  <a:lnTo>
                    <a:pt x="1778" y="1437"/>
                  </a:lnTo>
                  <a:lnTo>
                    <a:pt x="1780" y="1428"/>
                  </a:lnTo>
                  <a:lnTo>
                    <a:pt x="1786" y="1423"/>
                  </a:lnTo>
                  <a:lnTo>
                    <a:pt x="1809" y="1418"/>
                  </a:lnTo>
                  <a:lnTo>
                    <a:pt x="1832" y="1416"/>
                  </a:lnTo>
                  <a:lnTo>
                    <a:pt x="1867" y="1384"/>
                  </a:lnTo>
                  <a:lnTo>
                    <a:pt x="1911" y="1363"/>
                  </a:lnTo>
                  <a:lnTo>
                    <a:pt x="1933" y="1331"/>
                  </a:lnTo>
                  <a:lnTo>
                    <a:pt x="1956" y="1295"/>
                  </a:lnTo>
                  <a:lnTo>
                    <a:pt x="1958" y="1287"/>
                  </a:lnTo>
                  <a:lnTo>
                    <a:pt x="1958" y="1276"/>
                  </a:lnTo>
                  <a:lnTo>
                    <a:pt x="1970" y="1269"/>
                  </a:lnTo>
                  <a:lnTo>
                    <a:pt x="1977" y="1257"/>
                  </a:lnTo>
                  <a:lnTo>
                    <a:pt x="1999" y="1257"/>
                  </a:lnTo>
                  <a:lnTo>
                    <a:pt x="2015" y="1248"/>
                  </a:lnTo>
                  <a:lnTo>
                    <a:pt x="2031" y="1231"/>
                  </a:lnTo>
                  <a:lnTo>
                    <a:pt x="2044" y="1210"/>
                  </a:lnTo>
                  <a:lnTo>
                    <a:pt x="2060" y="1210"/>
                  </a:lnTo>
                  <a:lnTo>
                    <a:pt x="2069" y="1204"/>
                  </a:lnTo>
                  <a:lnTo>
                    <a:pt x="2086" y="1187"/>
                  </a:lnTo>
                  <a:lnTo>
                    <a:pt x="2091" y="1166"/>
                  </a:lnTo>
                  <a:lnTo>
                    <a:pt x="2075" y="1151"/>
                  </a:lnTo>
                  <a:lnTo>
                    <a:pt x="2059" y="1142"/>
                  </a:lnTo>
                  <a:lnTo>
                    <a:pt x="2043" y="1116"/>
                  </a:lnTo>
                  <a:lnTo>
                    <a:pt x="2037" y="1083"/>
                  </a:lnTo>
                  <a:lnTo>
                    <a:pt x="2040" y="1069"/>
                  </a:lnTo>
                  <a:lnTo>
                    <a:pt x="2044" y="1057"/>
                  </a:lnTo>
                  <a:lnTo>
                    <a:pt x="2040" y="1039"/>
                  </a:lnTo>
                  <a:lnTo>
                    <a:pt x="2045" y="1028"/>
                  </a:lnTo>
                  <a:lnTo>
                    <a:pt x="2051" y="1019"/>
                  </a:lnTo>
                  <a:lnTo>
                    <a:pt x="2024" y="1030"/>
                  </a:lnTo>
                  <a:lnTo>
                    <a:pt x="1993" y="1053"/>
                  </a:lnTo>
                  <a:lnTo>
                    <a:pt x="1962" y="1073"/>
                  </a:lnTo>
                  <a:lnTo>
                    <a:pt x="1951" y="1083"/>
                  </a:lnTo>
                  <a:lnTo>
                    <a:pt x="1945" y="1091"/>
                  </a:lnTo>
                  <a:lnTo>
                    <a:pt x="1937" y="1089"/>
                  </a:lnTo>
                  <a:lnTo>
                    <a:pt x="1932" y="1091"/>
                  </a:lnTo>
                  <a:lnTo>
                    <a:pt x="1900" y="1122"/>
                  </a:lnTo>
                  <a:lnTo>
                    <a:pt x="1867" y="1153"/>
                  </a:lnTo>
                  <a:lnTo>
                    <a:pt x="1863" y="1166"/>
                  </a:lnTo>
                  <a:lnTo>
                    <a:pt x="1857" y="1182"/>
                  </a:lnTo>
                  <a:lnTo>
                    <a:pt x="1840" y="1195"/>
                  </a:lnTo>
                  <a:lnTo>
                    <a:pt x="1819" y="1194"/>
                  </a:lnTo>
                  <a:lnTo>
                    <a:pt x="1796" y="1189"/>
                  </a:lnTo>
                  <a:lnTo>
                    <a:pt x="1773" y="1189"/>
                  </a:lnTo>
                  <a:lnTo>
                    <a:pt x="1764" y="1178"/>
                  </a:lnTo>
                  <a:lnTo>
                    <a:pt x="1754" y="1170"/>
                  </a:lnTo>
                  <a:lnTo>
                    <a:pt x="1745" y="1078"/>
                  </a:lnTo>
                  <a:lnTo>
                    <a:pt x="1754" y="983"/>
                  </a:lnTo>
                  <a:lnTo>
                    <a:pt x="1762" y="976"/>
                  </a:lnTo>
                  <a:lnTo>
                    <a:pt x="1773" y="970"/>
                  </a:lnTo>
                  <a:lnTo>
                    <a:pt x="1773" y="935"/>
                  </a:lnTo>
                  <a:lnTo>
                    <a:pt x="1759" y="904"/>
                  </a:lnTo>
                  <a:lnTo>
                    <a:pt x="1732" y="916"/>
                  </a:lnTo>
                  <a:lnTo>
                    <a:pt x="1708" y="932"/>
                  </a:lnTo>
                  <a:lnTo>
                    <a:pt x="1707" y="952"/>
                  </a:lnTo>
                  <a:lnTo>
                    <a:pt x="1700" y="967"/>
                  </a:lnTo>
                  <a:lnTo>
                    <a:pt x="1669" y="976"/>
                  </a:lnTo>
                  <a:lnTo>
                    <a:pt x="1644" y="969"/>
                  </a:lnTo>
                  <a:lnTo>
                    <a:pt x="1632" y="927"/>
                  </a:lnTo>
                  <a:lnTo>
                    <a:pt x="1634" y="883"/>
                  </a:lnTo>
                  <a:lnTo>
                    <a:pt x="1650" y="857"/>
                  </a:lnTo>
                  <a:lnTo>
                    <a:pt x="1650" y="824"/>
                  </a:lnTo>
                  <a:lnTo>
                    <a:pt x="1662" y="801"/>
                  </a:lnTo>
                  <a:lnTo>
                    <a:pt x="1682" y="786"/>
                  </a:lnTo>
                  <a:lnTo>
                    <a:pt x="1708" y="761"/>
                  </a:lnTo>
                  <a:lnTo>
                    <a:pt x="1710" y="732"/>
                  </a:lnTo>
                  <a:lnTo>
                    <a:pt x="1692" y="717"/>
                  </a:lnTo>
                  <a:lnTo>
                    <a:pt x="1669" y="702"/>
                  </a:lnTo>
                  <a:lnTo>
                    <a:pt x="1663" y="664"/>
                  </a:lnTo>
                  <a:lnTo>
                    <a:pt x="1666" y="624"/>
                  </a:lnTo>
                  <a:lnTo>
                    <a:pt x="1653" y="599"/>
                  </a:lnTo>
                  <a:lnTo>
                    <a:pt x="1634" y="579"/>
                  </a:lnTo>
                  <a:lnTo>
                    <a:pt x="1628" y="577"/>
                  </a:lnTo>
                  <a:lnTo>
                    <a:pt x="1622" y="577"/>
                  </a:lnTo>
                  <a:lnTo>
                    <a:pt x="1606" y="558"/>
                  </a:lnTo>
                  <a:lnTo>
                    <a:pt x="1592" y="540"/>
                  </a:lnTo>
                  <a:lnTo>
                    <a:pt x="1533" y="484"/>
                  </a:lnTo>
                  <a:lnTo>
                    <a:pt x="1463" y="445"/>
                  </a:lnTo>
                  <a:lnTo>
                    <a:pt x="1428" y="476"/>
                  </a:lnTo>
                  <a:lnTo>
                    <a:pt x="1395" y="508"/>
                  </a:lnTo>
                  <a:lnTo>
                    <a:pt x="1361" y="514"/>
                  </a:lnTo>
                  <a:lnTo>
                    <a:pt x="1325" y="514"/>
                  </a:lnTo>
                  <a:lnTo>
                    <a:pt x="1311" y="526"/>
                  </a:lnTo>
                  <a:lnTo>
                    <a:pt x="1297" y="536"/>
                  </a:lnTo>
                  <a:lnTo>
                    <a:pt x="1268" y="537"/>
                  </a:lnTo>
                  <a:lnTo>
                    <a:pt x="1237" y="526"/>
                  </a:lnTo>
                  <a:lnTo>
                    <a:pt x="1212" y="531"/>
                  </a:lnTo>
                  <a:lnTo>
                    <a:pt x="1193" y="554"/>
                  </a:lnTo>
                  <a:lnTo>
                    <a:pt x="1179" y="571"/>
                  </a:lnTo>
                  <a:lnTo>
                    <a:pt x="1170" y="598"/>
                  </a:lnTo>
                  <a:lnTo>
                    <a:pt x="1157" y="612"/>
                  </a:lnTo>
                  <a:lnTo>
                    <a:pt x="1138" y="621"/>
                  </a:lnTo>
                  <a:lnTo>
                    <a:pt x="1107" y="635"/>
                  </a:lnTo>
                  <a:lnTo>
                    <a:pt x="1082" y="652"/>
                  </a:lnTo>
                  <a:lnTo>
                    <a:pt x="1056" y="689"/>
                  </a:lnTo>
                  <a:lnTo>
                    <a:pt x="1047" y="730"/>
                  </a:lnTo>
                  <a:lnTo>
                    <a:pt x="1020" y="724"/>
                  </a:lnTo>
                  <a:lnTo>
                    <a:pt x="996" y="720"/>
                  </a:lnTo>
                  <a:lnTo>
                    <a:pt x="980" y="726"/>
                  </a:lnTo>
                  <a:lnTo>
                    <a:pt x="969" y="738"/>
                  </a:lnTo>
                  <a:lnTo>
                    <a:pt x="964" y="777"/>
                  </a:lnTo>
                  <a:lnTo>
                    <a:pt x="947" y="808"/>
                  </a:lnTo>
                  <a:lnTo>
                    <a:pt x="917" y="827"/>
                  </a:lnTo>
                  <a:lnTo>
                    <a:pt x="896" y="851"/>
                  </a:lnTo>
                  <a:lnTo>
                    <a:pt x="896" y="857"/>
                  </a:lnTo>
                  <a:lnTo>
                    <a:pt x="894" y="863"/>
                  </a:lnTo>
                  <a:lnTo>
                    <a:pt x="878" y="892"/>
                  </a:lnTo>
                  <a:lnTo>
                    <a:pt x="866" y="923"/>
                  </a:lnTo>
                  <a:lnTo>
                    <a:pt x="852" y="944"/>
                  </a:lnTo>
                  <a:lnTo>
                    <a:pt x="828" y="955"/>
                  </a:lnTo>
                  <a:lnTo>
                    <a:pt x="805" y="961"/>
                  </a:lnTo>
                  <a:lnTo>
                    <a:pt x="783" y="969"/>
                  </a:lnTo>
                  <a:lnTo>
                    <a:pt x="647" y="972"/>
                  </a:lnTo>
                  <a:lnTo>
                    <a:pt x="512" y="970"/>
                  </a:lnTo>
                  <a:lnTo>
                    <a:pt x="504" y="958"/>
                  </a:lnTo>
                  <a:lnTo>
                    <a:pt x="494" y="955"/>
                  </a:lnTo>
                  <a:lnTo>
                    <a:pt x="480" y="935"/>
                  </a:lnTo>
                  <a:lnTo>
                    <a:pt x="471" y="910"/>
                  </a:lnTo>
                  <a:lnTo>
                    <a:pt x="465" y="904"/>
                  </a:lnTo>
                  <a:lnTo>
                    <a:pt x="461" y="897"/>
                  </a:lnTo>
                  <a:lnTo>
                    <a:pt x="456" y="882"/>
                  </a:lnTo>
                  <a:lnTo>
                    <a:pt x="450" y="872"/>
                  </a:lnTo>
                  <a:lnTo>
                    <a:pt x="410" y="792"/>
                  </a:lnTo>
                  <a:lnTo>
                    <a:pt x="399" y="704"/>
                  </a:lnTo>
                  <a:lnTo>
                    <a:pt x="446" y="593"/>
                  </a:lnTo>
                  <a:lnTo>
                    <a:pt x="480" y="479"/>
                  </a:lnTo>
                  <a:lnTo>
                    <a:pt x="486" y="471"/>
                  </a:lnTo>
                  <a:lnTo>
                    <a:pt x="491" y="464"/>
                  </a:lnTo>
                  <a:lnTo>
                    <a:pt x="491" y="458"/>
                  </a:lnTo>
                  <a:lnTo>
                    <a:pt x="493" y="452"/>
                  </a:lnTo>
                  <a:lnTo>
                    <a:pt x="556" y="371"/>
                  </a:lnTo>
                  <a:lnTo>
                    <a:pt x="604" y="284"/>
                  </a:lnTo>
                  <a:lnTo>
                    <a:pt x="610" y="218"/>
                  </a:lnTo>
                  <a:lnTo>
                    <a:pt x="585" y="158"/>
                  </a:lnTo>
                  <a:lnTo>
                    <a:pt x="572" y="150"/>
                  </a:lnTo>
                  <a:lnTo>
                    <a:pt x="558" y="144"/>
                  </a:lnTo>
                  <a:lnTo>
                    <a:pt x="528" y="118"/>
                  </a:lnTo>
                  <a:lnTo>
                    <a:pt x="500" y="90"/>
                  </a:lnTo>
                  <a:lnTo>
                    <a:pt x="493" y="59"/>
                  </a:lnTo>
                  <a:lnTo>
                    <a:pt x="499" y="25"/>
                  </a:lnTo>
                  <a:lnTo>
                    <a:pt x="491" y="19"/>
                  </a:lnTo>
                  <a:lnTo>
                    <a:pt x="491" y="12"/>
                  </a:lnTo>
                  <a:lnTo>
                    <a:pt x="478" y="3"/>
                  </a:lnTo>
                  <a:lnTo>
                    <a:pt x="465" y="0"/>
                  </a:lnTo>
                  <a:lnTo>
                    <a:pt x="388" y="60"/>
                  </a:lnTo>
                  <a:lnTo>
                    <a:pt x="334" y="97"/>
                  </a:lnTo>
                  <a:lnTo>
                    <a:pt x="284" y="121"/>
                  </a:lnTo>
                  <a:lnTo>
                    <a:pt x="213" y="137"/>
                  </a:lnTo>
                  <a:lnTo>
                    <a:pt x="189" y="140"/>
                  </a:lnTo>
                  <a:lnTo>
                    <a:pt x="163" y="149"/>
                  </a:lnTo>
                  <a:lnTo>
                    <a:pt x="154" y="174"/>
                  </a:lnTo>
                  <a:lnTo>
                    <a:pt x="138" y="189"/>
                  </a:lnTo>
                  <a:lnTo>
                    <a:pt x="137" y="203"/>
                  </a:lnTo>
                  <a:lnTo>
                    <a:pt x="138" y="212"/>
                  </a:lnTo>
                  <a:lnTo>
                    <a:pt x="224" y="275"/>
                  </a:lnTo>
                  <a:lnTo>
                    <a:pt x="253" y="377"/>
                  </a:lnTo>
                  <a:lnTo>
                    <a:pt x="249" y="493"/>
                  </a:lnTo>
                  <a:lnTo>
                    <a:pt x="236" y="601"/>
                  </a:lnTo>
                  <a:lnTo>
                    <a:pt x="214" y="615"/>
                  </a:lnTo>
                  <a:lnTo>
                    <a:pt x="172" y="611"/>
                  </a:lnTo>
                  <a:lnTo>
                    <a:pt x="135" y="593"/>
                  </a:lnTo>
                  <a:lnTo>
                    <a:pt x="131" y="567"/>
                  </a:lnTo>
                  <a:lnTo>
                    <a:pt x="159" y="537"/>
                  </a:lnTo>
                  <a:lnTo>
                    <a:pt x="183" y="515"/>
                  </a:lnTo>
                  <a:lnTo>
                    <a:pt x="197" y="490"/>
                  </a:lnTo>
                  <a:lnTo>
                    <a:pt x="188" y="456"/>
                  </a:lnTo>
                  <a:lnTo>
                    <a:pt x="164" y="462"/>
                  </a:lnTo>
                  <a:lnTo>
                    <a:pt x="140" y="467"/>
                  </a:lnTo>
                  <a:lnTo>
                    <a:pt x="119" y="428"/>
                  </a:lnTo>
                  <a:lnTo>
                    <a:pt x="106" y="395"/>
                  </a:lnTo>
                  <a:lnTo>
                    <a:pt x="106" y="393"/>
                  </a:lnTo>
                  <a:lnTo>
                    <a:pt x="103" y="396"/>
                  </a:lnTo>
                  <a:lnTo>
                    <a:pt x="96" y="399"/>
                  </a:lnTo>
                  <a:lnTo>
                    <a:pt x="78" y="430"/>
                  </a:lnTo>
                  <a:lnTo>
                    <a:pt x="83" y="464"/>
                  </a:lnTo>
                  <a:lnTo>
                    <a:pt x="99" y="479"/>
                  </a:lnTo>
                  <a:lnTo>
                    <a:pt x="113" y="493"/>
                  </a:lnTo>
                  <a:lnTo>
                    <a:pt x="116" y="520"/>
                  </a:lnTo>
                  <a:lnTo>
                    <a:pt x="106" y="543"/>
                  </a:lnTo>
                  <a:lnTo>
                    <a:pt x="75" y="576"/>
                  </a:lnTo>
                  <a:lnTo>
                    <a:pt x="43" y="607"/>
                  </a:lnTo>
                  <a:lnTo>
                    <a:pt x="46" y="623"/>
                  </a:lnTo>
                  <a:lnTo>
                    <a:pt x="48" y="636"/>
                  </a:lnTo>
                  <a:lnTo>
                    <a:pt x="24" y="643"/>
                  </a:lnTo>
                  <a:lnTo>
                    <a:pt x="5" y="652"/>
                  </a:lnTo>
                  <a:lnTo>
                    <a:pt x="0" y="680"/>
                  </a:lnTo>
                  <a:lnTo>
                    <a:pt x="10" y="704"/>
                  </a:lnTo>
                  <a:lnTo>
                    <a:pt x="32" y="723"/>
                  </a:lnTo>
                  <a:lnTo>
                    <a:pt x="55" y="736"/>
                  </a:lnTo>
                  <a:lnTo>
                    <a:pt x="61" y="735"/>
                  </a:lnTo>
                  <a:lnTo>
                    <a:pt x="68" y="732"/>
                  </a:lnTo>
                  <a:lnTo>
                    <a:pt x="64" y="741"/>
                  </a:lnTo>
                  <a:lnTo>
                    <a:pt x="62" y="751"/>
                  </a:lnTo>
                  <a:lnTo>
                    <a:pt x="129" y="816"/>
                  </a:lnTo>
                  <a:lnTo>
                    <a:pt x="207" y="864"/>
                  </a:lnTo>
                  <a:lnTo>
                    <a:pt x="272" y="935"/>
                  </a:lnTo>
                  <a:lnTo>
                    <a:pt x="306" y="1025"/>
                  </a:lnTo>
                  <a:lnTo>
                    <a:pt x="315" y="1032"/>
                  </a:lnTo>
                  <a:lnTo>
                    <a:pt x="326" y="1039"/>
                  </a:lnTo>
                  <a:lnTo>
                    <a:pt x="369" y="1042"/>
                  </a:lnTo>
                  <a:lnTo>
                    <a:pt x="398" y="1072"/>
                  </a:lnTo>
                  <a:lnTo>
                    <a:pt x="398" y="1095"/>
                  </a:lnTo>
                  <a:lnTo>
                    <a:pt x="388" y="1119"/>
                  </a:lnTo>
                  <a:lnTo>
                    <a:pt x="389" y="1157"/>
                  </a:lnTo>
                  <a:lnTo>
                    <a:pt x="398" y="1197"/>
                  </a:lnTo>
                  <a:lnTo>
                    <a:pt x="395" y="1204"/>
                  </a:lnTo>
                  <a:lnTo>
                    <a:pt x="391" y="1209"/>
                  </a:lnTo>
                  <a:lnTo>
                    <a:pt x="366" y="1210"/>
                  </a:lnTo>
                  <a:lnTo>
                    <a:pt x="340" y="1197"/>
                  </a:lnTo>
                  <a:lnTo>
                    <a:pt x="334" y="1192"/>
                  </a:lnTo>
                  <a:lnTo>
                    <a:pt x="332" y="1184"/>
                  </a:lnTo>
                  <a:lnTo>
                    <a:pt x="280" y="1176"/>
                  </a:lnTo>
                  <a:lnTo>
                    <a:pt x="227" y="1164"/>
                  </a:lnTo>
                  <a:lnTo>
                    <a:pt x="210" y="1164"/>
                  </a:lnTo>
                  <a:lnTo>
                    <a:pt x="195" y="1172"/>
                  </a:lnTo>
                  <a:lnTo>
                    <a:pt x="181" y="1189"/>
                  </a:lnTo>
                  <a:lnTo>
                    <a:pt x="183" y="1209"/>
                  </a:lnTo>
                  <a:lnTo>
                    <a:pt x="195" y="1225"/>
                  </a:lnTo>
                  <a:lnTo>
                    <a:pt x="213" y="1239"/>
                  </a:lnTo>
                  <a:lnTo>
                    <a:pt x="221" y="1253"/>
                  </a:lnTo>
                  <a:lnTo>
                    <a:pt x="218" y="1269"/>
                  </a:lnTo>
                  <a:lnTo>
                    <a:pt x="195" y="1278"/>
                  </a:lnTo>
                  <a:lnTo>
                    <a:pt x="169" y="1279"/>
                  </a:lnTo>
                  <a:lnTo>
                    <a:pt x="156" y="1306"/>
                  </a:lnTo>
                  <a:lnTo>
                    <a:pt x="145" y="1335"/>
                  </a:lnTo>
                  <a:lnTo>
                    <a:pt x="137" y="1348"/>
                  </a:lnTo>
                  <a:lnTo>
                    <a:pt x="121" y="1357"/>
                  </a:lnTo>
                  <a:lnTo>
                    <a:pt x="124" y="1410"/>
                  </a:lnTo>
                  <a:lnTo>
                    <a:pt x="154" y="1450"/>
                  </a:lnTo>
                  <a:lnTo>
                    <a:pt x="162" y="1476"/>
                  </a:lnTo>
                  <a:lnTo>
                    <a:pt x="170" y="1503"/>
                  </a:lnTo>
                  <a:lnTo>
                    <a:pt x="183" y="1510"/>
                  </a:lnTo>
                  <a:lnTo>
                    <a:pt x="198" y="1518"/>
                  </a:lnTo>
                  <a:lnTo>
                    <a:pt x="210" y="1547"/>
                  </a:lnTo>
                  <a:lnTo>
                    <a:pt x="211" y="1577"/>
                  </a:lnTo>
                  <a:lnTo>
                    <a:pt x="201" y="1628"/>
                  </a:lnTo>
                  <a:lnTo>
                    <a:pt x="204" y="1677"/>
                  </a:lnTo>
                  <a:lnTo>
                    <a:pt x="226" y="1715"/>
                  </a:lnTo>
                  <a:lnTo>
                    <a:pt x="261" y="1738"/>
                  </a:lnTo>
                  <a:lnTo>
                    <a:pt x="303" y="1740"/>
                  </a:lnTo>
                  <a:lnTo>
                    <a:pt x="348" y="1719"/>
                  </a:lnTo>
                  <a:lnTo>
                    <a:pt x="366" y="1716"/>
                  </a:lnTo>
                  <a:lnTo>
                    <a:pt x="388" y="1728"/>
                  </a:lnTo>
                  <a:lnTo>
                    <a:pt x="401" y="1733"/>
                  </a:lnTo>
                  <a:lnTo>
                    <a:pt x="418" y="1730"/>
                  </a:lnTo>
                  <a:lnTo>
                    <a:pt x="461" y="1706"/>
                  </a:lnTo>
                  <a:lnTo>
                    <a:pt x="503" y="1706"/>
                  </a:lnTo>
                  <a:lnTo>
                    <a:pt x="522" y="1711"/>
                  </a:lnTo>
                  <a:lnTo>
                    <a:pt x="535" y="1718"/>
                  </a:lnTo>
                  <a:lnTo>
                    <a:pt x="544" y="1728"/>
                  </a:lnTo>
                  <a:lnTo>
                    <a:pt x="550" y="1737"/>
                  </a:lnTo>
                  <a:lnTo>
                    <a:pt x="545" y="1780"/>
                  </a:lnTo>
                  <a:lnTo>
                    <a:pt x="553" y="1815"/>
                  </a:lnTo>
                  <a:lnTo>
                    <a:pt x="586" y="1839"/>
                  </a:lnTo>
                  <a:lnTo>
                    <a:pt x="623" y="1856"/>
                  </a:lnTo>
                  <a:lnTo>
                    <a:pt x="629" y="1936"/>
                  </a:lnTo>
                  <a:lnTo>
                    <a:pt x="623" y="2017"/>
                  </a:lnTo>
                  <a:lnTo>
                    <a:pt x="649" y="2042"/>
                  </a:lnTo>
                  <a:lnTo>
                    <a:pt x="661" y="2076"/>
                  </a:lnTo>
                  <a:lnTo>
                    <a:pt x="664" y="2112"/>
                  </a:lnTo>
                  <a:lnTo>
                    <a:pt x="665" y="2149"/>
                  </a:lnTo>
                  <a:lnTo>
                    <a:pt x="674" y="2157"/>
                  </a:lnTo>
                  <a:lnTo>
                    <a:pt x="690" y="2157"/>
                  </a:lnTo>
                  <a:lnTo>
                    <a:pt x="690" y="2165"/>
                  </a:lnTo>
                  <a:lnTo>
                    <a:pt x="696" y="2170"/>
                  </a:lnTo>
                  <a:lnTo>
                    <a:pt x="706" y="2170"/>
                  </a:lnTo>
                  <a:lnTo>
                    <a:pt x="712" y="2168"/>
                  </a:lnTo>
                  <a:lnTo>
                    <a:pt x="712" y="2171"/>
                  </a:lnTo>
                  <a:lnTo>
                    <a:pt x="731" y="2170"/>
                  </a:lnTo>
                  <a:lnTo>
                    <a:pt x="751" y="2167"/>
                  </a:lnTo>
                  <a:lnTo>
                    <a:pt x="758" y="2165"/>
                  </a:lnTo>
                  <a:lnTo>
                    <a:pt x="766" y="2167"/>
                  </a:lnTo>
                  <a:lnTo>
                    <a:pt x="772" y="2171"/>
                  </a:lnTo>
                  <a:lnTo>
                    <a:pt x="776" y="2176"/>
                  </a:lnTo>
                  <a:lnTo>
                    <a:pt x="777" y="2174"/>
                  </a:lnTo>
                  <a:lnTo>
                    <a:pt x="780" y="2171"/>
                  </a:lnTo>
                  <a:lnTo>
                    <a:pt x="792" y="2171"/>
                  </a:lnTo>
                  <a:lnTo>
                    <a:pt x="802" y="2170"/>
                  </a:lnTo>
                  <a:lnTo>
                    <a:pt x="821" y="2154"/>
                  </a:lnTo>
                  <a:lnTo>
                    <a:pt x="840" y="2134"/>
                  </a:lnTo>
                  <a:lnTo>
                    <a:pt x="894" y="2133"/>
                  </a:lnTo>
                  <a:lnTo>
                    <a:pt x="948" y="2124"/>
                  </a:lnTo>
                  <a:lnTo>
                    <a:pt x="948" y="2121"/>
                  </a:lnTo>
                  <a:lnTo>
                    <a:pt x="952" y="2118"/>
                  </a:lnTo>
                  <a:lnTo>
                    <a:pt x="951" y="2083"/>
                  </a:lnTo>
                  <a:lnTo>
                    <a:pt x="954" y="2049"/>
                  </a:lnTo>
                  <a:lnTo>
                    <a:pt x="958" y="2037"/>
                  </a:lnTo>
                  <a:lnTo>
                    <a:pt x="966" y="2026"/>
                  </a:lnTo>
                  <a:lnTo>
                    <a:pt x="974" y="2017"/>
                  </a:lnTo>
                  <a:lnTo>
                    <a:pt x="983" y="2009"/>
                  </a:lnTo>
                  <a:lnTo>
                    <a:pt x="986" y="2008"/>
                  </a:lnTo>
                  <a:lnTo>
                    <a:pt x="992" y="2009"/>
                  </a:lnTo>
                  <a:lnTo>
                    <a:pt x="1021" y="2036"/>
                  </a:lnTo>
                  <a:lnTo>
                    <a:pt x="1058" y="2048"/>
                  </a:lnTo>
                  <a:lnTo>
                    <a:pt x="1065" y="2042"/>
                  </a:lnTo>
                  <a:lnTo>
                    <a:pt x="1071" y="2036"/>
                  </a:lnTo>
                  <a:lnTo>
                    <a:pt x="1085" y="2033"/>
                  </a:lnTo>
                  <a:lnTo>
                    <a:pt x="1100" y="2036"/>
                  </a:lnTo>
                  <a:lnTo>
                    <a:pt x="1119" y="2045"/>
                  </a:lnTo>
                  <a:lnTo>
                    <a:pt x="1133" y="2059"/>
                  </a:lnTo>
                  <a:lnTo>
                    <a:pt x="1141" y="2064"/>
                  </a:lnTo>
                  <a:lnTo>
                    <a:pt x="1149" y="2065"/>
                  </a:lnTo>
                  <a:lnTo>
                    <a:pt x="1209" y="2068"/>
                  </a:lnTo>
                  <a:lnTo>
                    <a:pt x="1269" y="2059"/>
                  </a:lnTo>
                  <a:lnTo>
                    <a:pt x="1282" y="2053"/>
                  </a:lnTo>
                  <a:lnTo>
                    <a:pt x="1292" y="2042"/>
                  </a:lnTo>
                  <a:lnTo>
                    <a:pt x="1319" y="2028"/>
                  </a:lnTo>
                  <a:lnTo>
                    <a:pt x="1345" y="2015"/>
                  </a:lnTo>
                  <a:lnTo>
                    <a:pt x="1346" y="2012"/>
                  </a:lnTo>
                  <a:lnTo>
                    <a:pt x="1348" y="2009"/>
                  </a:lnTo>
                  <a:lnTo>
                    <a:pt x="1380" y="1999"/>
                  </a:lnTo>
                  <a:lnTo>
                    <a:pt x="1414" y="2003"/>
                  </a:lnTo>
                  <a:lnTo>
                    <a:pt x="1421" y="2005"/>
                  </a:lnTo>
                  <a:lnTo>
                    <a:pt x="1427" y="2009"/>
                  </a:lnTo>
                  <a:lnTo>
                    <a:pt x="1428" y="2012"/>
                  </a:lnTo>
                  <a:lnTo>
                    <a:pt x="1431" y="2015"/>
                  </a:lnTo>
                  <a:lnTo>
                    <a:pt x="1452" y="2027"/>
                  </a:lnTo>
                  <a:lnTo>
                    <a:pt x="1473" y="2031"/>
                  </a:lnTo>
                  <a:lnTo>
                    <a:pt x="1484" y="2026"/>
                  </a:lnTo>
                  <a:lnTo>
                    <a:pt x="1495" y="2023"/>
                  </a:lnTo>
                  <a:lnTo>
                    <a:pt x="1507" y="2008"/>
                  </a:lnTo>
                  <a:lnTo>
                    <a:pt x="1523" y="1996"/>
                  </a:lnTo>
                  <a:lnTo>
                    <a:pt x="1527" y="1996"/>
                  </a:lnTo>
                  <a:lnTo>
                    <a:pt x="1532" y="1995"/>
                  </a:lnTo>
                  <a:lnTo>
                    <a:pt x="1549" y="1989"/>
                  </a:lnTo>
                  <a:lnTo>
                    <a:pt x="1568" y="1992"/>
                  </a:lnTo>
                  <a:lnTo>
                    <a:pt x="1542" y="1998"/>
                  </a:lnTo>
                  <a:close/>
                </a:path>
              </a:pathLst>
            </a:custGeom>
            <a:solidFill>
              <a:srgbClr val="00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O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84460" name="Freeform 12"/>
            <p:cNvSpPr>
              <a:spLocks/>
            </p:cNvSpPr>
            <p:nvPr/>
          </p:nvSpPr>
          <p:spPr bwMode="auto">
            <a:xfrm>
              <a:off x="676" y="1697"/>
              <a:ext cx="662" cy="637"/>
            </a:xfrm>
            <a:custGeom>
              <a:avLst/>
              <a:gdLst/>
              <a:ahLst/>
              <a:cxnLst>
                <a:cxn ang="0">
                  <a:pos x="1573" y="1958"/>
                </a:cxn>
                <a:cxn ang="0">
                  <a:pos x="1622" y="1803"/>
                </a:cxn>
                <a:cxn ang="0">
                  <a:pos x="1600" y="1755"/>
                </a:cxn>
                <a:cxn ang="0">
                  <a:pos x="1676" y="1650"/>
                </a:cxn>
                <a:cxn ang="0">
                  <a:pos x="1726" y="1529"/>
                </a:cxn>
                <a:cxn ang="0">
                  <a:pos x="1767" y="1446"/>
                </a:cxn>
                <a:cxn ang="0">
                  <a:pos x="1867" y="1384"/>
                </a:cxn>
                <a:cxn ang="0">
                  <a:pos x="1970" y="1269"/>
                </a:cxn>
                <a:cxn ang="0">
                  <a:pos x="2060" y="1210"/>
                </a:cxn>
                <a:cxn ang="0">
                  <a:pos x="2043" y="1116"/>
                </a:cxn>
                <a:cxn ang="0">
                  <a:pos x="2051" y="1019"/>
                </a:cxn>
                <a:cxn ang="0">
                  <a:pos x="1937" y="1089"/>
                </a:cxn>
                <a:cxn ang="0">
                  <a:pos x="1840" y="1195"/>
                </a:cxn>
                <a:cxn ang="0">
                  <a:pos x="1745" y="1078"/>
                </a:cxn>
                <a:cxn ang="0">
                  <a:pos x="1732" y="916"/>
                </a:cxn>
                <a:cxn ang="0">
                  <a:pos x="1632" y="927"/>
                </a:cxn>
                <a:cxn ang="0">
                  <a:pos x="1708" y="761"/>
                </a:cxn>
                <a:cxn ang="0">
                  <a:pos x="1653" y="599"/>
                </a:cxn>
                <a:cxn ang="0">
                  <a:pos x="1533" y="484"/>
                </a:cxn>
                <a:cxn ang="0">
                  <a:pos x="1311" y="526"/>
                </a:cxn>
                <a:cxn ang="0">
                  <a:pos x="1179" y="571"/>
                </a:cxn>
                <a:cxn ang="0">
                  <a:pos x="1056" y="689"/>
                </a:cxn>
                <a:cxn ang="0">
                  <a:pos x="964" y="777"/>
                </a:cxn>
                <a:cxn ang="0">
                  <a:pos x="878" y="892"/>
                </a:cxn>
                <a:cxn ang="0">
                  <a:pos x="647" y="972"/>
                </a:cxn>
                <a:cxn ang="0">
                  <a:pos x="465" y="904"/>
                </a:cxn>
                <a:cxn ang="0">
                  <a:pos x="446" y="593"/>
                </a:cxn>
                <a:cxn ang="0">
                  <a:pos x="556" y="371"/>
                </a:cxn>
                <a:cxn ang="0">
                  <a:pos x="528" y="118"/>
                </a:cxn>
                <a:cxn ang="0">
                  <a:pos x="478" y="3"/>
                </a:cxn>
                <a:cxn ang="0">
                  <a:pos x="189" y="140"/>
                </a:cxn>
                <a:cxn ang="0">
                  <a:pos x="224" y="275"/>
                </a:cxn>
                <a:cxn ang="0">
                  <a:pos x="135" y="593"/>
                </a:cxn>
                <a:cxn ang="0">
                  <a:pos x="164" y="462"/>
                </a:cxn>
                <a:cxn ang="0">
                  <a:pos x="96" y="399"/>
                </a:cxn>
                <a:cxn ang="0">
                  <a:pos x="106" y="543"/>
                </a:cxn>
                <a:cxn ang="0">
                  <a:pos x="5" y="652"/>
                </a:cxn>
                <a:cxn ang="0">
                  <a:pos x="68" y="732"/>
                </a:cxn>
                <a:cxn ang="0">
                  <a:pos x="306" y="1025"/>
                </a:cxn>
                <a:cxn ang="0">
                  <a:pos x="388" y="1119"/>
                </a:cxn>
                <a:cxn ang="0">
                  <a:pos x="340" y="1197"/>
                </a:cxn>
                <a:cxn ang="0">
                  <a:pos x="195" y="1172"/>
                </a:cxn>
                <a:cxn ang="0">
                  <a:pos x="218" y="1269"/>
                </a:cxn>
                <a:cxn ang="0">
                  <a:pos x="121" y="1357"/>
                </a:cxn>
                <a:cxn ang="0">
                  <a:pos x="198" y="1518"/>
                </a:cxn>
                <a:cxn ang="0">
                  <a:pos x="261" y="1738"/>
                </a:cxn>
                <a:cxn ang="0">
                  <a:pos x="418" y="1730"/>
                </a:cxn>
                <a:cxn ang="0">
                  <a:pos x="550" y="1737"/>
                </a:cxn>
                <a:cxn ang="0">
                  <a:pos x="623" y="2017"/>
                </a:cxn>
                <a:cxn ang="0">
                  <a:pos x="690" y="2157"/>
                </a:cxn>
                <a:cxn ang="0">
                  <a:pos x="731" y="2170"/>
                </a:cxn>
                <a:cxn ang="0">
                  <a:pos x="777" y="2174"/>
                </a:cxn>
                <a:cxn ang="0">
                  <a:pos x="894" y="2133"/>
                </a:cxn>
                <a:cxn ang="0">
                  <a:pos x="958" y="2037"/>
                </a:cxn>
                <a:cxn ang="0">
                  <a:pos x="1021" y="2036"/>
                </a:cxn>
                <a:cxn ang="0">
                  <a:pos x="1119" y="2045"/>
                </a:cxn>
                <a:cxn ang="0">
                  <a:pos x="1282" y="2053"/>
                </a:cxn>
                <a:cxn ang="0">
                  <a:pos x="1380" y="1999"/>
                </a:cxn>
                <a:cxn ang="0">
                  <a:pos x="1452" y="2027"/>
                </a:cxn>
                <a:cxn ang="0">
                  <a:pos x="1527" y="1996"/>
                </a:cxn>
              </a:cxnLst>
              <a:rect l="0" t="0" r="r" b="b"/>
              <a:pathLst>
                <a:path w="2091" h="2176">
                  <a:moveTo>
                    <a:pt x="1542" y="1998"/>
                  </a:moveTo>
                  <a:lnTo>
                    <a:pt x="1548" y="1996"/>
                  </a:lnTo>
                  <a:lnTo>
                    <a:pt x="1554" y="1996"/>
                  </a:lnTo>
                  <a:lnTo>
                    <a:pt x="1555" y="1986"/>
                  </a:lnTo>
                  <a:lnTo>
                    <a:pt x="1555" y="1977"/>
                  </a:lnTo>
                  <a:lnTo>
                    <a:pt x="1573" y="1958"/>
                  </a:lnTo>
                  <a:lnTo>
                    <a:pt x="1592" y="1942"/>
                  </a:lnTo>
                  <a:lnTo>
                    <a:pt x="1603" y="1902"/>
                  </a:lnTo>
                  <a:lnTo>
                    <a:pt x="1602" y="1856"/>
                  </a:lnTo>
                  <a:lnTo>
                    <a:pt x="1618" y="1842"/>
                  </a:lnTo>
                  <a:lnTo>
                    <a:pt x="1625" y="1821"/>
                  </a:lnTo>
                  <a:lnTo>
                    <a:pt x="1622" y="1803"/>
                  </a:lnTo>
                  <a:lnTo>
                    <a:pt x="1608" y="1784"/>
                  </a:lnTo>
                  <a:lnTo>
                    <a:pt x="1600" y="1783"/>
                  </a:lnTo>
                  <a:lnTo>
                    <a:pt x="1596" y="1783"/>
                  </a:lnTo>
                  <a:lnTo>
                    <a:pt x="1589" y="1774"/>
                  </a:lnTo>
                  <a:lnTo>
                    <a:pt x="1589" y="1763"/>
                  </a:lnTo>
                  <a:lnTo>
                    <a:pt x="1600" y="1755"/>
                  </a:lnTo>
                  <a:lnTo>
                    <a:pt x="1614" y="1747"/>
                  </a:lnTo>
                  <a:lnTo>
                    <a:pt x="1619" y="1736"/>
                  </a:lnTo>
                  <a:lnTo>
                    <a:pt x="1624" y="1716"/>
                  </a:lnTo>
                  <a:lnTo>
                    <a:pt x="1646" y="1691"/>
                  </a:lnTo>
                  <a:lnTo>
                    <a:pt x="1670" y="1669"/>
                  </a:lnTo>
                  <a:lnTo>
                    <a:pt x="1676" y="1650"/>
                  </a:lnTo>
                  <a:lnTo>
                    <a:pt x="1682" y="1631"/>
                  </a:lnTo>
                  <a:lnTo>
                    <a:pt x="1713" y="1615"/>
                  </a:lnTo>
                  <a:lnTo>
                    <a:pt x="1745" y="1596"/>
                  </a:lnTo>
                  <a:lnTo>
                    <a:pt x="1745" y="1568"/>
                  </a:lnTo>
                  <a:lnTo>
                    <a:pt x="1729" y="1543"/>
                  </a:lnTo>
                  <a:lnTo>
                    <a:pt x="1726" y="1529"/>
                  </a:lnTo>
                  <a:lnTo>
                    <a:pt x="1726" y="1516"/>
                  </a:lnTo>
                  <a:lnTo>
                    <a:pt x="1735" y="1506"/>
                  </a:lnTo>
                  <a:lnTo>
                    <a:pt x="1740" y="1490"/>
                  </a:lnTo>
                  <a:lnTo>
                    <a:pt x="1743" y="1469"/>
                  </a:lnTo>
                  <a:lnTo>
                    <a:pt x="1754" y="1450"/>
                  </a:lnTo>
                  <a:lnTo>
                    <a:pt x="1767" y="1446"/>
                  </a:lnTo>
                  <a:lnTo>
                    <a:pt x="1778" y="1437"/>
                  </a:lnTo>
                  <a:lnTo>
                    <a:pt x="1780" y="1428"/>
                  </a:lnTo>
                  <a:lnTo>
                    <a:pt x="1786" y="1423"/>
                  </a:lnTo>
                  <a:lnTo>
                    <a:pt x="1809" y="1418"/>
                  </a:lnTo>
                  <a:lnTo>
                    <a:pt x="1832" y="1416"/>
                  </a:lnTo>
                  <a:lnTo>
                    <a:pt x="1867" y="1384"/>
                  </a:lnTo>
                  <a:lnTo>
                    <a:pt x="1911" y="1363"/>
                  </a:lnTo>
                  <a:lnTo>
                    <a:pt x="1933" y="1331"/>
                  </a:lnTo>
                  <a:lnTo>
                    <a:pt x="1956" y="1295"/>
                  </a:lnTo>
                  <a:lnTo>
                    <a:pt x="1958" y="1287"/>
                  </a:lnTo>
                  <a:lnTo>
                    <a:pt x="1958" y="1276"/>
                  </a:lnTo>
                  <a:lnTo>
                    <a:pt x="1970" y="1269"/>
                  </a:lnTo>
                  <a:lnTo>
                    <a:pt x="1977" y="1257"/>
                  </a:lnTo>
                  <a:lnTo>
                    <a:pt x="1999" y="1257"/>
                  </a:lnTo>
                  <a:lnTo>
                    <a:pt x="2015" y="1248"/>
                  </a:lnTo>
                  <a:lnTo>
                    <a:pt x="2031" y="1231"/>
                  </a:lnTo>
                  <a:lnTo>
                    <a:pt x="2044" y="1210"/>
                  </a:lnTo>
                  <a:lnTo>
                    <a:pt x="2060" y="1210"/>
                  </a:lnTo>
                  <a:lnTo>
                    <a:pt x="2069" y="1204"/>
                  </a:lnTo>
                  <a:lnTo>
                    <a:pt x="2086" y="1187"/>
                  </a:lnTo>
                  <a:lnTo>
                    <a:pt x="2091" y="1166"/>
                  </a:lnTo>
                  <a:lnTo>
                    <a:pt x="2075" y="1151"/>
                  </a:lnTo>
                  <a:lnTo>
                    <a:pt x="2059" y="1142"/>
                  </a:lnTo>
                  <a:lnTo>
                    <a:pt x="2043" y="1116"/>
                  </a:lnTo>
                  <a:lnTo>
                    <a:pt x="2037" y="1083"/>
                  </a:lnTo>
                  <a:lnTo>
                    <a:pt x="2040" y="1069"/>
                  </a:lnTo>
                  <a:lnTo>
                    <a:pt x="2044" y="1057"/>
                  </a:lnTo>
                  <a:lnTo>
                    <a:pt x="2040" y="1039"/>
                  </a:lnTo>
                  <a:lnTo>
                    <a:pt x="2045" y="1028"/>
                  </a:lnTo>
                  <a:lnTo>
                    <a:pt x="2051" y="1019"/>
                  </a:lnTo>
                  <a:lnTo>
                    <a:pt x="2024" y="1030"/>
                  </a:lnTo>
                  <a:lnTo>
                    <a:pt x="1993" y="1053"/>
                  </a:lnTo>
                  <a:lnTo>
                    <a:pt x="1962" y="1073"/>
                  </a:lnTo>
                  <a:lnTo>
                    <a:pt x="1951" y="1083"/>
                  </a:lnTo>
                  <a:lnTo>
                    <a:pt x="1945" y="1091"/>
                  </a:lnTo>
                  <a:lnTo>
                    <a:pt x="1937" y="1089"/>
                  </a:lnTo>
                  <a:lnTo>
                    <a:pt x="1932" y="1091"/>
                  </a:lnTo>
                  <a:lnTo>
                    <a:pt x="1900" y="1122"/>
                  </a:lnTo>
                  <a:lnTo>
                    <a:pt x="1867" y="1153"/>
                  </a:lnTo>
                  <a:lnTo>
                    <a:pt x="1863" y="1166"/>
                  </a:lnTo>
                  <a:lnTo>
                    <a:pt x="1857" y="1182"/>
                  </a:lnTo>
                  <a:lnTo>
                    <a:pt x="1840" y="1195"/>
                  </a:lnTo>
                  <a:lnTo>
                    <a:pt x="1819" y="1194"/>
                  </a:lnTo>
                  <a:lnTo>
                    <a:pt x="1796" y="1189"/>
                  </a:lnTo>
                  <a:lnTo>
                    <a:pt x="1773" y="1189"/>
                  </a:lnTo>
                  <a:lnTo>
                    <a:pt x="1764" y="1178"/>
                  </a:lnTo>
                  <a:lnTo>
                    <a:pt x="1754" y="1170"/>
                  </a:lnTo>
                  <a:lnTo>
                    <a:pt x="1745" y="1078"/>
                  </a:lnTo>
                  <a:lnTo>
                    <a:pt x="1754" y="983"/>
                  </a:lnTo>
                  <a:lnTo>
                    <a:pt x="1762" y="976"/>
                  </a:lnTo>
                  <a:lnTo>
                    <a:pt x="1773" y="970"/>
                  </a:lnTo>
                  <a:lnTo>
                    <a:pt x="1773" y="935"/>
                  </a:lnTo>
                  <a:lnTo>
                    <a:pt x="1759" y="904"/>
                  </a:lnTo>
                  <a:lnTo>
                    <a:pt x="1732" y="916"/>
                  </a:lnTo>
                  <a:lnTo>
                    <a:pt x="1708" y="932"/>
                  </a:lnTo>
                  <a:lnTo>
                    <a:pt x="1707" y="952"/>
                  </a:lnTo>
                  <a:lnTo>
                    <a:pt x="1700" y="967"/>
                  </a:lnTo>
                  <a:lnTo>
                    <a:pt x="1669" y="976"/>
                  </a:lnTo>
                  <a:lnTo>
                    <a:pt x="1644" y="969"/>
                  </a:lnTo>
                  <a:lnTo>
                    <a:pt x="1632" y="927"/>
                  </a:lnTo>
                  <a:lnTo>
                    <a:pt x="1634" y="883"/>
                  </a:lnTo>
                  <a:lnTo>
                    <a:pt x="1650" y="857"/>
                  </a:lnTo>
                  <a:lnTo>
                    <a:pt x="1650" y="824"/>
                  </a:lnTo>
                  <a:lnTo>
                    <a:pt x="1662" y="801"/>
                  </a:lnTo>
                  <a:lnTo>
                    <a:pt x="1682" y="786"/>
                  </a:lnTo>
                  <a:lnTo>
                    <a:pt x="1708" y="761"/>
                  </a:lnTo>
                  <a:lnTo>
                    <a:pt x="1710" y="732"/>
                  </a:lnTo>
                  <a:lnTo>
                    <a:pt x="1692" y="717"/>
                  </a:lnTo>
                  <a:lnTo>
                    <a:pt x="1669" y="702"/>
                  </a:lnTo>
                  <a:lnTo>
                    <a:pt x="1663" y="664"/>
                  </a:lnTo>
                  <a:lnTo>
                    <a:pt x="1666" y="624"/>
                  </a:lnTo>
                  <a:lnTo>
                    <a:pt x="1653" y="599"/>
                  </a:lnTo>
                  <a:lnTo>
                    <a:pt x="1634" y="579"/>
                  </a:lnTo>
                  <a:lnTo>
                    <a:pt x="1628" y="577"/>
                  </a:lnTo>
                  <a:lnTo>
                    <a:pt x="1622" y="577"/>
                  </a:lnTo>
                  <a:lnTo>
                    <a:pt x="1606" y="558"/>
                  </a:lnTo>
                  <a:lnTo>
                    <a:pt x="1592" y="540"/>
                  </a:lnTo>
                  <a:lnTo>
                    <a:pt x="1533" y="484"/>
                  </a:lnTo>
                  <a:lnTo>
                    <a:pt x="1463" y="445"/>
                  </a:lnTo>
                  <a:lnTo>
                    <a:pt x="1428" y="476"/>
                  </a:lnTo>
                  <a:lnTo>
                    <a:pt x="1395" y="508"/>
                  </a:lnTo>
                  <a:lnTo>
                    <a:pt x="1361" y="514"/>
                  </a:lnTo>
                  <a:lnTo>
                    <a:pt x="1325" y="514"/>
                  </a:lnTo>
                  <a:lnTo>
                    <a:pt x="1311" y="526"/>
                  </a:lnTo>
                  <a:lnTo>
                    <a:pt x="1297" y="536"/>
                  </a:lnTo>
                  <a:lnTo>
                    <a:pt x="1268" y="537"/>
                  </a:lnTo>
                  <a:lnTo>
                    <a:pt x="1237" y="526"/>
                  </a:lnTo>
                  <a:lnTo>
                    <a:pt x="1212" y="531"/>
                  </a:lnTo>
                  <a:lnTo>
                    <a:pt x="1193" y="554"/>
                  </a:lnTo>
                  <a:lnTo>
                    <a:pt x="1179" y="571"/>
                  </a:lnTo>
                  <a:lnTo>
                    <a:pt x="1170" y="598"/>
                  </a:lnTo>
                  <a:lnTo>
                    <a:pt x="1157" y="612"/>
                  </a:lnTo>
                  <a:lnTo>
                    <a:pt x="1138" y="621"/>
                  </a:lnTo>
                  <a:lnTo>
                    <a:pt x="1107" y="635"/>
                  </a:lnTo>
                  <a:lnTo>
                    <a:pt x="1082" y="652"/>
                  </a:lnTo>
                  <a:lnTo>
                    <a:pt x="1056" y="689"/>
                  </a:lnTo>
                  <a:lnTo>
                    <a:pt x="1047" y="730"/>
                  </a:lnTo>
                  <a:lnTo>
                    <a:pt x="1020" y="724"/>
                  </a:lnTo>
                  <a:lnTo>
                    <a:pt x="996" y="720"/>
                  </a:lnTo>
                  <a:lnTo>
                    <a:pt x="980" y="726"/>
                  </a:lnTo>
                  <a:lnTo>
                    <a:pt x="969" y="738"/>
                  </a:lnTo>
                  <a:lnTo>
                    <a:pt x="964" y="777"/>
                  </a:lnTo>
                  <a:lnTo>
                    <a:pt x="947" y="808"/>
                  </a:lnTo>
                  <a:lnTo>
                    <a:pt x="917" y="827"/>
                  </a:lnTo>
                  <a:lnTo>
                    <a:pt x="896" y="851"/>
                  </a:lnTo>
                  <a:lnTo>
                    <a:pt x="896" y="857"/>
                  </a:lnTo>
                  <a:lnTo>
                    <a:pt x="894" y="863"/>
                  </a:lnTo>
                  <a:lnTo>
                    <a:pt x="878" y="892"/>
                  </a:lnTo>
                  <a:lnTo>
                    <a:pt x="866" y="923"/>
                  </a:lnTo>
                  <a:lnTo>
                    <a:pt x="852" y="944"/>
                  </a:lnTo>
                  <a:lnTo>
                    <a:pt x="828" y="955"/>
                  </a:lnTo>
                  <a:lnTo>
                    <a:pt x="805" y="961"/>
                  </a:lnTo>
                  <a:lnTo>
                    <a:pt x="783" y="969"/>
                  </a:lnTo>
                  <a:lnTo>
                    <a:pt x="647" y="972"/>
                  </a:lnTo>
                  <a:lnTo>
                    <a:pt x="512" y="970"/>
                  </a:lnTo>
                  <a:lnTo>
                    <a:pt x="504" y="958"/>
                  </a:lnTo>
                  <a:lnTo>
                    <a:pt x="494" y="955"/>
                  </a:lnTo>
                  <a:lnTo>
                    <a:pt x="480" y="935"/>
                  </a:lnTo>
                  <a:lnTo>
                    <a:pt x="471" y="910"/>
                  </a:lnTo>
                  <a:lnTo>
                    <a:pt x="465" y="904"/>
                  </a:lnTo>
                  <a:lnTo>
                    <a:pt x="461" y="897"/>
                  </a:lnTo>
                  <a:lnTo>
                    <a:pt x="456" y="882"/>
                  </a:lnTo>
                  <a:lnTo>
                    <a:pt x="450" y="872"/>
                  </a:lnTo>
                  <a:lnTo>
                    <a:pt x="410" y="792"/>
                  </a:lnTo>
                  <a:lnTo>
                    <a:pt x="399" y="704"/>
                  </a:lnTo>
                  <a:lnTo>
                    <a:pt x="446" y="593"/>
                  </a:lnTo>
                  <a:lnTo>
                    <a:pt x="480" y="479"/>
                  </a:lnTo>
                  <a:lnTo>
                    <a:pt x="486" y="471"/>
                  </a:lnTo>
                  <a:lnTo>
                    <a:pt x="491" y="464"/>
                  </a:lnTo>
                  <a:lnTo>
                    <a:pt x="491" y="458"/>
                  </a:lnTo>
                  <a:lnTo>
                    <a:pt x="493" y="452"/>
                  </a:lnTo>
                  <a:lnTo>
                    <a:pt x="556" y="371"/>
                  </a:lnTo>
                  <a:lnTo>
                    <a:pt x="604" y="284"/>
                  </a:lnTo>
                  <a:lnTo>
                    <a:pt x="610" y="218"/>
                  </a:lnTo>
                  <a:lnTo>
                    <a:pt x="585" y="158"/>
                  </a:lnTo>
                  <a:lnTo>
                    <a:pt x="572" y="150"/>
                  </a:lnTo>
                  <a:lnTo>
                    <a:pt x="558" y="144"/>
                  </a:lnTo>
                  <a:lnTo>
                    <a:pt x="528" y="118"/>
                  </a:lnTo>
                  <a:lnTo>
                    <a:pt x="500" y="90"/>
                  </a:lnTo>
                  <a:lnTo>
                    <a:pt x="493" y="59"/>
                  </a:lnTo>
                  <a:lnTo>
                    <a:pt x="499" y="25"/>
                  </a:lnTo>
                  <a:lnTo>
                    <a:pt x="491" y="19"/>
                  </a:lnTo>
                  <a:lnTo>
                    <a:pt x="491" y="12"/>
                  </a:lnTo>
                  <a:lnTo>
                    <a:pt x="478" y="3"/>
                  </a:lnTo>
                  <a:lnTo>
                    <a:pt x="465" y="0"/>
                  </a:lnTo>
                  <a:lnTo>
                    <a:pt x="388" y="60"/>
                  </a:lnTo>
                  <a:lnTo>
                    <a:pt x="334" y="97"/>
                  </a:lnTo>
                  <a:lnTo>
                    <a:pt x="284" y="121"/>
                  </a:lnTo>
                  <a:lnTo>
                    <a:pt x="213" y="137"/>
                  </a:lnTo>
                  <a:lnTo>
                    <a:pt x="189" y="140"/>
                  </a:lnTo>
                  <a:lnTo>
                    <a:pt x="163" y="149"/>
                  </a:lnTo>
                  <a:lnTo>
                    <a:pt x="154" y="174"/>
                  </a:lnTo>
                  <a:lnTo>
                    <a:pt x="138" y="189"/>
                  </a:lnTo>
                  <a:lnTo>
                    <a:pt x="137" y="203"/>
                  </a:lnTo>
                  <a:lnTo>
                    <a:pt x="138" y="212"/>
                  </a:lnTo>
                  <a:lnTo>
                    <a:pt x="224" y="275"/>
                  </a:lnTo>
                  <a:lnTo>
                    <a:pt x="253" y="377"/>
                  </a:lnTo>
                  <a:lnTo>
                    <a:pt x="249" y="493"/>
                  </a:lnTo>
                  <a:lnTo>
                    <a:pt x="236" y="601"/>
                  </a:lnTo>
                  <a:lnTo>
                    <a:pt x="214" y="615"/>
                  </a:lnTo>
                  <a:lnTo>
                    <a:pt x="172" y="611"/>
                  </a:lnTo>
                  <a:lnTo>
                    <a:pt x="135" y="593"/>
                  </a:lnTo>
                  <a:lnTo>
                    <a:pt x="131" y="567"/>
                  </a:lnTo>
                  <a:lnTo>
                    <a:pt x="159" y="537"/>
                  </a:lnTo>
                  <a:lnTo>
                    <a:pt x="183" y="515"/>
                  </a:lnTo>
                  <a:lnTo>
                    <a:pt x="197" y="490"/>
                  </a:lnTo>
                  <a:lnTo>
                    <a:pt x="188" y="456"/>
                  </a:lnTo>
                  <a:lnTo>
                    <a:pt x="164" y="462"/>
                  </a:lnTo>
                  <a:lnTo>
                    <a:pt x="140" y="467"/>
                  </a:lnTo>
                  <a:lnTo>
                    <a:pt x="119" y="428"/>
                  </a:lnTo>
                  <a:lnTo>
                    <a:pt x="106" y="395"/>
                  </a:lnTo>
                  <a:lnTo>
                    <a:pt x="106" y="393"/>
                  </a:lnTo>
                  <a:lnTo>
                    <a:pt x="103" y="396"/>
                  </a:lnTo>
                  <a:lnTo>
                    <a:pt x="96" y="399"/>
                  </a:lnTo>
                  <a:lnTo>
                    <a:pt x="78" y="430"/>
                  </a:lnTo>
                  <a:lnTo>
                    <a:pt x="83" y="464"/>
                  </a:lnTo>
                  <a:lnTo>
                    <a:pt x="99" y="479"/>
                  </a:lnTo>
                  <a:lnTo>
                    <a:pt x="113" y="493"/>
                  </a:lnTo>
                  <a:lnTo>
                    <a:pt x="116" y="520"/>
                  </a:lnTo>
                  <a:lnTo>
                    <a:pt x="106" y="543"/>
                  </a:lnTo>
                  <a:lnTo>
                    <a:pt x="75" y="576"/>
                  </a:lnTo>
                  <a:lnTo>
                    <a:pt x="43" y="607"/>
                  </a:lnTo>
                  <a:lnTo>
                    <a:pt x="46" y="623"/>
                  </a:lnTo>
                  <a:lnTo>
                    <a:pt x="48" y="636"/>
                  </a:lnTo>
                  <a:lnTo>
                    <a:pt x="24" y="643"/>
                  </a:lnTo>
                  <a:lnTo>
                    <a:pt x="5" y="652"/>
                  </a:lnTo>
                  <a:lnTo>
                    <a:pt x="0" y="680"/>
                  </a:lnTo>
                  <a:lnTo>
                    <a:pt x="10" y="704"/>
                  </a:lnTo>
                  <a:lnTo>
                    <a:pt x="32" y="723"/>
                  </a:lnTo>
                  <a:lnTo>
                    <a:pt x="55" y="736"/>
                  </a:lnTo>
                  <a:lnTo>
                    <a:pt x="61" y="735"/>
                  </a:lnTo>
                  <a:lnTo>
                    <a:pt x="68" y="732"/>
                  </a:lnTo>
                  <a:lnTo>
                    <a:pt x="64" y="741"/>
                  </a:lnTo>
                  <a:lnTo>
                    <a:pt x="62" y="751"/>
                  </a:lnTo>
                  <a:lnTo>
                    <a:pt x="129" y="816"/>
                  </a:lnTo>
                  <a:lnTo>
                    <a:pt x="207" y="864"/>
                  </a:lnTo>
                  <a:lnTo>
                    <a:pt x="272" y="935"/>
                  </a:lnTo>
                  <a:lnTo>
                    <a:pt x="306" y="1025"/>
                  </a:lnTo>
                  <a:lnTo>
                    <a:pt x="315" y="1032"/>
                  </a:lnTo>
                  <a:lnTo>
                    <a:pt x="326" y="1039"/>
                  </a:lnTo>
                  <a:lnTo>
                    <a:pt x="369" y="1042"/>
                  </a:lnTo>
                  <a:lnTo>
                    <a:pt x="398" y="1072"/>
                  </a:lnTo>
                  <a:lnTo>
                    <a:pt x="398" y="1095"/>
                  </a:lnTo>
                  <a:lnTo>
                    <a:pt x="388" y="1119"/>
                  </a:lnTo>
                  <a:lnTo>
                    <a:pt x="389" y="1157"/>
                  </a:lnTo>
                  <a:lnTo>
                    <a:pt x="398" y="1197"/>
                  </a:lnTo>
                  <a:lnTo>
                    <a:pt x="395" y="1204"/>
                  </a:lnTo>
                  <a:lnTo>
                    <a:pt x="391" y="1209"/>
                  </a:lnTo>
                  <a:lnTo>
                    <a:pt x="366" y="1210"/>
                  </a:lnTo>
                  <a:lnTo>
                    <a:pt x="340" y="1197"/>
                  </a:lnTo>
                  <a:lnTo>
                    <a:pt x="334" y="1192"/>
                  </a:lnTo>
                  <a:lnTo>
                    <a:pt x="332" y="1184"/>
                  </a:lnTo>
                  <a:lnTo>
                    <a:pt x="280" y="1176"/>
                  </a:lnTo>
                  <a:lnTo>
                    <a:pt x="227" y="1164"/>
                  </a:lnTo>
                  <a:lnTo>
                    <a:pt x="210" y="1164"/>
                  </a:lnTo>
                  <a:lnTo>
                    <a:pt x="195" y="1172"/>
                  </a:lnTo>
                  <a:lnTo>
                    <a:pt x="181" y="1189"/>
                  </a:lnTo>
                  <a:lnTo>
                    <a:pt x="183" y="1209"/>
                  </a:lnTo>
                  <a:lnTo>
                    <a:pt x="195" y="1225"/>
                  </a:lnTo>
                  <a:lnTo>
                    <a:pt x="213" y="1239"/>
                  </a:lnTo>
                  <a:lnTo>
                    <a:pt x="221" y="1253"/>
                  </a:lnTo>
                  <a:lnTo>
                    <a:pt x="218" y="1269"/>
                  </a:lnTo>
                  <a:lnTo>
                    <a:pt x="195" y="1278"/>
                  </a:lnTo>
                  <a:lnTo>
                    <a:pt x="169" y="1279"/>
                  </a:lnTo>
                  <a:lnTo>
                    <a:pt x="156" y="1306"/>
                  </a:lnTo>
                  <a:lnTo>
                    <a:pt x="145" y="1335"/>
                  </a:lnTo>
                  <a:lnTo>
                    <a:pt x="137" y="1348"/>
                  </a:lnTo>
                  <a:lnTo>
                    <a:pt x="121" y="1357"/>
                  </a:lnTo>
                  <a:lnTo>
                    <a:pt x="124" y="1410"/>
                  </a:lnTo>
                  <a:lnTo>
                    <a:pt x="154" y="1450"/>
                  </a:lnTo>
                  <a:lnTo>
                    <a:pt x="162" y="1476"/>
                  </a:lnTo>
                  <a:lnTo>
                    <a:pt x="170" y="1503"/>
                  </a:lnTo>
                  <a:lnTo>
                    <a:pt x="183" y="1510"/>
                  </a:lnTo>
                  <a:lnTo>
                    <a:pt x="198" y="1518"/>
                  </a:lnTo>
                  <a:lnTo>
                    <a:pt x="210" y="1547"/>
                  </a:lnTo>
                  <a:lnTo>
                    <a:pt x="211" y="1577"/>
                  </a:lnTo>
                  <a:lnTo>
                    <a:pt x="201" y="1628"/>
                  </a:lnTo>
                  <a:lnTo>
                    <a:pt x="204" y="1677"/>
                  </a:lnTo>
                  <a:lnTo>
                    <a:pt x="226" y="1715"/>
                  </a:lnTo>
                  <a:lnTo>
                    <a:pt x="261" y="1738"/>
                  </a:lnTo>
                  <a:lnTo>
                    <a:pt x="303" y="1740"/>
                  </a:lnTo>
                  <a:lnTo>
                    <a:pt x="348" y="1719"/>
                  </a:lnTo>
                  <a:lnTo>
                    <a:pt x="366" y="1716"/>
                  </a:lnTo>
                  <a:lnTo>
                    <a:pt x="388" y="1728"/>
                  </a:lnTo>
                  <a:lnTo>
                    <a:pt x="401" y="1733"/>
                  </a:lnTo>
                  <a:lnTo>
                    <a:pt x="418" y="1730"/>
                  </a:lnTo>
                  <a:lnTo>
                    <a:pt x="461" y="1706"/>
                  </a:lnTo>
                  <a:lnTo>
                    <a:pt x="503" y="1706"/>
                  </a:lnTo>
                  <a:lnTo>
                    <a:pt x="522" y="1711"/>
                  </a:lnTo>
                  <a:lnTo>
                    <a:pt x="535" y="1718"/>
                  </a:lnTo>
                  <a:lnTo>
                    <a:pt x="544" y="1728"/>
                  </a:lnTo>
                  <a:lnTo>
                    <a:pt x="550" y="1737"/>
                  </a:lnTo>
                  <a:lnTo>
                    <a:pt x="545" y="1780"/>
                  </a:lnTo>
                  <a:lnTo>
                    <a:pt x="553" y="1815"/>
                  </a:lnTo>
                  <a:lnTo>
                    <a:pt x="586" y="1839"/>
                  </a:lnTo>
                  <a:lnTo>
                    <a:pt x="623" y="1856"/>
                  </a:lnTo>
                  <a:lnTo>
                    <a:pt x="629" y="1936"/>
                  </a:lnTo>
                  <a:lnTo>
                    <a:pt x="623" y="2017"/>
                  </a:lnTo>
                  <a:lnTo>
                    <a:pt x="649" y="2042"/>
                  </a:lnTo>
                  <a:lnTo>
                    <a:pt x="661" y="2076"/>
                  </a:lnTo>
                  <a:lnTo>
                    <a:pt x="664" y="2112"/>
                  </a:lnTo>
                  <a:lnTo>
                    <a:pt x="665" y="2149"/>
                  </a:lnTo>
                  <a:lnTo>
                    <a:pt x="674" y="2157"/>
                  </a:lnTo>
                  <a:lnTo>
                    <a:pt x="690" y="2157"/>
                  </a:lnTo>
                  <a:lnTo>
                    <a:pt x="690" y="2165"/>
                  </a:lnTo>
                  <a:lnTo>
                    <a:pt x="696" y="2170"/>
                  </a:lnTo>
                  <a:lnTo>
                    <a:pt x="706" y="2170"/>
                  </a:lnTo>
                  <a:lnTo>
                    <a:pt x="712" y="2168"/>
                  </a:lnTo>
                  <a:lnTo>
                    <a:pt x="712" y="2171"/>
                  </a:lnTo>
                  <a:lnTo>
                    <a:pt x="731" y="2170"/>
                  </a:lnTo>
                  <a:lnTo>
                    <a:pt x="751" y="2167"/>
                  </a:lnTo>
                  <a:lnTo>
                    <a:pt x="758" y="2165"/>
                  </a:lnTo>
                  <a:lnTo>
                    <a:pt x="766" y="2167"/>
                  </a:lnTo>
                  <a:lnTo>
                    <a:pt x="772" y="2171"/>
                  </a:lnTo>
                  <a:lnTo>
                    <a:pt x="776" y="2176"/>
                  </a:lnTo>
                  <a:lnTo>
                    <a:pt x="777" y="2174"/>
                  </a:lnTo>
                  <a:lnTo>
                    <a:pt x="780" y="2171"/>
                  </a:lnTo>
                  <a:lnTo>
                    <a:pt x="792" y="2171"/>
                  </a:lnTo>
                  <a:lnTo>
                    <a:pt x="802" y="2170"/>
                  </a:lnTo>
                  <a:lnTo>
                    <a:pt x="821" y="2154"/>
                  </a:lnTo>
                  <a:lnTo>
                    <a:pt x="840" y="2134"/>
                  </a:lnTo>
                  <a:lnTo>
                    <a:pt x="894" y="2133"/>
                  </a:lnTo>
                  <a:lnTo>
                    <a:pt x="948" y="2124"/>
                  </a:lnTo>
                  <a:lnTo>
                    <a:pt x="948" y="2121"/>
                  </a:lnTo>
                  <a:lnTo>
                    <a:pt x="952" y="2118"/>
                  </a:lnTo>
                  <a:lnTo>
                    <a:pt x="951" y="2083"/>
                  </a:lnTo>
                  <a:lnTo>
                    <a:pt x="954" y="2049"/>
                  </a:lnTo>
                  <a:lnTo>
                    <a:pt x="958" y="2037"/>
                  </a:lnTo>
                  <a:lnTo>
                    <a:pt x="966" y="2026"/>
                  </a:lnTo>
                  <a:lnTo>
                    <a:pt x="974" y="2017"/>
                  </a:lnTo>
                  <a:lnTo>
                    <a:pt x="983" y="2009"/>
                  </a:lnTo>
                  <a:lnTo>
                    <a:pt x="986" y="2008"/>
                  </a:lnTo>
                  <a:lnTo>
                    <a:pt x="992" y="2009"/>
                  </a:lnTo>
                  <a:lnTo>
                    <a:pt x="1021" y="2036"/>
                  </a:lnTo>
                  <a:lnTo>
                    <a:pt x="1058" y="2048"/>
                  </a:lnTo>
                  <a:lnTo>
                    <a:pt x="1065" y="2042"/>
                  </a:lnTo>
                  <a:lnTo>
                    <a:pt x="1071" y="2036"/>
                  </a:lnTo>
                  <a:lnTo>
                    <a:pt x="1085" y="2033"/>
                  </a:lnTo>
                  <a:lnTo>
                    <a:pt x="1100" y="2036"/>
                  </a:lnTo>
                  <a:lnTo>
                    <a:pt x="1119" y="2045"/>
                  </a:lnTo>
                  <a:lnTo>
                    <a:pt x="1133" y="2059"/>
                  </a:lnTo>
                  <a:lnTo>
                    <a:pt x="1141" y="2064"/>
                  </a:lnTo>
                  <a:lnTo>
                    <a:pt x="1149" y="2065"/>
                  </a:lnTo>
                  <a:lnTo>
                    <a:pt x="1209" y="2068"/>
                  </a:lnTo>
                  <a:lnTo>
                    <a:pt x="1269" y="2059"/>
                  </a:lnTo>
                  <a:lnTo>
                    <a:pt x="1282" y="2053"/>
                  </a:lnTo>
                  <a:lnTo>
                    <a:pt x="1292" y="2042"/>
                  </a:lnTo>
                  <a:lnTo>
                    <a:pt x="1319" y="2028"/>
                  </a:lnTo>
                  <a:lnTo>
                    <a:pt x="1345" y="2015"/>
                  </a:lnTo>
                  <a:lnTo>
                    <a:pt x="1346" y="2012"/>
                  </a:lnTo>
                  <a:lnTo>
                    <a:pt x="1348" y="2009"/>
                  </a:lnTo>
                  <a:lnTo>
                    <a:pt x="1380" y="1999"/>
                  </a:lnTo>
                  <a:lnTo>
                    <a:pt x="1414" y="2003"/>
                  </a:lnTo>
                  <a:lnTo>
                    <a:pt x="1421" y="2005"/>
                  </a:lnTo>
                  <a:lnTo>
                    <a:pt x="1427" y="2009"/>
                  </a:lnTo>
                  <a:lnTo>
                    <a:pt x="1428" y="2012"/>
                  </a:lnTo>
                  <a:lnTo>
                    <a:pt x="1431" y="2015"/>
                  </a:lnTo>
                  <a:lnTo>
                    <a:pt x="1452" y="2027"/>
                  </a:lnTo>
                  <a:lnTo>
                    <a:pt x="1473" y="2031"/>
                  </a:lnTo>
                  <a:lnTo>
                    <a:pt x="1484" y="2026"/>
                  </a:lnTo>
                  <a:lnTo>
                    <a:pt x="1495" y="2023"/>
                  </a:lnTo>
                  <a:lnTo>
                    <a:pt x="1507" y="2008"/>
                  </a:lnTo>
                  <a:lnTo>
                    <a:pt x="1523" y="1996"/>
                  </a:lnTo>
                  <a:lnTo>
                    <a:pt x="1527" y="1996"/>
                  </a:lnTo>
                  <a:lnTo>
                    <a:pt x="1532" y="1995"/>
                  </a:lnTo>
                  <a:lnTo>
                    <a:pt x="1549" y="1989"/>
                  </a:lnTo>
                  <a:lnTo>
                    <a:pt x="1568" y="1992"/>
                  </a:lnTo>
                </a:path>
              </a:pathLst>
            </a:custGeom>
            <a:solidFill>
              <a:srgbClr val="FF9900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CO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84461" name="Freeform 13"/>
            <p:cNvSpPr>
              <a:spLocks/>
            </p:cNvSpPr>
            <p:nvPr/>
          </p:nvSpPr>
          <p:spPr bwMode="auto">
            <a:xfrm>
              <a:off x="1375" y="1627"/>
              <a:ext cx="341" cy="454"/>
            </a:xfrm>
            <a:custGeom>
              <a:avLst/>
              <a:gdLst/>
              <a:ahLst/>
              <a:cxnLst>
                <a:cxn ang="0">
                  <a:pos x="16" y="969"/>
                </a:cxn>
                <a:cxn ang="0">
                  <a:pos x="49" y="1014"/>
                </a:cxn>
                <a:cxn ang="0">
                  <a:pos x="76" y="1042"/>
                </a:cxn>
                <a:cxn ang="0">
                  <a:pos x="105" y="1081"/>
                </a:cxn>
                <a:cxn ang="0">
                  <a:pos x="206" y="1100"/>
                </a:cxn>
                <a:cxn ang="0">
                  <a:pos x="246" y="1095"/>
                </a:cxn>
                <a:cxn ang="0">
                  <a:pos x="276" y="1066"/>
                </a:cxn>
                <a:cxn ang="0">
                  <a:pos x="407" y="1070"/>
                </a:cxn>
                <a:cxn ang="0">
                  <a:pos x="430" y="1113"/>
                </a:cxn>
                <a:cxn ang="0">
                  <a:pos x="454" y="1145"/>
                </a:cxn>
                <a:cxn ang="0">
                  <a:pos x="496" y="1167"/>
                </a:cxn>
                <a:cxn ang="0">
                  <a:pos x="489" y="1260"/>
                </a:cxn>
                <a:cxn ang="0">
                  <a:pos x="527" y="1357"/>
                </a:cxn>
                <a:cxn ang="0">
                  <a:pos x="503" y="1382"/>
                </a:cxn>
                <a:cxn ang="0">
                  <a:pos x="493" y="1397"/>
                </a:cxn>
                <a:cxn ang="0">
                  <a:pos x="524" y="1432"/>
                </a:cxn>
                <a:cxn ang="0">
                  <a:pos x="592" y="1475"/>
                </a:cxn>
                <a:cxn ang="0">
                  <a:pos x="640" y="1476"/>
                </a:cxn>
                <a:cxn ang="0">
                  <a:pos x="674" y="1460"/>
                </a:cxn>
                <a:cxn ang="0">
                  <a:pos x="697" y="1487"/>
                </a:cxn>
                <a:cxn ang="0">
                  <a:pos x="722" y="1518"/>
                </a:cxn>
                <a:cxn ang="0">
                  <a:pos x="738" y="1547"/>
                </a:cxn>
                <a:cxn ang="0">
                  <a:pos x="788" y="1527"/>
                </a:cxn>
                <a:cxn ang="0">
                  <a:pos x="820" y="1521"/>
                </a:cxn>
                <a:cxn ang="0">
                  <a:pos x="836" y="1515"/>
                </a:cxn>
                <a:cxn ang="0">
                  <a:pos x="859" y="1494"/>
                </a:cxn>
                <a:cxn ang="0">
                  <a:pos x="909" y="1454"/>
                </a:cxn>
                <a:cxn ang="0">
                  <a:pos x="954" y="1431"/>
                </a:cxn>
                <a:cxn ang="0">
                  <a:pos x="975" y="1424"/>
                </a:cxn>
                <a:cxn ang="0">
                  <a:pos x="1030" y="1415"/>
                </a:cxn>
                <a:cxn ang="0">
                  <a:pos x="1061" y="1412"/>
                </a:cxn>
                <a:cxn ang="0">
                  <a:pos x="976" y="1267"/>
                </a:cxn>
                <a:cxn ang="0">
                  <a:pos x="874" y="1178"/>
                </a:cxn>
                <a:cxn ang="0">
                  <a:pos x="801" y="1178"/>
                </a:cxn>
                <a:cxn ang="0">
                  <a:pos x="757" y="950"/>
                </a:cxn>
                <a:cxn ang="0">
                  <a:pos x="789" y="872"/>
                </a:cxn>
                <a:cxn ang="0">
                  <a:pos x="798" y="552"/>
                </a:cxn>
                <a:cxn ang="0">
                  <a:pos x="674" y="414"/>
                </a:cxn>
                <a:cxn ang="0">
                  <a:pos x="602" y="192"/>
                </a:cxn>
                <a:cxn ang="0">
                  <a:pos x="525" y="84"/>
                </a:cxn>
                <a:cxn ang="0">
                  <a:pos x="435" y="0"/>
                </a:cxn>
                <a:cxn ang="0">
                  <a:pos x="305" y="50"/>
                </a:cxn>
                <a:cxn ang="0">
                  <a:pos x="243" y="6"/>
                </a:cxn>
                <a:cxn ang="0">
                  <a:pos x="191" y="47"/>
                </a:cxn>
                <a:cxn ang="0">
                  <a:pos x="157" y="219"/>
                </a:cxn>
                <a:cxn ang="0">
                  <a:pos x="152" y="275"/>
                </a:cxn>
                <a:cxn ang="0">
                  <a:pos x="128" y="314"/>
                </a:cxn>
                <a:cxn ang="0">
                  <a:pos x="121" y="361"/>
                </a:cxn>
                <a:cxn ang="0">
                  <a:pos x="100" y="367"/>
                </a:cxn>
                <a:cxn ang="0">
                  <a:pos x="106" y="487"/>
                </a:cxn>
                <a:cxn ang="0">
                  <a:pos x="134" y="558"/>
                </a:cxn>
                <a:cxn ang="0">
                  <a:pos x="165" y="533"/>
                </a:cxn>
                <a:cxn ang="0">
                  <a:pos x="197" y="514"/>
                </a:cxn>
                <a:cxn ang="0">
                  <a:pos x="195" y="612"/>
                </a:cxn>
                <a:cxn ang="0">
                  <a:pos x="168" y="657"/>
                </a:cxn>
                <a:cxn ang="0">
                  <a:pos x="238" y="780"/>
                </a:cxn>
                <a:cxn ang="0">
                  <a:pos x="192" y="952"/>
                </a:cxn>
                <a:cxn ang="0">
                  <a:pos x="36" y="970"/>
                </a:cxn>
              </a:cxnLst>
              <a:rect l="0" t="0" r="r" b="b"/>
              <a:pathLst>
                <a:path w="1075" h="1547">
                  <a:moveTo>
                    <a:pt x="0" y="961"/>
                  </a:moveTo>
                  <a:lnTo>
                    <a:pt x="9" y="966"/>
                  </a:lnTo>
                  <a:lnTo>
                    <a:pt x="16" y="969"/>
                  </a:lnTo>
                  <a:lnTo>
                    <a:pt x="35" y="988"/>
                  </a:lnTo>
                  <a:lnTo>
                    <a:pt x="49" y="1011"/>
                  </a:lnTo>
                  <a:lnTo>
                    <a:pt x="49" y="1014"/>
                  </a:lnTo>
                  <a:lnTo>
                    <a:pt x="51" y="1017"/>
                  </a:lnTo>
                  <a:lnTo>
                    <a:pt x="63" y="1030"/>
                  </a:lnTo>
                  <a:lnTo>
                    <a:pt x="76" y="1042"/>
                  </a:lnTo>
                  <a:lnTo>
                    <a:pt x="90" y="1056"/>
                  </a:lnTo>
                  <a:lnTo>
                    <a:pt x="100" y="1073"/>
                  </a:lnTo>
                  <a:lnTo>
                    <a:pt x="105" y="1081"/>
                  </a:lnTo>
                  <a:lnTo>
                    <a:pt x="112" y="1085"/>
                  </a:lnTo>
                  <a:lnTo>
                    <a:pt x="160" y="1088"/>
                  </a:lnTo>
                  <a:lnTo>
                    <a:pt x="206" y="1100"/>
                  </a:lnTo>
                  <a:lnTo>
                    <a:pt x="223" y="1104"/>
                  </a:lnTo>
                  <a:lnTo>
                    <a:pt x="242" y="1100"/>
                  </a:lnTo>
                  <a:lnTo>
                    <a:pt x="246" y="1095"/>
                  </a:lnTo>
                  <a:lnTo>
                    <a:pt x="252" y="1088"/>
                  </a:lnTo>
                  <a:lnTo>
                    <a:pt x="262" y="1075"/>
                  </a:lnTo>
                  <a:lnTo>
                    <a:pt x="276" y="1066"/>
                  </a:lnTo>
                  <a:lnTo>
                    <a:pt x="333" y="1053"/>
                  </a:lnTo>
                  <a:lnTo>
                    <a:pt x="394" y="1060"/>
                  </a:lnTo>
                  <a:lnTo>
                    <a:pt x="407" y="1070"/>
                  </a:lnTo>
                  <a:lnTo>
                    <a:pt x="419" y="1081"/>
                  </a:lnTo>
                  <a:lnTo>
                    <a:pt x="424" y="1097"/>
                  </a:lnTo>
                  <a:lnTo>
                    <a:pt x="430" y="1113"/>
                  </a:lnTo>
                  <a:lnTo>
                    <a:pt x="440" y="1126"/>
                  </a:lnTo>
                  <a:lnTo>
                    <a:pt x="452" y="1138"/>
                  </a:lnTo>
                  <a:lnTo>
                    <a:pt x="454" y="1145"/>
                  </a:lnTo>
                  <a:lnTo>
                    <a:pt x="454" y="1153"/>
                  </a:lnTo>
                  <a:lnTo>
                    <a:pt x="474" y="1164"/>
                  </a:lnTo>
                  <a:lnTo>
                    <a:pt x="496" y="1167"/>
                  </a:lnTo>
                  <a:lnTo>
                    <a:pt x="505" y="1197"/>
                  </a:lnTo>
                  <a:lnTo>
                    <a:pt x="490" y="1228"/>
                  </a:lnTo>
                  <a:lnTo>
                    <a:pt x="489" y="1260"/>
                  </a:lnTo>
                  <a:lnTo>
                    <a:pt x="496" y="1291"/>
                  </a:lnTo>
                  <a:lnTo>
                    <a:pt x="521" y="1318"/>
                  </a:lnTo>
                  <a:lnTo>
                    <a:pt x="527" y="1357"/>
                  </a:lnTo>
                  <a:lnTo>
                    <a:pt x="516" y="1366"/>
                  </a:lnTo>
                  <a:lnTo>
                    <a:pt x="506" y="1373"/>
                  </a:lnTo>
                  <a:lnTo>
                    <a:pt x="503" y="1382"/>
                  </a:lnTo>
                  <a:lnTo>
                    <a:pt x="499" y="1391"/>
                  </a:lnTo>
                  <a:lnTo>
                    <a:pt x="496" y="1394"/>
                  </a:lnTo>
                  <a:lnTo>
                    <a:pt x="493" y="1397"/>
                  </a:lnTo>
                  <a:lnTo>
                    <a:pt x="493" y="1412"/>
                  </a:lnTo>
                  <a:lnTo>
                    <a:pt x="500" y="1424"/>
                  </a:lnTo>
                  <a:lnTo>
                    <a:pt x="524" y="1432"/>
                  </a:lnTo>
                  <a:lnTo>
                    <a:pt x="548" y="1437"/>
                  </a:lnTo>
                  <a:lnTo>
                    <a:pt x="570" y="1456"/>
                  </a:lnTo>
                  <a:lnTo>
                    <a:pt x="592" y="1475"/>
                  </a:lnTo>
                  <a:lnTo>
                    <a:pt x="610" y="1484"/>
                  </a:lnTo>
                  <a:lnTo>
                    <a:pt x="627" y="1485"/>
                  </a:lnTo>
                  <a:lnTo>
                    <a:pt x="640" y="1476"/>
                  </a:lnTo>
                  <a:lnTo>
                    <a:pt x="652" y="1465"/>
                  </a:lnTo>
                  <a:lnTo>
                    <a:pt x="662" y="1460"/>
                  </a:lnTo>
                  <a:lnTo>
                    <a:pt x="674" y="1460"/>
                  </a:lnTo>
                  <a:lnTo>
                    <a:pt x="686" y="1468"/>
                  </a:lnTo>
                  <a:lnTo>
                    <a:pt x="693" y="1478"/>
                  </a:lnTo>
                  <a:lnTo>
                    <a:pt x="697" y="1487"/>
                  </a:lnTo>
                  <a:lnTo>
                    <a:pt x="702" y="1497"/>
                  </a:lnTo>
                  <a:lnTo>
                    <a:pt x="710" y="1507"/>
                  </a:lnTo>
                  <a:lnTo>
                    <a:pt x="722" y="1518"/>
                  </a:lnTo>
                  <a:lnTo>
                    <a:pt x="729" y="1538"/>
                  </a:lnTo>
                  <a:lnTo>
                    <a:pt x="735" y="1547"/>
                  </a:lnTo>
                  <a:lnTo>
                    <a:pt x="738" y="1547"/>
                  </a:lnTo>
                  <a:lnTo>
                    <a:pt x="760" y="1531"/>
                  </a:lnTo>
                  <a:lnTo>
                    <a:pt x="789" y="1527"/>
                  </a:lnTo>
                  <a:lnTo>
                    <a:pt x="788" y="1527"/>
                  </a:lnTo>
                  <a:lnTo>
                    <a:pt x="786" y="1527"/>
                  </a:lnTo>
                  <a:lnTo>
                    <a:pt x="804" y="1527"/>
                  </a:lnTo>
                  <a:lnTo>
                    <a:pt x="820" y="1521"/>
                  </a:lnTo>
                  <a:lnTo>
                    <a:pt x="824" y="1521"/>
                  </a:lnTo>
                  <a:lnTo>
                    <a:pt x="829" y="1519"/>
                  </a:lnTo>
                  <a:lnTo>
                    <a:pt x="836" y="1515"/>
                  </a:lnTo>
                  <a:lnTo>
                    <a:pt x="846" y="1510"/>
                  </a:lnTo>
                  <a:lnTo>
                    <a:pt x="852" y="1502"/>
                  </a:lnTo>
                  <a:lnTo>
                    <a:pt x="859" y="1494"/>
                  </a:lnTo>
                  <a:lnTo>
                    <a:pt x="867" y="1471"/>
                  </a:lnTo>
                  <a:lnTo>
                    <a:pt x="886" y="1459"/>
                  </a:lnTo>
                  <a:lnTo>
                    <a:pt x="909" y="1454"/>
                  </a:lnTo>
                  <a:lnTo>
                    <a:pt x="931" y="1449"/>
                  </a:lnTo>
                  <a:lnTo>
                    <a:pt x="944" y="1441"/>
                  </a:lnTo>
                  <a:lnTo>
                    <a:pt x="954" y="1431"/>
                  </a:lnTo>
                  <a:lnTo>
                    <a:pt x="963" y="1426"/>
                  </a:lnTo>
                  <a:lnTo>
                    <a:pt x="972" y="1426"/>
                  </a:lnTo>
                  <a:lnTo>
                    <a:pt x="975" y="1424"/>
                  </a:lnTo>
                  <a:lnTo>
                    <a:pt x="977" y="1421"/>
                  </a:lnTo>
                  <a:lnTo>
                    <a:pt x="1004" y="1419"/>
                  </a:lnTo>
                  <a:lnTo>
                    <a:pt x="1030" y="1415"/>
                  </a:lnTo>
                  <a:lnTo>
                    <a:pt x="1053" y="1415"/>
                  </a:lnTo>
                  <a:lnTo>
                    <a:pt x="1075" y="1425"/>
                  </a:lnTo>
                  <a:lnTo>
                    <a:pt x="1061" y="1412"/>
                  </a:lnTo>
                  <a:lnTo>
                    <a:pt x="1020" y="1371"/>
                  </a:lnTo>
                  <a:lnTo>
                    <a:pt x="996" y="1320"/>
                  </a:lnTo>
                  <a:lnTo>
                    <a:pt x="976" y="1267"/>
                  </a:lnTo>
                  <a:lnTo>
                    <a:pt x="947" y="1222"/>
                  </a:lnTo>
                  <a:lnTo>
                    <a:pt x="915" y="1195"/>
                  </a:lnTo>
                  <a:lnTo>
                    <a:pt x="874" y="1178"/>
                  </a:lnTo>
                  <a:lnTo>
                    <a:pt x="846" y="1178"/>
                  </a:lnTo>
                  <a:lnTo>
                    <a:pt x="821" y="1181"/>
                  </a:lnTo>
                  <a:lnTo>
                    <a:pt x="801" y="1178"/>
                  </a:lnTo>
                  <a:lnTo>
                    <a:pt x="785" y="1160"/>
                  </a:lnTo>
                  <a:lnTo>
                    <a:pt x="754" y="1058"/>
                  </a:lnTo>
                  <a:lnTo>
                    <a:pt x="757" y="950"/>
                  </a:lnTo>
                  <a:lnTo>
                    <a:pt x="769" y="936"/>
                  </a:lnTo>
                  <a:lnTo>
                    <a:pt x="779" y="922"/>
                  </a:lnTo>
                  <a:lnTo>
                    <a:pt x="789" y="872"/>
                  </a:lnTo>
                  <a:lnTo>
                    <a:pt x="799" y="827"/>
                  </a:lnTo>
                  <a:lnTo>
                    <a:pt x="816" y="690"/>
                  </a:lnTo>
                  <a:lnTo>
                    <a:pt x="798" y="552"/>
                  </a:lnTo>
                  <a:lnTo>
                    <a:pt x="769" y="499"/>
                  </a:lnTo>
                  <a:lnTo>
                    <a:pt x="722" y="456"/>
                  </a:lnTo>
                  <a:lnTo>
                    <a:pt x="674" y="414"/>
                  </a:lnTo>
                  <a:lnTo>
                    <a:pt x="642" y="361"/>
                  </a:lnTo>
                  <a:lnTo>
                    <a:pt x="620" y="278"/>
                  </a:lnTo>
                  <a:lnTo>
                    <a:pt x="602" y="192"/>
                  </a:lnTo>
                  <a:lnTo>
                    <a:pt x="589" y="146"/>
                  </a:lnTo>
                  <a:lnTo>
                    <a:pt x="563" y="103"/>
                  </a:lnTo>
                  <a:lnTo>
                    <a:pt x="525" y="84"/>
                  </a:lnTo>
                  <a:lnTo>
                    <a:pt x="478" y="111"/>
                  </a:lnTo>
                  <a:lnTo>
                    <a:pt x="457" y="46"/>
                  </a:lnTo>
                  <a:lnTo>
                    <a:pt x="435" y="0"/>
                  </a:lnTo>
                  <a:lnTo>
                    <a:pt x="392" y="2"/>
                  </a:lnTo>
                  <a:lnTo>
                    <a:pt x="350" y="27"/>
                  </a:lnTo>
                  <a:lnTo>
                    <a:pt x="305" y="50"/>
                  </a:lnTo>
                  <a:lnTo>
                    <a:pt x="254" y="55"/>
                  </a:lnTo>
                  <a:lnTo>
                    <a:pt x="236" y="33"/>
                  </a:lnTo>
                  <a:lnTo>
                    <a:pt x="243" y="6"/>
                  </a:lnTo>
                  <a:lnTo>
                    <a:pt x="241" y="13"/>
                  </a:lnTo>
                  <a:lnTo>
                    <a:pt x="238" y="18"/>
                  </a:lnTo>
                  <a:lnTo>
                    <a:pt x="191" y="47"/>
                  </a:lnTo>
                  <a:lnTo>
                    <a:pt x="156" y="81"/>
                  </a:lnTo>
                  <a:lnTo>
                    <a:pt x="153" y="149"/>
                  </a:lnTo>
                  <a:lnTo>
                    <a:pt x="157" y="219"/>
                  </a:lnTo>
                  <a:lnTo>
                    <a:pt x="150" y="243"/>
                  </a:lnTo>
                  <a:lnTo>
                    <a:pt x="149" y="267"/>
                  </a:lnTo>
                  <a:lnTo>
                    <a:pt x="152" y="275"/>
                  </a:lnTo>
                  <a:lnTo>
                    <a:pt x="152" y="286"/>
                  </a:lnTo>
                  <a:lnTo>
                    <a:pt x="140" y="300"/>
                  </a:lnTo>
                  <a:lnTo>
                    <a:pt x="128" y="314"/>
                  </a:lnTo>
                  <a:lnTo>
                    <a:pt x="125" y="333"/>
                  </a:lnTo>
                  <a:lnTo>
                    <a:pt x="125" y="353"/>
                  </a:lnTo>
                  <a:lnTo>
                    <a:pt x="121" y="361"/>
                  </a:lnTo>
                  <a:lnTo>
                    <a:pt x="114" y="365"/>
                  </a:lnTo>
                  <a:lnTo>
                    <a:pt x="106" y="367"/>
                  </a:lnTo>
                  <a:lnTo>
                    <a:pt x="100" y="367"/>
                  </a:lnTo>
                  <a:lnTo>
                    <a:pt x="82" y="396"/>
                  </a:lnTo>
                  <a:lnTo>
                    <a:pt x="83" y="424"/>
                  </a:lnTo>
                  <a:lnTo>
                    <a:pt x="106" y="487"/>
                  </a:lnTo>
                  <a:lnTo>
                    <a:pt x="122" y="552"/>
                  </a:lnTo>
                  <a:lnTo>
                    <a:pt x="127" y="555"/>
                  </a:lnTo>
                  <a:lnTo>
                    <a:pt x="134" y="558"/>
                  </a:lnTo>
                  <a:lnTo>
                    <a:pt x="146" y="555"/>
                  </a:lnTo>
                  <a:lnTo>
                    <a:pt x="160" y="552"/>
                  </a:lnTo>
                  <a:lnTo>
                    <a:pt x="165" y="533"/>
                  </a:lnTo>
                  <a:lnTo>
                    <a:pt x="173" y="512"/>
                  </a:lnTo>
                  <a:lnTo>
                    <a:pt x="187" y="512"/>
                  </a:lnTo>
                  <a:lnTo>
                    <a:pt x="197" y="514"/>
                  </a:lnTo>
                  <a:lnTo>
                    <a:pt x="207" y="546"/>
                  </a:lnTo>
                  <a:lnTo>
                    <a:pt x="207" y="582"/>
                  </a:lnTo>
                  <a:lnTo>
                    <a:pt x="195" y="612"/>
                  </a:lnTo>
                  <a:lnTo>
                    <a:pt x="168" y="635"/>
                  </a:lnTo>
                  <a:lnTo>
                    <a:pt x="165" y="646"/>
                  </a:lnTo>
                  <a:lnTo>
                    <a:pt x="168" y="657"/>
                  </a:lnTo>
                  <a:lnTo>
                    <a:pt x="197" y="683"/>
                  </a:lnTo>
                  <a:lnTo>
                    <a:pt x="226" y="713"/>
                  </a:lnTo>
                  <a:lnTo>
                    <a:pt x="238" y="780"/>
                  </a:lnTo>
                  <a:lnTo>
                    <a:pt x="230" y="845"/>
                  </a:lnTo>
                  <a:lnTo>
                    <a:pt x="204" y="897"/>
                  </a:lnTo>
                  <a:lnTo>
                    <a:pt x="192" y="952"/>
                  </a:lnTo>
                  <a:lnTo>
                    <a:pt x="119" y="979"/>
                  </a:lnTo>
                  <a:lnTo>
                    <a:pt x="41" y="967"/>
                  </a:lnTo>
                  <a:lnTo>
                    <a:pt x="36" y="970"/>
                  </a:lnTo>
                  <a:lnTo>
                    <a:pt x="28" y="972"/>
                  </a:lnTo>
                  <a:lnTo>
                    <a:pt x="0" y="961"/>
                  </a:lnTo>
                  <a:close/>
                </a:path>
              </a:pathLst>
            </a:custGeom>
            <a:solidFill>
              <a:srgbClr val="009900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CO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84462" name="Freeform 14"/>
            <p:cNvSpPr>
              <a:spLocks/>
            </p:cNvSpPr>
            <p:nvPr/>
          </p:nvSpPr>
          <p:spPr bwMode="auto">
            <a:xfrm>
              <a:off x="1375" y="1627"/>
              <a:ext cx="341" cy="454"/>
            </a:xfrm>
            <a:custGeom>
              <a:avLst/>
              <a:gdLst/>
              <a:ahLst/>
              <a:cxnLst>
                <a:cxn ang="0">
                  <a:pos x="16" y="969"/>
                </a:cxn>
                <a:cxn ang="0">
                  <a:pos x="49" y="1014"/>
                </a:cxn>
                <a:cxn ang="0">
                  <a:pos x="76" y="1042"/>
                </a:cxn>
                <a:cxn ang="0">
                  <a:pos x="105" y="1081"/>
                </a:cxn>
                <a:cxn ang="0">
                  <a:pos x="206" y="1100"/>
                </a:cxn>
                <a:cxn ang="0">
                  <a:pos x="246" y="1095"/>
                </a:cxn>
                <a:cxn ang="0">
                  <a:pos x="276" y="1066"/>
                </a:cxn>
                <a:cxn ang="0">
                  <a:pos x="407" y="1070"/>
                </a:cxn>
                <a:cxn ang="0">
                  <a:pos x="430" y="1113"/>
                </a:cxn>
                <a:cxn ang="0">
                  <a:pos x="454" y="1145"/>
                </a:cxn>
                <a:cxn ang="0">
                  <a:pos x="496" y="1167"/>
                </a:cxn>
                <a:cxn ang="0">
                  <a:pos x="489" y="1260"/>
                </a:cxn>
                <a:cxn ang="0">
                  <a:pos x="527" y="1357"/>
                </a:cxn>
                <a:cxn ang="0">
                  <a:pos x="503" y="1382"/>
                </a:cxn>
                <a:cxn ang="0">
                  <a:pos x="493" y="1397"/>
                </a:cxn>
                <a:cxn ang="0">
                  <a:pos x="524" y="1432"/>
                </a:cxn>
                <a:cxn ang="0">
                  <a:pos x="592" y="1475"/>
                </a:cxn>
                <a:cxn ang="0">
                  <a:pos x="640" y="1476"/>
                </a:cxn>
                <a:cxn ang="0">
                  <a:pos x="674" y="1460"/>
                </a:cxn>
                <a:cxn ang="0">
                  <a:pos x="697" y="1487"/>
                </a:cxn>
                <a:cxn ang="0">
                  <a:pos x="722" y="1518"/>
                </a:cxn>
                <a:cxn ang="0">
                  <a:pos x="738" y="1547"/>
                </a:cxn>
                <a:cxn ang="0">
                  <a:pos x="788" y="1527"/>
                </a:cxn>
                <a:cxn ang="0">
                  <a:pos x="820" y="1521"/>
                </a:cxn>
                <a:cxn ang="0">
                  <a:pos x="836" y="1515"/>
                </a:cxn>
                <a:cxn ang="0">
                  <a:pos x="859" y="1494"/>
                </a:cxn>
                <a:cxn ang="0">
                  <a:pos x="909" y="1454"/>
                </a:cxn>
                <a:cxn ang="0">
                  <a:pos x="954" y="1431"/>
                </a:cxn>
                <a:cxn ang="0">
                  <a:pos x="975" y="1424"/>
                </a:cxn>
                <a:cxn ang="0">
                  <a:pos x="1030" y="1415"/>
                </a:cxn>
                <a:cxn ang="0">
                  <a:pos x="1061" y="1412"/>
                </a:cxn>
                <a:cxn ang="0">
                  <a:pos x="976" y="1267"/>
                </a:cxn>
                <a:cxn ang="0">
                  <a:pos x="874" y="1178"/>
                </a:cxn>
                <a:cxn ang="0">
                  <a:pos x="801" y="1178"/>
                </a:cxn>
                <a:cxn ang="0">
                  <a:pos x="757" y="950"/>
                </a:cxn>
                <a:cxn ang="0">
                  <a:pos x="789" y="872"/>
                </a:cxn>
                <a:cxn ang="0">
                  <a:pos x="798" y="552"/>
                </a:cxn>
                <a:cxn ang="0">
                  <a:pos x="674" y="414"/>
                </a:cxn>
                <a:cxn ang="0">
                  <a:pos x="602" y="192"/>
                </a:cxn>
                <a:cxn ang="0">
                  <a:pos x="525" y="84"/>
                </a:cxn>
                <a:cxn ang="0">
                  <a:pos x="435" y="0"/>
                </a:cxn>
                <a:cxn ang="0">
                  <a:pos x="305" y="50"/>
                </a:cxn>
                <a:cxn ang="0">
                  <a:pos x="243" y="6"/>
                </a:cxn>
                <a:cxn ang="0">
                  <a:pos x="191" y="47"/>
                </a:cxn>
                <a:cxn ang="0">
                  <a:pos x="157" y="219"/>
                </a:cxn>
                <a:cxn ang="0">
                  <a:pos x="152" y="275"/>
                </a:cxn>
                <a:cxn ang="0">
                  <a:pos x="128" y="314"/>
                </a:cxn>
                <a:cxn ang="0">
                  <a:pos x="121" y="361"/>
                </a:cxn>
                <a:cxn ang="0">
                  <a:pos x="100" y="367"/>
                </a:cxn>
                <a:cxn ang="0">
                  <a:pos x="106" y="487"/>
                </a:cxn>
                <a:cxn ang="0">
                  <a:pos x="134" y="558"/>
                </a:cxn>
                <a:cxn ang="0">
                  <a:pos x="165" y="533"/>
                </a:cxn>
                <a:cxn ang="0">
                  <a:pos x="197" y="514"/>
                </a:cxn>
                <a:cxn ang="0">
                  <a:pos x="195" y="612"/>
                </a:cxn>
                <a:cxn ang="0">
                  <a:pos x="168" y="657"/>
                </a:cxn>
                <a:cxn ang="0">
                  <a:pos x="238" y="780"/>
                </a:cxn>
                <a:cxn ang="0">
                  <a:pos x="192" y="952"/>
                </a:cxn>
                <a:cxn ang="0">
                  <a:pos x="36" y="970"/>
                </a:cxn>
              </a:cxnLst>
              <a:rect l="0" t="0" r="r" b="b"/>
              <a:pathLst>
                <a:path w="1075" h="1547">
                  <a:moveTo>
                    <a:pt x="0" y="961"/>
                  </a:moveTo>
                  <a:lnTo>
                    <a:pt x="9" y="966"/>
                  </a:lnTo>
                  <a:lnTo>
                    <a:pt x="16" y="969"/>
                  </a:lnTo>
                  <a:lnTo>
                    <a:pt x="35" y="988"/>
                  </a:lnTo>
                  <a:lnTo>
                    <a:pt x="49" y="1011"/>
                  </a:lnTo>
                  <a:lnTo>
                    <a:pt x="49" y="1014"/>
                  </a:lnTo>
                  <a:lnTo>
                    <a:pt x="51" y="1017"/>
                  </a:lnTo>
                  <a:lnTo>
                    <a:pt x="63" y="1030"/>
                  </a:lnTo>
                  <a:lnTo>
                    <a:pt x="76" y="1042"/>
                  </a:lnTo>
                  <a:lnTo>
                    <a:pt x="90" y="1056"/>
                  </a:lnTo>
                  <a:lnTo>
                    <a:pt x="100" y="1073"/>
                  </a:lnTo>
                  <a:lnTo>
                    <a:pt x="105" y="1081"/>
                  </a:lnTo>
                  <a:lnTo>
                    <a:pt x="112" y="1085"/>
                  </a:lnTo>
                  <a:lnTo>
                    <a:pt x="160" y="1088"/>
                  </a:lnTo>
                  <a:lnTo>
                    <a:pt x="206" y="1100"/>
                  </a:lnTo>
                  <a:lnTo>
                    <a:pt x="223" y="1104"/>
                  </a:lnTo>
                  <a:lnTo>
                    <a:pt x="242" y="1100"/>
                  </a:lnTo>
                  <a:lnTo>
                    <a:pt x="246" y="1095"/>
                  </a:lnTo>
                  <a:lnTo>
                    <a:pt x="252" y="1088"/>
                  </a:lnTo>
                  <a:lnTo>
                    <a:pt x="262" y="1075"/>
                  </a:lnTo>
                  <a:lnTo>
                    <a:pt x="276" y="1066"/>
                  </a:lnTo>
                  <a:lnTo>
                    <a:pt x="333" y="1053"/>
                  </a:lnTo>
                  <a:lnTo>
                    <a:pt x="394" y="1060"/>
                  </a:lnTo>
                  <a:lnTo>
                    <a:pt x="407" y="1070"/>
                  </a:lnTo>
                  <a:lnTo>
                    <a:pt x="419" y="1081"/>
                  </a:lnTo>
                  <a:lnTo>
                    <a:pt x="424" y="1097"/>
                  </a:lnTo>
                  <a:lnTo>
                    <a:pt x="430" y="1113"/>
                  </a:lnTo>
                  <a:lnTo>
                    <a:pt x="440" y="1126"/>
                  </a:lnTo>
                  <a:lnTo>
                    <a:pt x="452" y="1138"/>
                  </a:lnTo>
                  <a:lnTo>
                    <a:pt x="454" y="1145"/>
                  </a:lnTo>
                  <a:lnTo>
                    <a:pt x="454" y="1153"/>
                  </a:lnTo>
                  <a:lnTo>
                    <a:pt x="474" y="1164"/>
                  </a:lnTo>
                  <a:lnTo>
                    <a:pt x="496" y="1167"/>
                  </a:lnTo>
                  <a:lnTo>
                    <a:pt x="505" y="1197"/>
                  </a:lnTo>
                  <a:lnTo>
                    <a:pt x="490" y="1228"/>
                  </a:lnTo>
                  <a:lnTo>
                    <a:pt x="489" y="1260"/>
                  </a:lnTo>
                  <a:lnTo>
                    <a:pt x="496" y="1291"/>
                  </a:lnTo>
                  <a:lnTo>
                    <a:pt x="521" y="1318"/>
                  </a:lnTo>
                  <a:lnTo>
                    <a:pt x="527" y="1357"/>
                  </a:lnTo>
                  <a:lnTo>
                    <a:pt x="516" y="1366"/>
                  </a:lnTo>
                  <a:lnTo>
                    <a:pt x="506" y="1373"/>
                  </a:lnTo>
                  <a:lnTo>
                    <a:pt x="503" y="1382"/>
                  </a:lnTo>
                  <a:lnTo>
                    <a:pt x="499" y="1391"/>
                  </a:lnTo>
                  <a:lnTo>
                    <a:pt x="496" y="1394"/>
                  </a:lnTo>
                  <a:lnTo>
                    <a:pt x="493" y="1397"/>
                  </a:lnTo>
                  <a:lnTo>
                    <a:pt x="493" y="1412"/>
                  </a:lnTo>
                  <a:lnTo>
                    <a:pt x="500" y="1424"/>
                  </a:lnTo>
                  <a:lnTo>
                    <a:pt x="524" y="1432"/>
                  </a:lnTo>
                  <a:lnTo>
                    <a:pt x="548" y="1437"/>
                  </a:lnTo>
                  <a:lnTo>
                    <a:pt x="570" y="1456"/>
                  </a:lnTo>
                  <a:lnTo>
                    <a:pt x="592" y="1475"/>
                  </a:lnTo>
                  <a:lnTo>
                    <a:pt x="610" y="1484"/>
                  </a:lnTo>
                  <a:lnTo>
                    <a:pt x="627" y="1485"/>
                  </a:lnTo>
                  <a:lnTo>
                    <a:pt x="640" y="1476"/>
                  </a:lnTo>
                  <a:lnTo>
                    <a:pt x="652" y="1465"/>
                  </a:lnTo>
                  <a:lnTo>
                    <a:pt x="662" y="1460"/>
                  </a:lnTo>
                  <a:lnTo>
                    <a:pt x="674" y="1460"/>
                  </a:lnTo>
                  <a:lnTo>
                    <a:pt x="686" y="1468"/>
                  </a:lnTo>
                  <a:lnTo>
                    <a:pt x="693" y="1478"/>
                  </a:lnTo>
                  <a:lnTo>
                    <a:pt x="697" y="1487"/>
                  </a:lnTo>
                  <a:lnTo>
                    <a:pt x="702" y="1497"/>
                  </a:lnTo>
                  <a:lnTo>
                    <a:pt x="710" y="1507"/>
                  </a:lnTo>
                  <a:lnTo>
                    <a:pt x="722" y="1518"/>
                  </a:lnTo>
                  <a:lnTo>
                    <a:pt x="729" y="1538"/>
                  </a:lnTo>
                  <a:lnTo>
                    <a:pt x="735" y="1547"/>
                  </a:lnTo>
                  <a:lnTo>
                    <a:pt x="738" y="1547"/>
                  </a:lnTo>
                  <a:lnTo>
                    <a:pt x="760" y="1531"/>
                  </a:lnTo>
                  <a:lnTo>
                    <a:pt x="789" y="1527"/>
                  </a:lnTo>
                  <a:lnTo>
                    <a:pt x="788" y="1527"/>
                  </a:lnTo>
                  <a:lnTo>
                    <a:pt x="786" y="1527"/>
                  </a:lnTo>
                  <a:lnTo>
                    <a:pt x="804" y="1527"/>
                  </a:lnTo>
                  <a:lnTo>
                    <a:pt x="820" y="1521"/>
                  </a:lnTo>
                  <a:lnTo>
                    <a:pt x="824" y="1521"/>
                  </a:lnTo>
                  <a:lnTo>
                    <a:pt x="829" y="1519"/>
                  </a:lnTo>
                  <a:lnTo>
                    <a:pt x="836" y="1515"/>
                  </a:lnTo>
                  <a:lnTo>
                    <a:pt x="846" y="1510"/>
                  </a:lnTo>
                  <a:lnTo>
                    <a:pt x="852" y="1502"/>
                  </a:lnTo>
                  <a:lnTo>
                    <a:pt x="859" y="1494"/>
                  </a:lnTo>
                  <a:lnTo>
                    <a:pt x="867" y="1471"/>
                  </a:lnTo>
                  <a:lnTo>
                    <a:pt x="886" y="1459"/>
                  </a:lnTo>
                  <a:lnTo>
                    <a:pt x="909" y="1454"/>
                  </a:lnTo>
                  <a:lnTo>
                    <a:pt x="931" y="1449"/>
                  </a:lnTo>
                  <a:lnTo>
                    <a:pt x="944" y="1441"/>
                  </a:lnTo>
                  <a:lnTo>
                    <a:pt x="954" y="1431"/>
                  </a:lnTo>
                  <a:lnTo>
                    <a:pt x="963" y="1426"/>
                  </a:lnTo>
                  <a:lnTo>
                    <a:pt x="972" y="1426"/>
                  </a:lnTo>
                  <a:lnTo>
                    <a:pt x="975" y="1424"/>
                  </a:lnTo>
                  <a:lnTo>
                    <a:pt x="977" y="1421"/>
                  </a:lnTo>
                  <a:lnTo>
                    <a:pt x="1004" y="1419"/>
                  </a:lnTo>
                  <a:lnTo>
                    <a:pt x="1030" y="1415"/>
                  </a:lnTo>
                  <a:lnTo>
                    <a:pt x="1053" y="1415"/>
                  </a:lnTo>
                  <a:lnTo>
                    <a:pt x="1075" y="1425"/>
                  </a:lnTo>
                  <a:lnTo>
                    <a:pt x="1061" y="1412"/>
                  </a:lnTo>
                  <a:lnTo>
                    <a:pt x="1020" y="1371"/>
                  </a:lnTo>
                  <a:lnTo>
                    <a:pt x="996" y="1320"/>
                  </a:lnTo>
                  <a:lnTo>
                    <a:pt x="976" y="1267"/>
                  </a:lnTo>
                  <a:lnTo>
                    <a:pt x="947" y="1222"/>
                  </a:lnTo>
                  <a:lnTo>
                    <a:pt x="915" y="1195"/>
                  </a:lnTo>
                  <a:lnTo>
                    <a:pt x="874" y="1178"/>
                  </a:lnTo>
                  <a:lnTo>
                    <a:pt x="846" y="1178"/>
                  </a:lnTo>
                  <a:lnTo>
                    <a:pt x="821" y="1181"/>
                  </a:lnTo>
                  <a:lnTo>
                    <a:pt x="801" y="1178"/>
                  </a:lnTo>
                  <a:lnTo>
                    <a:pt x="785" y="1160"/>
                  </a:lnTo>
                  <a:lnTo>
                    <a:pt x="754" y="1058"/>
                  </a:lnTo>
                  <a:lnTo>
                    <a:pt x="757" y="950"/>
                  </a:lnTo>
                  <a:lnTo>
                    <a:pt x="769" y="936"/>
                  </a:lnTo>
                  <a:lnTo>
                    <a:pt x="779" y="922"/>
                  </a:lnTo>
                  <a:lnTo>
                    <a:pt x="789" y="872"/>
                  </a:lnTo>
                  <a:lnTo>
                    <a:pt x="799" y="827"/>
                  </a:lnTo>
                  <a:lnTo>
                    <a:pt x="816" y="690"/>
                  </a:lnTo>
                  <a:lnTo>
                    <a:pt x="798" y="552"/>
                  </a:lnTo>
                  <a:lnTo>
                    <a:pt x="769" y="499"/>
                  </a:lnTo>
                  <a:lnTo>
                    <a:pt x="722" y="456"/>
                  </a:lnTo>
                  <a:lnTo>
                    <a:pt x="674" y="414"/>
                  </a:lnTo>
                  <a:lnTo>
                    <a:pt x="642" y="361"/>
                  </a:lnTo>
                  <a:lnTo>
                    <a:pt x="620" y="278"/>
                  </a:lnTo>
                  <a:lnTo>
                    <a:pt x="602" y="192"/>
                  </a:lnTo>
                  <a:lnTo>
                    <a:pt x="589" y="146"/>
                  </a:lnTo>
                  <a:lnTo>
                    <a:pt x="563" y="103"/>
                  </a:lnTo>
                  <a:lnTo>
                    <a:pt x="525" y="84"/>
                  </a:lnTo>
                  <a:lnTo>
                    <a:pt x="478" y="111"/>
                  </a:lnTo>
                  <a:lnTo>
                    <a:pt x="457" y="46"/>
                  </a:lnTo>
                  <a:lnTo>
                    <a:pt x="435" y="0"/>
                  </a:lnTo>
                  <a:lnTo>
                    <a:pt x="392" y="2"/>
                  </a:lnTo>
                  <a:lnTo>
                    <a:pt x="350" y="27"/>
                  </a:lnTo>
                  <a:lnTo>
                    <a:pt x="305" y="50"/>
                  </a:lnTo>
                  <a:lnTo>
                    <a:pt x="254" y="55"/>
                  </a:lnTo>
                  <a:lnTo>
                    <a:pt x="236" y="33"/>
                  </a:lnTo>
                  <a:lnTo>
                    <a:pt x="243" y="6"/>
                  </a:lnTo>
                  <a:lnTo>
                    <a:pt x="241" y="13"/>
                  </a:lnTo>
                  <a:lnTo>
                    <a:pt x="238" y="18"/>
                  </a:lnTo>
                  <a:lnTo>
                    <a:pt x="191" y="47"/>
                  </a:lnTo>
                  <a:lnTo>
                    <a:pt x="156" y="81"/>
                  </a:lnTo>
                  <a:lnTo>
                    <a:pt x="153" y="149"/>
                  </a:lnTo>
                  <a:lnTo>
                    <a:pt x="157" y="219"/>
                  </a:lnTo>
                  <a:lnTo>
                    <a:pt x="150" y="243"/>
                  </a:lnTo>
                  <a:lnTo>
                    <a:pt x="149" y="267"/>
                  </a:lnTo>
                  <a:lnTo>
                    <a:pt x="152" y="275"/>
                  </a:lnTo>
                  <a:lnTo>
                    <a:pt x="152" y="286"/>
                  </a:lnTo>
                  <a:lnTo>
                    <a:pt x="140" y="300"/>
                  </a:lnTo>
                  <a:lnTo>
                    <a:pt x="128" y="314"/>
                  </a:lnTo>
                  <a:lnTo>
                    <a:pt x="125" y="333"/>
                  </a:lnTo>
                  <a:lnTo>
                    <a:pt x="125" y="353"/>
                  </a:lnTo>
                  <a:lnTo>
                    <a:pt x="121" y="361"/>
                  </a:lnTo>
                  <a:lnTo>
                    <a:pt x="114" y="365"/>
                  </a:lnTo>
                  <a:lnTo>
                    <a:pt x="106" y="367"/>
                  </a:lnTo>
                  <a:lnTo>
                    <a:pt x="100" y="367"/>
                  </a:lnTo>
                  <a:lnTo>
                    <a:pt x="82" y="396"/>
                  </a:lnTo>
                  <a:lnTo>
                    <a:pt x="83" y="424"/>
                  </a:lnTo>
                  <a:lnTo>
                    <a:pt x="106" y="487"/>
                  </a:lnTo>
                  <a:lnTo>
                    <a:pt x="122" y="552"/>
                  </a:lnTo>
                  <a:lnTo>
                    <a:pt x="127" y="555"/>
                  </a:lnTo>
                  <a:lnTo>
                    <a:pt x="134" y="558"/>
                  </a:lnTo>
                  <a:lnTo>
                    <a:pt x="146" y="555"/>
                  </a:lnTo>
                  <a:lnTo>
                    <a:pt x="160" y="552"/>
                  </a:lnTo>
                  <a:lnTo>
                    <a:pt x="165" y="533"/>
                  </a:lnTo>
                  <a:lnTo>
                    <a:pt x="173" y="512"/>
                  </a:lnTo>
                  <a:lnTo>
                    <a:pt x="187" y="512"/>
                  </a:lnTo>
                  <a:lnTo>
                    <a:pt x="197" y="514"/>
                  </a:lnTo>
                  <a:lnTo>
                    <a:pt x="207" y="546"/>
                  </a:lnTo>
                  <a:lnTo>
                    <a:pt x="207" y="582"/>
                  </a:lnTo>
                  <a:lnTo>
                    <a:pt x="195" y="612"/>
                  </a:lnTo>
                  <a:lnTo>
                    <a:pt x="168" y="635"/>
                  </a:lnTo>
                  <a:lnTo>
                    <a:pt x="165" y="646"/>
                  </a:lnTo>
                  <a:lnTo>
                    <a:pt x="168" y="657"/>
                  </a:lnTo>
                  <a:lnTo>
                    <a:pt x="197" y="683"/>
                  </a:lnTo>
                  <a:lnTo>
                    <a:pt x="226" y="713"/>
                  </a:lnTo>
                  <a:lnTo>
                    <a:pt x="238" y="780"/>
                  </a:lnTo>
                  <a:lnTo>
                    <a:pt x="230" y="845"/>
                  </a:lnTo>
                  <a:lnTo>
                    <a:pt x="204" y="897"/>
                  </a:lnTo>
                  <a:lnTo>
                    <a:pt x="192" y="952"/>
                  </a:lnTo>
                  <a:lnTo>
                    <a:pt x="119" y="979"/>
                  </a:lnTo>
                  <a:lnTo>
                    <a:pt x="41" y="967"/>
                  </a:lnTo>
                  <a:lnTo>
                    <a:pt x="36" y="970"/>
                  </a:lnTo>
                  <a:lnTo>
                    <a:pt x="28" y="972"/>
                  </a:lnTo>
                </a:path>
              </a:pathLst>
            </a:custGeom>
            <a:solidFill>
              <a:srgbClr val="0099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O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84463" name="Freeform 15"/>
            <p:cNvSpPr>
              <a:spLocks/>
            </p:cNvSpPr>
            <p:nvPr/>
          </p:nvSpPr>
          <p:spPr bwMode="auto">
            <a:xfrm>
              <a:off x="1288" y="1318"/>
              <a:ext cx="266" cy="595"/>
            </a:xfrm>
            <a:custGeom>
              <a:avLst/>
              <a:gdLst/>
              <a:ahLst/>
              <a:cxnLst>
                <a:cxn ang="0">
                  <a:pos x="746" y="670"/>
                </a:cxn>
                <a:cxn ang="0">
                  <a:pos x="584" y="955"/>
                </a:cxn>
                <a:cxn ang="0">
                  <a:pos x="512" y="1067"/>
                </a:cxn>
                <a:cxn ang="0">
                  <a:pos x="432" y="1269"/>
                </a:cxn>
                <a:cxn ang="0">
                  <a:pos x="426" y="1335"/>
                </a:cxn>
                <a:cxn ang="0">
                  <a:pos x="400" y="1401"/>
                </a:cxn>
                <a:cxn ang="0">
                  <a:pos x="375" y="1416"/>
                </a:cxn>
                <a:cxn ang="0">
                  <a:pos x="397" y="1601"/>
                </a:cxn>
                <a:cxn ang="0">
                  <a:pos x="433" y="1601"/>
                </a:cxn>
                <a:cxn ang="0">
                  <a:pos x="471" y="1563"/>
                </a:cxn>
                <a:cxn ang="0">
                  <a:pos x="442" y="1684"/>
                </a:cxn>
                <a:cxn ang="0">
                  <a:pos x="501" y="1762"/>
                </a:cxn>
                <a:cxn ang="0">
                  <a:pos x="467" y="2002"/>
                </a:cxn>
                <a:cxn ang="0">
                  <a:pos x="302" y="2021"/>
                </a:cxn>
                <a:cxn ang="0">
                  <a:pos x="276" y="2012"/>
                </a:cxn>
                <a:cxn ang="0">
                  <a:pos x="226" y="1991"/>
                </a:cxn>
                <a:cxn ang="0">
                  <a:pos x="263" y="1925"/>
                </a:cxn>
                <a:cxn ang="0">
                  <a:pos x="255" y="1872"/>
                </a:cxn>
                <a:cxn ang="0">
                  <a:pos x="226" y="1812"/>
                </a:cxn>
                <a:cxn ang="0">
                  <a:pos x="200" y="1751"/>
                </a:cxn>
                <a:cxn ang="0">
                  <a:pos x="200" y="1535"/>
                </a:cxn>
                <a:cxn ang="0">
                  <a:pos x="188" y="1501"/>
                </a:cxn>
                <a:cxn ang="0">
                  <a:pos x="197" y="1416"/>
                </a:cxn>
                <a:cxn ang="0">
                  <a:pos x="191" y="1355"/>
                </a:cxn>
                <a:cxn ang="0">
                  <a:pos x="156" y="1266"/>
                </a:cxn>
                <a:cxn ang="0">
                  <a:pos x="155" y="1205"/>
                </a:cxn>
                <a:cxn ang="0">
                  <a:pos x="120" y="1179"/>
                </a:cxn>
                <a:cxn ang="0">
                  <a:pos x="139" y="1118"/>
                </a:cxn>
                <a:cxn ang="0">
                  <a:pos x="102" y="1102"/>
                </a:cxn>
                <a:cxn ang="0">
                  <a:pos x="105" y="1029"/>
                </a:cxn>
                <a:cxn ang="0">
                  <a:pos x="56" y="979"/>
                </a:cxn>
                <a:cxn ang="0">
                  <a:pos x="0" y="892"/>
                </a:cxn>
                <a:cxn ang="0">
                  <a:pos x="37" y="868"/>
                </a:cxn>
                <a:cxn ang="0">
                  <a:pos x="56" y="839"/>
                </a:cxn>
                <a:cxn ang="0">
                  <a:pos x="145" y="842"/>
                </a:cxn>
                <a:cxn ang="0">
                  <a:pos x="175" y="834"/>
                </a:cxn>
                <a:cxn ang="0">
                  <a:pos x="223" y="845"/>
                </a:cxn>
                <a:cxn ang="0">
                  <a:pos x="191" y="762"/>
                </a:cxn>
                <a:cxn ang="0">
                  <a:pos x="156" y="706"/>
                </a:cxn>
                <a:cxn ang="0">
                  <a:pos x="42" y="602"/>
                </a:cxn>
                <a:cxn ang="0">
                  <a:pos x="32" y="522"/>
                </a:cxn>
                <a:cxn ang="0">
                  <a:pos x="57" y="453"/>
                </a:cxn>
                <a:cxn ang="0">
                  <a:pos x="114" y="360"/>
                </a:cxn>
                <a:cxn ang="0">
                  <a:pos x="181" y="349"/>
                </a:cxn>
                <a:cxn ang="0">
                  <a:pos x="273" y="291"/>
                </a:cxn>
                <a:cxn ang="0">
                  <a:pos x="298" y="266"/>
                </a:cxn>
                <a:cxn ang="0">
                  <a:pos x="343" y="246"/>
                </a:cxn>
                <a:cxn ang="0">
                  <a:pos x="340" y="196"/>
                </a:cxn>
                <a:cxn ang="0">
                  <a:pos x="327" y="156"/>
                </a:cxn>
                <a:cxn ang="0">
                  <a:pos x="311" y="85"/>
                </a:cxn>
                <a:cxn ang="0">
                  <a:pos x="307" y="53"/>
                </a:cxn>
                <a:cxn ang="0">
                  <a:pos x="340" y="44"/>
                </a:cxn>
                <a:cxn ang="0">
                  <a:pos x="393" y="32"/>
                </a:cxn>
                <a:cxn ang="0">
                  <a:pos x="429" y="0"/>
                </a:cxn>
                <a:cxn ang="0">
                  <a:pos x="489" y="26"/>
                </a:cxn>
                <a:cxn ang="0">
                  <a:pos x="547" y="70"/>
                </a:cxn>
                <a:cxn ang="0">
                  <a:pos x="537" y="97"/>
                </a:cxn>
                <a:cxn ang="0">
                  <a:pos x="568" y="101"/>
                </a:cxn>
                <a:cxn ang="0">
                  <a:pos x="598" y="135"/>
                </a:cxn>
                <a:cxn ang="0">
                  <a:pos x="641" y="226"/>
                </a:cxn>
                <a:cxn ang="0">
                  <a:pos x="677" y="297"/>
                </a:cxn>
                <a:cxn ang="0">
                  <a:pos x="811" y="319"/>
                </a:cxn>
              </a:cxnLst>
              <a:rect l="0" t="0" r="r" b="b"/>
              <a:pathLst>
                <a:path w="842" h="2028">
                  <a:moveTo>
                    <a:pt x="791" y="403"/>
                  </a:moveTo>
                  <a:lnTo>
                    <a:pt x="755" y="524"/>
                  </a:lnTo>
                  <a:lnTo>
                    <a:pt x="731" y="653"/>
                  </a:lnTo>
                  <a:lnTo>
                    <a:pt x="746" y="670"/>
                  </a:lnTo>
                  <a:lnTo>
                    <a:pt x="752" y="690"/>
                  </a:lnTo>
                  <a:lnTo>
                    <a:pt x="703" y="778"/>
                  </a:lnTo>
                  <a:lnTo>
                    <a:pt x="654" y="858"/>
                  </a:lnTo>
                  <a:lnTo>
                    <a:pt x="584" y="955"/>
                  </a:lnTo>
                  <a:lnTo>
                    <a:pt x="521" y="1055"/>
                  </a:lnTo>
                  <a:lnTo>
                    <a:pt x="518" y="1055"/>
                  </a:lnTo>
                  <a:lnTo>
                    <a:pt x="515" y="1063"/>
                  </a:lnTo>
                  <a:lnTo>
                    <a:pt x="512" y="1067"/>
                  </a:lnTo>
                  <a:lnTo>
                    <a:pt x="466" y="1096"/>
                  </a:lnTo>
                  <a:lnTo>
                    <a:pt x="431" y="1130"/>
                  </a:lnTo>
                  <a:lnTo>
                    <a:pt x="428" y="1198"/>
                  </a:lnTo>
                  <a:lnTo>
                    <a:pt x="432" y="1269"/>
                  </a:lnTo>
                  <a:lnTo>
                    <a:pt x="425" y="1292"/>
                  </a:lnTo>
                  <a:lnTo>
                    <a:pt x="423" y="1314"/>
                  </a:lnTo>
                  <a:lnTo>
                    <a:pt x="426" y="1325"/>
                  </a:lnTo>
                  <a:lnTo>
                    <a:pt x="426" y="1335"/>
                  </a:lnTo>
                  <a:lnTo>
                    <a:pt x="415" y="1350"/>
                  </a:lnTo>
                  <a:lnTo>
                    <a:pt x="403" y="1363"/>
                  </a:lnTo>
                  <a:lnTo>
                    <a:pt x="400" y="1382"/>
                  </a:lnTo>
                  <a:lnTo>
                    <a:pt x="400" y="1401"/>
                  </a:lnTo>
                  <a:lnTo>
                    <a:pt x="396" y="1410"/>
                  </a:lnTo>
                  <a:lnTo>
                    <a:pt x="387" y="1414"/>
                  </a:lnTo>
                  <a:lnTo>
                    <a:pt x="381" y="1416"/>
                  </a:lnTo>
                  <a:lnTo>
                    <a:pt x="375" y="1416"/>
                  </a:lnTo>
                  <a:lnTo>
                    <a:pt x="356" y="1445"/>
                  </a:lnTo>
                  <a:lnTo>
                    <a:pt x="358" y="1473"/>
                  </a:lnTo>
                  <a:lnTo>
                    <a:pt x="381" y="1536"/>
                  </a:lnTo>
                  <a:lnTo>
                    <a:pt x="397" y="1601"/>
                  </a:lnTo>
                  <a:lnTo>
                    <a:pt x="401" y="1604"/>
                  </a:lnTo>
                  <a:lnTo>
                    <a:pt x="407" y="1607"/>
                  </a:lnTo>
                  <a:lnTo>
                    <a:pt x="420" y="1604"/>
                  </a:lnTo>
                  <a:lnTo>
                    <a:pt x="433" y="1601"/>
                  </a:lnTo>
                  <a:lnTo>
                    <a:pt x="439" y="1581"/>
                  </a:lnTo>
                  <a:lnTo>
                    <a:pt x="448" y="1561"/>
                  </a:lnTo>
                  <a:lnTo>
                    <a:pt x="463" y="1561"/>
                  </a:lnTo>
                  <a:lnTo>
                    <a:pt x="471" y="1563"/>
                  </a:lnTo>
                  <a:lnTo>
                    <a:pt x="480" y="1595"/>
                  </a:lnTo>
                  <a:lnTo>
                    <a:pt x="483" y="1631"/>
                  </a:lnTo>
                  <a:lnTo>
                    <a:pt x="470" y="1662"/>
                  </a:lnTo>
                  <a:lnTo>
                    <a:pt x="442" y="1684"/>
                  </a:lnTo>
                  <a:lnTo>
                    <a:pt x="439" y="1695"/>
                  </a:lnTo>
                  <a:lnTo>
                    <a:pt x="442" y="1706"/>
                  </a:lnTo>
                  <a:lnTo>
                    <a:pt x="471" y="1732"/>
                  </a:lnTo>
                  <a:lnTo>
                    <a:pt x="501" y="1762"/>
                  </a:lnTo>
                  <a:lnTo>
                    <a:pt x="512" y="1828"/>
                  </a:lnTo>
                  <a:lnTo>
                    <a:pt x="505" y="1894"/>
                  </a:lnTo>
                  <a:lnTo>
                    <a:pt x="479" y="1946"/>
                  </a:lnTo>
                  <a:lnTo>
                    <a:pt x="467" y="2002"/>
                  </a:lnTo>
                  <a:lnTo>
                    <a:pt x="394" y="2028"/>
                  </a:lnTo>
                  <a:lnTo>
                    <a:pt x="315" y="2016"/>
                  </a:lnTo>
                  <a:lnTo>
                    <a:pt x="311" y="2019"/>
                  </a:lnTo>
                  <a:lnTo>
                    <a:pt x="302" y="2021"/>
                  </a:lnTo>
                  <a:lnTo>
                    <a:pt x="290" y="2018"/>
                  </a:lnTo>
                  <a:lnTo>
                    <a:pt x="290" y="2019"/>
                  </a:lnTo>
                  <a:lnTo>
                    <a:pt x="285" y="2015"/>
                  </a:lnTo>
                  <a:lnTo>
                    <a:pt x="276" y="2012"/>
                  </a:lnTo>
                  <a:lnTo>
                    <a:pt x="248" y="2010"/>
                  </a:lnTo>
                  <a:lnTo>
                    <a:pt x="226" y="1997"/>
                  </a:lnTo>
                  <a:lnTo>
                    <a:pt x="226" y="1994"/>
                  </a:lnTo>
                  <a:lnTo>
                    <a:pt x="226" y="1991"/>
                  </a:lnTo>
                  <a:lnTo>
                    <a:pt x="229" y="1987"/>
                  </a:lnTo>
                  <a:lnTo>
                    <a:pt x="232" y="1984"/>
                  </a:lnTo>
                  <a:lnTo>
                    <a:pt x="245" y="1953"/>
                  </a:lnTo>
                  <a:lnTo>
                    <a:pt x="263" y="1925"/>
                  </a:lnTo>
                  <a:lnTo>
                    <a:pt x="264" y="1903"/>
                  </a:lnTo>
                  <a:lnTo>
                    <a:pt x="263" y="1881"/>
                  </a:lnTo>
                  <a:lnTo>
                    <a:pt x="258" y="1878"/>
                  </a:lnTo>
                  <a:lnTo>
                    <a:pt x="255" y="1872"/>
                  </a:lnTo>
                  <a:lnTo>
                    <a:pt x="241" y="1859"/>
                  </a:lnTo>
                  <a:lnTo>
                    <a:pt x="229" y="1841"/>
                  </a:lnTo>
                  <a:lnTo>
                    <a:pt x="229" y="1828"/>
                  </a:lnTo>
                  <a:lnTo>
                    <a:pt x="226" y="1812"/>
                  </a:lnTo>
                  <a:lnTo>
                    <a:pt x="215" y="1800"/>
                  </a:lnTo>
                  <a:lnTo>
                    <a:pt x="201" y="1790"/>
                  </a:lnTo>
                  <a:lnTo>
                    <a:pt x="194" y="1771"/>
                  </a:lnTo>
                  <a:lnTo>
                    <a:pt x="200" y="1751"/>
                  </a:lnTo>
                  <a:lnTo>
                    <a:pt x="223" y="1679"/>
                  </a:lnTo>
                  <a:lnTo>
                    <a:pt x="231" y="1604"/>
                  </a:lnTo>
                  <a:lnTo>
                    <a:pt x="215" y="1570"/>
                  </a:lnTo>
                  <a:lnTo>
                    <a:pt x="200" y="1535"/>
                  </a:lnTo>
                  <a:lnTo>
                    <a:pt x="196" y="1525"/>
                  </a:lnTo>
                  <a:lnTo>
                    <a:pt x="188" y="1514"/>
                  </a:lnTo>
                  <a:lnTo>
                    <a:pt x="188" y="1509"/>
                  </a:lnTo>
                  <a:lnTo>
                    <a:pt x="188" y="1501"/>
                  </a:lnTo>
                  <a:lnTo>
                    <a:pt x="168" y="1486"/>
                  </a:lnTo>
                  <a:lnTo>
                    <a:pt x="169" y="1463"/>
                  </a:lnTo>
                  <a:lnTo>
                    <a:pt x="185" y="1439"/>
                  </a:lnTo>
                  <a:lnTo>
                    <a:pt x="197" y="1416"/>
                  </a:lnTo>
                  <a:lnTo>
                    <a:pt x="197" y="1386"/>
                  </a:lnTo>
                  <a:lnTo>
                    <a:pt x="197" y="1358"/>
                  </a:lnTo>
                  <a:lnTo>
                    <a:pt x="194" y="1358"/>
                  </a:lnTo>
                  <a:lnTo>
                    <a:pt x="191" y="1355"/>
                  </a:lnTo>
                  <a:lnTo>
                    <a:pt x="174" y="1323"/>
                  </a:lnTo>
                  <a:lnTo>
                    <a:pt x="153" y="1295"/>
                  </a:lnTo>
                  <a:lnTo>
                    <a:pt x="150" y="1280"/>
                  </a:lnTo>
                  <a:lnTo>
                    <a:pt x="156" y="1266"/>
                  </a:lnTo>
                  <a:lnTo>
                    <a:pt x="175" y="1242"/>
                  </a:lnTo>
                  <a:lnTo>
                    <a:pt x="171" y="1216"/>
                  </a:lnTo>
                  <a:lnTo>
                    <a:pt x="164" y="1211"/>
                  </a:lnTo>
                  <a:lnTo>
                    <a:pt x="155" y="1205"/>
                  </a:lnTo>
                  <a:lnTo>
                    <a:pt x="152" y="1205"/>
                  </a:lnTo>
                  <a:lnTo>
                    <a:pt x="149" y="1205"/>
                  </a:lnTo>
                  <a:lnTo>
                    <a:pt x="131" y="1194"/>
                  </a:lnTo>
                  <a:lnTo>
                    <a:pt x="120" y="1179"/>
                  </a:lnTo>
                  <a:lnTo>
                    <a:pt x="121" y="1163"/>
                  </a:lnTo>
                  <a:lnTo>
                    <a:pt x="131" y="1149"/>
                  </a:lnTo>
                  <a:lnTo>
                    <a:pt x="134" y="1133"/>
                  </a:lnTo>
                  <a:lnTo>
                    <a:pt x="139" y="1118"/>
                  </a:lnTo>
                  <a:lnTo>
                    <a:pt x="136" y="1115"/>
                  </a:lnTo>
                  <a:lnTo>
                    <a:pt x="136" y="1111"/>
                  </a:lnTo>
                  <a:lnTo>
                    <a:pt x="118" y="1107"/>
                  </a:lnTo>
                  <a:lnTo>
                    <a:pt x="102" y="1102"/>
                  </a:lnTo>
                  <a:lnTo>
                    <a:pt x="102" y="1086"/>
                  </a:lnTo>
                  <a:lnTo>
                    <a:pt x="101" y="1068"/>
                  </a:lnTo>
                  <a:lnTo>
                    <a:pt x="102" y="1049"/>
                  </a:lnTo>
                  <a:lnTo>
                    <a:pt x="105" y="1029"/>
                  </a:lnTo>
                  <a:lnTo>
                    <a:pt x="95" y="1021"/>
                  </a:lnTo>
                  <a:lnTo>
                    <a:pt x="83" y="1015"/>
                  </a:lnTo>
                  <a:lnTo>
                    <a:pt x="69" y="998"/>
                  </a:lnTo>
                  <a:lnTo>
                    <a:pt x="56" y="979"/>
                  </a:lnTo>
                  <a:lnTo>
                    <a:pt x="42" y="967"/>
                  </a:lnTo>
                  <a:lnTo>
                    <a:pt x="26" y="958"/>
                  </a:lnTo>
                  <a:lnTo>
                    <a:pt x="3" y="930"/>
                  </a:lnTo>
                  <a:lnTo>
                    <a:pt x="0" y="892"/>
                  </a:lnTo>
                  <a:lnTo>
                    <a:pt x="4" y="886"/>
                  </a:lnTo>
                  <a:lnTo>
                    <a:pt x="10" y="883"/>
                  </a:lnTo>
                  <a:lnTo>
                    <a:pt x="23" y="876"/>
                  </a:lnTo>
                  <a:lnTo>
                    <a:pt x="37" y="868"/>
                  </a:lnTo>
                  <a:lnTo>
                    <a:pt x="41" y="853"/>
                  </a:lnTo>
                  <a:lnTo>
                    <a:pt x="50" y="839"/>
                  </a:lnTo>
                  <a:lnTo>
                    <a:pt x="53" y="839"/>
                  </a:lnTo>
                  <a:lnTo>
                    <a:pt x="56" y="839"/>
                  </a:lnTo>
                  <a:lnTo>
                    <a:pt x="72" y="858"/>
                  </a:lnTo>
                  <a:lnTo>
                    <a:pt x="95" y="861"/>
                  </a:lnTo>
                  <a:lnTo>
                    <a:pt x="121" y="852"/>
                  </a:lnTo>
                  <a:lnTo>
                    <a:pt x="145" y="842"/>
                  </a:lnTo>
                  <a:lnTo>
                    <a:pt x="147" y="839"/>
                  </a:lnTo>
                  <a:lnTo>
                    <a:pt x="149" y="834"/>
                  </a:lnTo>
                  <a:lnTo>
                    <a:pt x="162" y="834"/>
                  </a:lnTo>
                  <a:lnTo>
                    <a:pt x="175" y="834"/>
                  </a:lnTo>
                  <a:lnTo>
                    <a:pt x="182" y="846"/>
                  </a:lnTo>
                  <a:lnTo>
                    <a:pt x="196" y="851"/>
                  </a:lnTo>
                  <a:lnTo>
                    <a:pt x="210" y="852"/>
                  </a:lnTo>
                  <a:lnTo>
                    <a:pt x="223" y="845"/>
                  </a:lnTo>
                  <a:lnTo>
                    <a:pt x="225" y="834"/>
                  </a:lnTo>
                  <a:lnTo>
                    <a:pt x="220" y="823"/>
                  </a:lnTo>
                  <a:lnTo>
                    <a:pt x="206" y="793"/>
                  </a:lnTo>
                  <a:lnTo>
                    <a:pt x="191" y="762"/>
                  </a:lnTo>
                  <a:lnTo>
                    <a:pt x="190" y="758"/>
                  </a:lnTo>
                  <a:lnTo>
                    <a:pt x="187" y="753"/>
                  </a:lnTo>
                  <a:lnTo>
                    <a:pt x="171" y="730"/>
                  </a:lnTo>
                  <a:lnTo>
                    <a:pt x="156" y="706"/>
                  </a:lnTo>
                  <a:lnTo>
                    <a:pt x="137" y="681"/>
                  </a:lnTo>
                  <a:lnTo>
                    <a:pt x="114" y="661"/>
                  </a:lnTo>
                  <a:lnTo>
                    <a:pt x="76" y="634"/>
                  </a:lnTo>
                  <a:lnTo>
                    <a:pt x="42" y="602"/>
                  </a:lnTo>
                  <a:lnTo>
                    <a:pt x="39" y="600"/>
                  </a:lnTo>
                  <a:lnTo>
                    <a:pt x="37" y="599"/>
                  </a:lnTo>
                  <a:lnTo>
                    <a:pt x="28" y="561"/>
                  </a:lnTo>
                  <a:lnTo>
                    <a:pt x="32" y="522"/>
                  </a:lnTo>
                  <a:lnTo>
                    <a:pt x="35" y="511"/>
                  </a:lnTo>
                  <a:lnTo>
                    <a:pt x="41" y="497"/>
                  </a:lnTo>
                  <a:lnTo>
                    <a:pt x="50" y="477"/>
                  </a:lnTo>
                  <a:lnTo>
                    <a:pt x="57" y="453"/>
                  </a:lnTo>
                  <a:lnTo>
                    <a:pt x="69" y="440"/>
                  </a:lnTo>
                  <a:lnTo>
                    <a:pt x="85" y="428"/>
                  </a:lnTo>
                  <a:lnTo>
                    <a:pt x="101" y="396"/>
                  </a:lnTo>
                  <a:lnTo>
                    <a:pt x="114" y="360"/>
                  </a:lnTo>
                  <a:lnTo>
                    <a:pt x="137" y="341"/>
                  </a:lnTo>
                  <a:lnTo>
                    <a:pt x="169" y="349"/>
                  </a:lnTo>
                  <a:lnTo>
                    <a:pt x="175" y="350"/>
                  </a:lnTo>
                  <a:lnTo>
                    <a:pt x="181" y="349"/>
                  </a:lnTo>
                  <a:lnTo>
                    <a:pt x="196" y="338"/>
                  </a:lnTo>
                  <a:lnTo>
                    <a:pt x="209" y="327"/>
                  </a:lnTo>
                  <a:lnTo>
                    <a:pt x="241" y="309"/>
                  </a:lnTo>
                  <a:lnTo>
                    <a:pt x="273" y="291"/>
                  </a:lnTo>
                  <a:lnTo>
                    <a:pt x="282" y="284"/>
                  </a:lnTo>
                  <a:lnTo>
                    <a:pt x="290" y="277"/>
                  </a:lnTo>
                  <a:lnTo>
                    <a:pt x="293" y="271"/>
                  </a:lnTo>
                  <a:lnTo>
                    <a:pt x="298" y="266"/>
                  </a:lnTo>
                  <a:lnTo>
                    <a:pt x="301" y="266"/>
                  </a:lnTo>
                  <a:lnTo>
                    <a:pt x="304" y="266"/>
                  </a:lnTo>
                  <a:lnTo>
                    <a:pt x="323" y="253"/>
                  </a:lnTo>
                  <a:lnTo>
                    <a:pt x="343" y="246"/>
                  </a:lnTo>
                  <a:lnTo>
                    <a:pt x="346" y="241"/>
                  </a:lnTo>
                  <a:lnTo>
                    <a:pt x="353" y="240"/>
                  </a:lnTo>
                  <a:lnTo>
                    <a:pt x="355" y="216"/>
                  </a:lnTo>
                  <a:lnTo>
                    <a:pt x="340" y="196"/>
                  </a:lnTo>
                  <a:lnTo>
                    <a:pt x="340" y="193"/>
                  </a:lnTo>
                  <a:lnTo>
                    <a:pt x="340" y="190"/>
                  </a:lnTo>
                  <a:lnTo>
                    <a:pt x="328" y="175"/>
                  </a:lnTo>
                  <a:lnTo>
                    <a:pt x="327" y="156"/>
                  </a:lnTo>
                  <a:lnTo>
                    <a:pt x="342" y="128"/>
                  </a:lnTo>
                  <a:lnTo>
                    <a:pt x="353" y="100"/>
                  </a:lnTo>
                  <a:lnTo>
                    <a:pt x="333" y="90"/>
                  </a:lnTo>
                  <a:lnTo>
                    <a:pt x="311" y="85"/>
                  </a:lnTo>
                  <a:lnTo>
                    <a:pt x="296" y="73"/>
                  </a:lnTo>
                  <a:lnTo>
                    <a:pt x="301" y="53"/>
                  </a:lnTo>
                  <a:lnTo>
                    <a:pt x="304" y="53"/>
                  </a:lnTo>
                  <a:lnTo>
                    <a:pt x="307" y="53"/>
                  </a:lnTo>
                  <a:lnTo>
                    <a:pt x="315" y="44"/>
                  </a:lnTo>
                  <a:lnTo>
                    <a:pt x="327" y="41"/>
                  </a:lnTo>
                  <a:lnTo>
                    <a:pt x="334" y="38"/>
                  </a:lnTo>
                  <a:lnTo>
                    <a:pt x="340" y="44"/>
                  </a:lnTo>
                  <a:lnTo>
                    <a:pt x="356" y="42"/>
                  </a:lnTo>
                  <a:lnTo>
                    <a:pt x="374" y="41"/>
                  </a:lnTo>
                  <a:lnTo>
                    <a:pt x="382" y="35"/>
                  </a:lnTo>
                  <a:lnTo>
                    <a:pt x="393" y="32"/>
                  </a:lnTo>
                  <a:lnTo>
                    <a:pt x="398" y="26"/>
                  </a:lnTo>
                  <a:lnTo>
                    <a:pt x="403" y="17"/>
                  </a:lnTo>
                  <a:lnTo>
                    <a:pt x="416" y="7"/>
                  </a:lnTo>
                  <a:lnTo>
                    <a:pt x="429" y="0"/>
                  </a:lnTo>
                  <a:lnTo>
                    <a:pt x="444" y="3"/>
                  </a:lnTo>
                  <a:lnTo>
                    <a:pt x="458" y="7"/>
                  </a:lnTo>
                  <a:lnTo>
                    <a:pt x="471" y="19"/>
                  </a:lnTo>
                  <a:lnTo>
                    <a:pt x="489" y="26"/>
                  </a:lnTo>
                  <a:lnTo>
                    <a:pt x="492" y="29"/>
                  </a:lnTo>
                  <a:lnTo>
                    <a:pt x="495" y="32"/>
                  </a:lnTo>
                  <a:lnTo>
                    <a:pt x="528" y="42"/>
                  </a:lnTo>
                  <a:lnTo>
                    <a:pt x="547" y="70"/>
                  </a:lnTo>
                  <a:lnTo>
                    <a:pt x="544" y="79"/>
                  </a:lnTo>
                  <a:lnTo>
                    <a:pt x="539" y="91"/>
                  </a:lnTo>
                  <a:lnTo>
                    <a:pt x="537" y="93"/>
                  </a:lnTo>
                  <a:lnTo>
                    <a:pt x="537" y="97"/>
                  </a:lnTo>
                  <a:lnTo>
                    <a:pt x="530" y="103"/>
                  </a:lnTo>
                  <a:lnTo>
                    <a:pt x="524" y="113"/>
                  </a:lnTo>
                  <a:lnTo>
                    <a:pt x="547" y="112"/>
                  </a:lnTo>
                  <a:lnTo>
                    <a:pt x="568" y="101"/>
                  </a:lnTo>
                  <a:lnTo>
                    <a:pt x="576" y="103"/>
                  </a:lnTo>
                  <a:lnTo>
                    <a:pt x="584" y="110"/>
                  </a:lnTo>
                  <a:lnTo>
                    <a:pt x="588" y="125"/>
                  </a:lnTo>
                  <a:lnTo>
                    <a:pt x="598" y="135"/>
                  </a:lnTo>
                  <a:lnTo>
                    <a:pt x="635" y="147"/>
                  </a:lnTo>
                  <a:lnTo>
                    <a:pt x="654" y="176"/>
                  </a:lnTo>
                  <a:lnTo>
                    <a:pt x="644" y="200"/>
                  </a:lnTo>
                  <a:lnTo>
                    <a:pt x="641" y="226"/>
                  </a:lnTo>
                  <a:lnTo>
                    <a:pt x="601" y="260"/>
                  </a:lnTo>
                  <a:lnTo>
                    <a:pt x="594" y="309"/>
                  </a:lnTo>
                  <a:lnTo>
                    <a:pt x="636" y="315"/>
                  </a:lnTo>
                  <a:lnTo>
                    <a:pt x="677" y="297"/>
                  </a:lnTo>
                  <a:lnTo>
                    <a:pt x="683" y="296"/>
                  </a:lnTo>
                  <a:lnTo>
                    <a:pt x="689" y="297"/>
                  </a:lnTo>
                  <a:lnTo>
                    <a:pt x="749" y="319"/>
                  </a:lnTo>
                  <a:lnTo>
                    <a:pt x="811" y="319"/>
                  </a:lnTo>
                  <a:lnTo>
                    <a:pt x="826" y="318"/>
                  </a:lnTo>
                  <a:lnTo>
                    <a:pt x="842" y="319"/>
                  </a:lnTo>
                  <a:lnTo>
                    <a:pt x="791" y="403"/>
                  </a:lnTo>
                  <a:close/>
                </a:path>
              </a:pathLst>
            </a:custGeom>
            <a:solidFill>
              <a:srgbClr val="009900"/>
            </a:solidFill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CO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84464" name="Freeform 16"/>
            <p:cNvSpPr>
              <a:spLocks/>
            </p:cNvSpPr>
            <p:nvPr/>
          </p:nvSpPr>
          <p:spPr bwMode="auto">
            <a:xfrm>
              <a:off x="1624" y="2033"/>
              <a:ext cx="609" cy="197"/>
            </a:xfrm>
            <a:custGeom>
              <a:avLst/>
              <a:gdLst/>
              <a:ahLst/>
              <a:cxnLst>
                <a:cxn ang="0">
                  <a:pos x="116" y="425"/>
                </a:cxn>
                <a:cxn ang="0">
                  <a:pos x="91" y="447"/>
                </a:cxn>
                <a:cxn ang="0">
                  <a:pos x="56" y="488"/>
                </a:cxn>
                <a:cxn ang="0">
                  <a:pos x="30" y="512"/>
                </a:cxn>
                <a:cxn ang="0">
                  <a:pos x="6" y="566"/>
                </a:cxn>
                <a:cxn ang="0">
                  <a:pos x="6" y="602"/>
                </a:cxn>
                <a:cxn ang="0">
                  <a:pos x="9" y="609"/>
                </a:cxn>
                <a:cxn ang="0">
                  <a:pos x="161" y="665"/>
                </a:cxn>
                <a:cxn ang="0">
                  <a:pos x="213" y="644"/>
                </a:cxn>
                <a:cxn ang="0">
                  <a:pos x="324" y="616"/>
                </a:cxn>
                <a:cxn ang="0">
                  <a:pos x="367" y="614"/>
                </a:cxn>
                <a:cxn ang="0">
                  <a:pos x="384" y="602"/>
                </a:cxn>
                <a:cxn ang="0">
                  <a:pos x="526" y="581"/>
                </a:cxn>
                <a:cxn ang="0">
                  <a:pos x="661" y="547"/>
                </a:cxn>
                <a:cxn ang="0">
                  <a:pos x="759" y="527"/>
                </a:cxn>
                <a:cxn ang="0">
                  <a:pos x="802" y="538"/>
                </a:cxn>
                <a:cxn ang="0">
                  <a:pos x="879" y="561"/>
                </a:cxn>
                <a:cxn ang="0">
                  <a:pos x="972" y="589"/>
                </a:cxn>
                <a:cxn ang="0">
                  <a:pos x="1076" y="559"/>
                </a:cxn>
                <a:cxn ang="0">
                  <a:pos x="1156" y="587"/>
                </a:cxn>
                <a:cxn ang="0">
                  <a:pos x="1216" y="568"/>
                </a:cxn>
                <a:cxn ang="0">
                  <a:pos x="1244" y="550"/>
                </a:cxn>
                <a:cxn ang="0">
                  <a:pos x="1368" y="541"/>
                </a:cxn>
                <a:cxn ang="0">
                  <a:pos x="1493" y="594"/>
                </a:cxn>
                <a:cxn ang="0">
                  <a:pos x="1514" y="605"/>
                </a:cxn>
                <a:cxn ang="0">
                  <a:pos x="1560" y="653"/>
                </a:cxn>
                <a:cxn ang="0">
                  <a:pos x="1601" y="669"/>
                </a:cxn>
                <a:cxn ang="0">
                  <a:pos x="1762" y="662"/>
                </a:cxn>
                <a:cxn ang="0">
                  <a:pos x="1870" y="655"/>
                </a:cxn>
                <a:cxn ang="0">
                  <a:pos x="1921" y="630"/>
                </a:cxn>
                <a:cxn ang="0">
                  <a:pos x="1702" y="346"/>
                </a:cxn>
                <a:cxn ang="0">
                  <a:pos x="1406" y="88"/>
                </a:cxn>
                <a:cxn ang="0">
                  <a:pos x="1252" y="54"/>
                </a:cxn>
                <a:cxn ang="0">
                  <a:pos x="1034" y="4"/>
                </a:cxn>
                <a:cxn ang="0">
                  <a:pos x="869" y="73"/>
                </a:cxn>
                <a:cxn ang="0">
                  <a:pos x="803" y="41"/>
                </a:cxn>
                <a:cxn ang="0">
                  <a:pos x="292" y="41"/>
                </a:cxn>
                <a:cxn ang="0">
                  <a:pos x="281" y="85"/>
                </a:cxn>
                <a:cxn ang="0">
                  <a:pos x="259" y="162"/>
                </a:cxn>
                <a:cxn ang="0">
                  <a:pos x="247" y="193"/>
                </a:cxn>
                <a:cxn ang="0">
                  <a:pos x="208" y="250"/>
                </a:cxn>
                <a:cxn ang="0">
                  <a:pos x="197" y="315"/>
                </a:cxn>
                <a:cxn ang="0">
                  <a:pos x="190" y="354"/>
                </a:cxn>
                <a:cxn ang="0">
                  <a:pos x="181" y="382"/>
                </a:cxn>
              </a:cxnLst>
              <a:rect l="0" t="0" r="r" b="b"/>
              <a:pathLst>
                <a:path w="1927" h="674">
                  <a:moveTo>
                    <a:pt x="158" y="396"/>
                  </a:moveTo>
                  <a:lnTo>
                    <a:pt x="139" y="413"/>
                  </a:lnTo>
                  <a:lnTo>
                    <a:pt x="116" y="425"/>
                  </a:lnTo>
                  <a:lnTo>
                    <a:pt x="108" y="428"/>
                  </a:lnTo>
                  <a:lnTo>
                    <a:pt x="103" y="434"/>
                  </a:lnTo>
                  <a:lnTo>
                    <a:pt x="91" y="447"/>
                  </a:lnTo>
                  <a:lnTo>
                    <a:pt x="81" y="462"/>
                  </a:lnTo>
                  <a:lnTo>
                    <a:pt x="69" y="477"/>
                  </a:lnTo>
                  <a:lnTo>
                    <a:pt x="56" y="488"/>
                  </a:lnTo>
                  <a:lnTo>
                    <a:pt x="53" y="490"/>
                  </a:lnTo>
                  <a:lnTo>
                    <a:pt x="50" y="490"/>
                  </a:lnTo>
                  <a:lnTo>
                    <a:pt x="30" y="512"/>
                  </a:lnTo>
                  <a:lnTo>
                    <a:pt x="12" y="536"/>
                  </a:lnTo>
                  <a:lnTo>
                    <a:pt x="11" y="552"/>
                  </a:lnTo>
                  <a:lnTo>
                    <a:pt x="6" y="566"/>
                  </a:lnTo>
                  <a:lnTo>
                    <a:pt x="11" y="581"/>
                  </a:lnTo>
                  <a:lnTo>
                    <a:pt x="8" y="596"/>
                  </a:lnTo>
                  <a:lnTo>
                    <a:pt x="6" y="602"/>
                  </a:lnTo>
                  <a:lnTo>
                    <a:pt x="0" y="606"/>
                  </a:lnTo>
                  <a:lnTo>
                    <a:pt x="2" y="608"/>
                  </a:lnTo>
                  <a:lnTo>
                    <a:pt x="9" y="609"/>
                  </a:lnTo>
                  <a:lnTo>
                    <a:pt x="15" y="602"/>
                  </a:lnTo>
                  <a:lnTo>
                    <a:pt x="91" y="624"/>
                  </a:lnTo>
                  <a:lnTo>
                    <a:pt x="161" y="665"/>
                  </a:lnTo>
                  <a:lnTo>
                    <a:pt x="173" y="668"/>
                  </a:lnTo>
                  <a:lnTo>
                    <a:pt x="187" y="664"/>
                  </a:lnTo>
                  <a:lnTo>
                    <a:pt x="213" y="644"/>
                  </a:lnTo>
                  <a:lnTo>
                    <a:pt x="240" y="630"/>
                  </a:lnTo>
                  <a:lnTo>
                    <a:pt x="282" y="616"/>
                  </a:lnTo>
                  <a:lnTo>
                    <a:pt x="324" y="616"/>
                  </a:lnTo>
                  <a:lnTo>
                    <a:pt x="342" y="621"/>
                  </a:lnTo>
                  <a:lnTo>
                    <a:pt x="358" y="621"/>
                  </a:lnTo>
                  <a:lnTo>
                    <a:pt x="367" y="614"/>
                  </a:lnTo>
                  <a:lnTo>
                    <a:pt x="377" y="614"/>
                  </a:lnTo>
                  <a:lnTo>
                    <a:pt x="378" y="606"/>
                  </a:lnTo>
                  <a:lnTo>
                    <a:pt x="384" y="602"/>
                  </a:lnTo>
                  <a:lnTo>
                    <a:pt x="419" y="594"/>
                  </a:lnTo>
                  <a:lnTo>
                    <a:pt x="450" y="574"/>
                  </a:lnTo>
                  <a:lnTo>
                    <a:pt x="526" y="581"/>
                  </a:lnTo>
                  <a:lnTo>
                    <a:pt x="602" y="589"/>
                  </a:lnTo>
                  <a:lnTo>
                    <a:pt x="635" y="571"/>
                  </a:lnTo>
                  <a:lnTo>
                    <a:pt x="661" y="547"/>
                  </a:lnTo>
                  <a:lnTo>
                    <a:pt x="708" y="543"/>
                  </a:lnTo>
                  <a:lnTo>
                    <a:pt x="752" y="531"/>
                  </a:lnTo>
                  <a:lnTo>
                    <a:pt x="759" y="527"/>
                  </a:lnTo>
                  <a:lnTo>
                    <a:pt x="768" y="522"/>
                  </a:lnTo>
                  <a:lnTo>
                    <a:pt x="785" y="527"/>
                  </a:lnTo>
                  <a:lnTo>
                    <a:pt x="802" y="538"/>
                  </a:lnTo>
                  <a:lnTo>
                    <a:pt x="823" y="544"/>
                  </a:lnTo>
                  <a:lnTo>
                    <a:pt x="848" y="552"/>
                  </a:lnTo>
                  <a:lnTo>
                    <a:pt x="879" y="561"/>
                  </a:lnTo>
                  <a:lnTo>
                    <a:pt x="911" y="565"/>
                  </a:lnTo>
                  <a:lnTo>
                    <a:pt x="942" y="575"/>
                  </a:lnTo>
                  <a:lnTo>
                    <a:pt x="972" y="589"/>
                  </a:lnTo>
                  <a:lnTo>
                    <a:pt x="990" y="566"/>
                  </a:lnTo>
                  <a:lnTo>
                    <a:pt x="1012" y="556"/>
                  </a:lnTo>
                  <a:lnTo>
                    <a:pt x="1076" y="559"/>
                  </a:lnTo>
                  <a:lnTo>
                    <a:pt x="1137" y="587"/>
                  </a:lnTo>
                  <a:lnTo>
                    <a:pt x="1146" y="589"/>
                  </a:lnTo>
                  <a:lnTo>
                    <a:pt x="1156" y="587"/>
                  </a:lnTo>
                  <a:lnTo>
                    <a:pt x="1182" y="580"/>
                  </a:lnTo>
                  <a:lnTo>
                    <a:pt x="1209" y="574"/>
                  </a:lnTo>
                  <a:lnTo>
                    <a:pt x="1216" y="568"/>
                  </a:lnTo>
                  <a:lnTo>
                    <a:pt x="1223" y="562"/>
                  </a:lnTo>
                  <a:lnTo>
                    <a:pt x="1239" y="556"/>
                  </a:lnTo>
                  <a:lnTo>
                    <a:pt x="1244" y="550"/>
                  </a:lnTo>
                  <a:lnTo>
                    <a:pt x="1268" y="540"/>
                  </a:lnTo>
                  <a:lnTo>
                    <a:pt x="1296" y="537"/>
                  </a:lnTo>
                  <a:lnTo>
                    <a:pt x="1368" y="541"/>
                  </a:lnTo>
                  <a:lnTo>
                    <a:pt x="1441" y="553"/>
                  </a:lnTo>
                  <a:lnTo>
                    <a:pt x="1470" y="571"/>
                  </a:lnTo>
                  <a:lnTo>
                    <a:pt x="1493" y="594"/>
                  </a:lnTo>
                  <a:lnTo>
                    <a:pt x="1501" y="594"/>
                  </a:lnTo>
                  <a:lnTo>
                    <a:pt x="1508" y="594"/>
                  </a:lnTo>
                  <a:lnTo>
                    <a:pt x="1514" y="605"/>
                  </a:lnTo>
                  <a:lnTo>
                    <a:pt x="1522" y="612"/>
                  </a:lnTo>
                  <a:lnTo>
                    <a:pt x="1541" y="633"/>
                  </a:lnTo>
                  <a:lnTo>
                    <a:pt x="1560" y="653"/>
                  </a:lnTo>
                  <a:lnTo>
                    <a:pt x="1566" y="655"/>
                  </a:lnTo>
                  <a:lnTo>
                    <a:pt x="1572" y="655"/>
                  </a:lnTo>
                  <a:lnTo>
                    <a:pt x="1601" y="669"/>
                  </a:lnTo>
                  <a:lnTo>
                    <a:pt x="1627" y="659"/>
                  </a:lnTo>
                  <a:lnTo>
                    <a:pt x="1660" y="659"/>
                  </a:lnTo>
                  <a:lnTo>
                    <a:pt x="1762" y="662"/>
                  </a:lnTo>
                  <a:lnTo>
                    <a:pt x="1864" y="674"/>
                  </a:lnTo>
                  <a:lnTo>
                    <a:pt x="1870" y="665"/>
                  </a:lnTo>
                  <a:lnTo>
                    <a:pt x="1870" y="655"/>
                  </a:lnTo>
                  <a:lnTo>
                    <a:pt x="1893" y="647"/>
                  </a:lnTo>
                  <a:lnTo>
                    <a:pt x="1915" y="639"/>
                  </a:lnTo>
                  <a:lnTo>
                    <a:pt x="1921" y="630"/>
                  </a:lnTo>
                  <a:lnTo>
                    <a:pt x="1927" y="616"/>
                  </a:lnTo>
                  <a:lnTo>
                    <a:pt x="1927" y="618"/>
                  </a:lnTo>
                  <a:lnTo>
                    <a:pt x="1702" y="346"/>
                  </a:lnTo>
                  <a:lnTo>
                    <a:pt x="1470" y="78"/>
                  </a:lnTo>
                  <a:lnTo>
                    <a:pt x="1439" y="69"/>
                  </a:lnTo>
                  <a:lnTo>
                    <a:pt x="1406" y="88"/>
                  </a:lnTo>
                  <a:lnTo>
                    <a:pt x="1371" y="107"/>
                  </a:lnTo>
                  <a:lnTo>
                    <a:pt x="1337" y="104"/>
                  </a:lnTo>
                  <a:lnTo>
                    <a:pt x="1252" y="54"/>
                  </a:lnTo>
                  <a:lnTo>
                    <a:pt x="1168" y="16"/>
                  </a:lnTo>
                  <a:lnTo>
                    <a:pt x="1104" y="0"/>
                  </a:lnTo>
                  <a:lnTo>
                    <a:pt x="1034" y="4"/>
                  </a:lnTo>
                  <a:lnTo>
                    <a:pt x="961" y="26"/>
                  </a:lnTo>
                  <a:lnTo>
                    <a:pt x="892" y="66"/>
                  </a:lnTo>
                  <a:lnTo>
                    <a:pt x="869" y="73"/>
                  </a:lnTo>
                  <a:lnTo>
                    <a:pt x="847" y="63"/>
                  </a:lnTo>
                  <a:lnTo>
                    <a:pt x="823" y="50"/>
                  </a:lnTo>
                  <a:lnTo>
                    <a:pt x="803" y="41"/>
                  </a:lnTo>
                  <a:lnTo>
                    <a:pt x="612" y="31"/>
                  </a:lnTo>
                  <a:lnTo>
                    <a:pt x="421" y="28"/>
                  </a:lnTo>
                  <a:lnTo>
                    <a:pt x="292" y="41"/>
                  </a:lnTo>
                  <a:lnTo>
                    <a:pt x="294" y="53"/>
                  </a:lnTo>
                  <a:lnTo>
                    <a:pt x="289" y="66"/>
                  </a:lnTo>
                  <a:lnTo>
                    <a:pt x="281" y="85"/>
                  </a:lnTo>
                  <a:lnTo>
                    <a:pt x="270" y="103"/>
                  </a:lnTo>
                  <a:lnTo>
                    <a:pt x="265" y="134"/>
                  </a:lnTo>
                  <a:lnTo>
                    <a:pt x="259" y="162"/>
                  </a:lnTo>
                  <a:lnTo>
                    <a:pt x="259" y="168"/>
                  </a:lnTo>
                  <a:lnTo>
                    <a:pt x="254" y="169"/>
                  </a:lnTo>
                  <a:lnTo>
                    <a:pt x="247" y="193"/>
                  </a:lnTo>
                  <a:lnTo>
                    <a:pt x="241" y="216"/>
                  </a:lnTo>
                  <a:lnTo>
                    <a:pt x="224" y="232"/>
                  </a:lnTo>
                  <a:lnTo>
                    <a:pt x="208" y="250"/>
                  </a:lnTo>
                  <a:lnTo>
                    <a:pt x="205" y="278"/>
                  </a:lnTo>
                  <a:lnTo>
                    <a:pt x="200" y="306"/>
                  </a:lnTo>
                  <a:lnTo>
                    <a:pt x="197" y="315"/>
                  </a:lnTo>
                  <a:lnTo>
                    <a:pt x="193" y="324"/>
                  </a:lnTo>
                  <a:lnTo>
                    <a:pt x="190" y="340"/>
                  </a:lnTo>
                  <a:lnTo>
                    <a:pt x="190" y="354"/>
                  </a:lnTo>
                  <a:lnTo>
                    <a:pt x="189" y="365"/>
                  </a:lnTo>
                  <a:lnTo>
                    <a:pt x="187" y="372"/>
                  </a:lnTo>
                  <a:lnTo>
                    <a:pt x="181" y="382"/>
                  </a:lnTo>
                  <a:lnTo>
                    <a:pt x="174" y="388"/>
                  </a:lnTo>
                  <a:lnTo>
                    <a:pt x="158" y="396"/>
                  </a:lnTo>
                  <a:close/>
                </a:path>
              </a:pathLst>
            </a:custGeom>
            <a:solidFill>
              <a:srgbClr val="00990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O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84465" name="Freeform 17"/>
            <p:cNvSpPr>
              <a:spLocks/>
            </p:cNvSpPr>
            <p:nvPr/>
          </p:nvSpPr>
          <p:spPr bwMode="auto">
            <a:xfrm>
              <a:off x="1487" y="2186"/>
              <a:ext cx="642" cy="380"/>
            </a:xfrm>
            <a:custGeom>
              <a:avLst/>
              <a:gdLst/>
              <a:ahLst/>
              <a:cxnLst>
                <a:cxn ang="0">
                  <a:pos x="89" y="1138"/>
                </a:cxn>
                <a:cxn ang="0">
                  <a:pos x="142" y="1170"/>
                </a:cxn>
                <a:cxn ang="0">
                  <a:pos x="189" y="1247"/>
                </a:cxn>
                <a:cxn ang="0">
                  <a:pos x="304" y="1272"/>
                </a:cxn>
                <a:cxn ang="0">
                  <a:pos x="362" y="1256"/>
                </a:cxn>
                <a:cxn ang="0">
                  <a:pos x="400" y="1259"/>
                </a:cxn>
                <a:cxn ang="0">
                  <a:pos x="440" y="1231"/>
                </a:cxn>
                <a:cxn ang="0">
                  <a:pos x="526" y="1198"/>
                </a:cxn>
                <a:cxn ang="0">
                  <a:pos x="641" y="1200"/>
                </a:cxn>
                <a:cxn ang="0">
                  <a:pos x="746" y="1153"/>
                </a:cxn>
                <a:cxn ang="0">
                  <a:pos x="851" y="1087"/>
                </a:cxn>
                <a:cxn ang="0">
                  <a:pos x="945" y="1063"/>
                </a:cxn>
                <a:cxn ang="0">
                  <a:pos x="1111" y="978"/>
                </a:cxn>
                <a:cxn ang="0">
                  <a:pos x="1279" y="898"/>
                </a:cxn>
                <a:cxn ang="0">
                  <a:pos x="1328" y="878"/>
                </a:cxn>
                <a:cxn ang="0">
                  <a:pos x="1384" y="748"/>
                </a:cxn>
                <a:cxn ang="0">
                  <a:pos x="1416" y="730"/>
                </a:cxn>
                <a:cxn ang="0">
                  <a:pos x="1455" y="704"/>
                </a:cxn>
                <a:cxn ang="0">
                  <a:pos x="1544" y="613"/>
                </a:cxn>
                <a:cxn ang="0">
                  <a:pos x="1606" y="551"/>
                </a:cxn>
                <a:cxn ang="0">
                  <a:pos x="1680" y="505"/>
                </a:cxn>
                <a:cxn ang="0">
                  <a:pos x="1806" y="452"/>
                </a:cxn>
                <a:cxn ang="0">
                  <a:pos x="1903" y="409"/>
                </a:cxn>
                <a:cxn ang="0">
                  <a:pos x="2010" y="231"/>
                </a:cxn>
                <a:cxn ang="0">
                  <a:pos x="2003" y="134"/>
                </a:cxn>
                <a:cxn ang="0">
                  <a:pos x="1954" y="92"/>
                </a:cxn>
                <a:cxn ang="0">
                  <a:pos x="1925" y="72"/>
                </a:cxn>
                <a:cxn ang="0">
                  <a:pos x="1725" y="16"/>
                </a:cxn>
                <a:cxn ang="0">
                  <a:pos x="1652" y="42"/>
                </a:cxn>
                <a:cxn ang="0">
                  <a:pos x="1587" y="67"/>
                </a:cxn>
                <a:cxn ang="0">
                  <a:pos x="1442" y="34"/>
                </a:cxn>
                <a:cxn ang="0">
                  <a:pos x="1342" y="43"/>
                </a:cxn>
                <a:cxn ang="0">
                  <a:pos x="1232" y="16"/>
                </a:cxn>
                <a:cxn ang="0">
                  <a:pos x="1182" y="11"/>
                </a:cxn>
                <a:cxn ang="0">
                  <a:pos x="1032" y="67"/>
                </a:cxn>
                <a:cxn ang="0">
                  <a:pos x="815" y="80"/>
                </a:cxn>
                <a:cxn ang="0">
                  <a:pos x="788" y="99"/>
                </a:cxn>
                <a:cxn ang="0">
                  <a:pos x="670" y="108"/>
                </a:cxn>
                <a:cxn ang="0">
                  <a:pos x="591" y="145"/>
                </a:cxn>
                <a:cxn ang="0">
                  <a:pos x="432" y="87"/>
                </a:cxn>
                <a:cxn ang="0">
                  <a:pos x="456" y="199"/>
                </a:cxn>
                <a:cxn ang="0">
                  <a:pos x="450" y="305"/>
                </a:cxn>
                <a:cxn ang="0">
                  <a:pos x="489" y="352"/>
                </a:cxn>
                <a:cxn ang="0">
                  <a:pos x="494" y="479"/>
                </a:cxn>
                <a:cxn ang="0">
                  <a:pos x="475" y="467"/>
                </a:cxn>
                <a:cxn ang="0">
                  <a:pos x="343" y="560"/>
                </a:cxn>
                <a:cxn ang="0">
                  <a:pos x="324" y="586"/>
                </a:cxn>
                <a:cxn ang="0">
                  <a:pos x="257" y="636"/>
                </a:cxn>
                <a:cxn ang="0">
                  <a:pos x="211" y="586"/>
                </a:cxn>
                <a:cxn ang="0">
                  <a:pos x="167" y="574"/>
                </a:cxn>
                <a:cxn ang="0">
                  <a:pos x="81" y="654"/>
                </a:cxn>
                <a:cxn ang="0">
                  <a:pos x="82" y="732"/>
                </a:cxn>
                <a:cxn ang="0">
                  <a:pos x="111" y="777"/>
                </a:cxn>
                <a:cxn ang="0">
                  <a:pos x="15" y="931"/>
                </a:cxn>
                <a:cxn ang="0">
                  <a:pos x="6" y="1004"/>
                </a:cxn>
              </a:cxnLst>
              <a:rect l="0" t="0" r="r" b="b"/>
              <a:pathLst>
                <a:path w="2027" h="1299">
                  <a:moveTo>
                    <a:pt x="0" y="1012"/>
                  </a:moveTo>
                  <a:lnTo>
                    <a:pt x="40" y="1079"/>
                  </a:lnTo>
                  <a:lnTo>
                    <a:pt x="84" y="1137"/>
                  </a:lnTo>
                  <a:lnTo>
                    <a:pt x="89" y="1138"/>
                  </a:lnTo>
                  <a:lnTo>
                    <a:pt x="95" y="1138"/>
                  </a:lnTo>
                  <a:lnTo>
                    <a:pt x="106" y="1148"/>
                  </a:lnTo>
                  <a:lnTo>
                    <a:pt x="116" y="1156"/>
                  </a:lnTo>
                  <a:lnTo>
                    <a:pt x="142" y="1170"/>
                  </a:lnTo>
                  <a:lnTo>
                    <a:pt x="168" y="1185"/>
                  </a:lnTo>
                  <a:lnTo>
                    <a:pt x="170" y="1206"/>
                  </a:lnTo>
                  <a:lnTo>
                    <a:pt x="178" y="1223"/>
                  </a:lnTo>
                  <a:lnTo>
                    <a:pt x="189" y="1247"/>
                  </a:lnTo>
                  <a:lnTo>
                    <a:pt x="196" y="1271"/>
                  </a:lnTo>
                  <a:lnTo>
                    <a:pt x="234" y="1299"/>
                  </a:lnTo>
                  <a:lnTo>
                    <a:pt x="288" y="1297"/>
                  </a:lnTo>
                  <a:lnTo>
                    <a:pt x="304" y="1272"/>
                  </a:lnTo>
                  <a:lnTo>
                    <a:pt x="314" y="1244"/>
                  </a:lnTo>
                  <a:lnTo>
                    <a:pt x="330" y="1241"/>
                  </a:lnTo>
                  <a:lnTo>
                    <a:pt x="346" y="1238"/>
                  </a:lnTo>
                  <a:lnTo>
                    <a:pt x="362" y="1256"/>
                  </a:lnTo>
                  <a:lnTo>
                    <a:pt x="380" y="1269"/>
                  </a:lnTo>
                  <a:lnTo>
                    <a:pt x="386" y="1265"/>
                  </a:lnTo>
                  <a:lnTo>
                    <a:pt x="393" y="1259"/>
                  </a:lnTo>
                  <a:lnTo>
                    <a:pt x="400" y="1259"/>
                  </a:lnTo>
                  <a:lnTo>
                    <a:pt x="405" y="1257"/>
                  </a:lnTo>
                  <a:lnTo>
                    <a:pt x="409" y="1247"/>
                  </a:lnTo>
                  <a:lnTo>
                    <a:pt x="418" y="1237"/>
                  </a:lnTo>
                  <a:lnTo>
                    <a:pt x="440" y="1231"/>
                  </a:lnTo>
                  <a:lnTo>
                    <a:pt x="459" y="1232"/>
                  </a:lnTo>
                  <a:lnTo>
                    <a:pt x="485" y="1215"/>
                  </a:lnTo>
                  <a:lnTo>
                    <a:pt x="511" y="1198"/>
                  </a:lnTo>
                  <a:lnTo>
                    <a:pt x="526" y="1198"/>
                  </a:lnTo>
                  <a:lnTo>
                    <a:pt x="537" y="1197"/>
                  </a:lnTo>
                  <a:lnTo>
                    <a:pt x="577" y="1176"/>
                  </a:lnTo>
                  <a:lnTo>
                    <a:pt x="616" y="1181"/>
                  </a:lnTo>
                  <a:lnTo>
                    <a:pt x="641" y="1200"/>
                  </a:lnTo>
                  <a:lnTo>
                    <a:pt x="670" y="1209"/>
                  </a:lnTo>
                  <a:lnTo>
                    <a:pt x="679" y="1204"/>
                  </a:lnTo>
                  <a:lnTo>
                    <a:pt x="683" y="1191"/>
                  </a:lnTo>
                  <a:lnTo>
                    <a:pt x="746" y="1153"/>
                  </a:lnTo>
                  <a:lnTo>
                    <a:pt x="803" y="1100"/>
                  </a:lnTo>
                  <a:lnTo>
                    <a:pt x="812" y="1098"/>
                  </a:lnTo>
                  <a:lnTo>
                    <a:pt x="822" y="1097"/>
                  </a:lnTo>
                  <a:lnTo>
                    <a:pt x="851" y="1087"/>
                  </a:lnTo>
                  <a:lnTo>
                    <a:pt x="882" y="1084"/>
                  </a:lnTo>
                  <a:lnTo>
                    <a:pt x="888" y="1079"/>
                  </a:lnTo>
                  <a:lnTo>
                    <a:pt x="888" y="1072"/>
                  </a:lnTo>
                  <a:lnTo>
                    <a:pt x="945" y="1063"/>
                  </a:lnTo>
                  <a:lnTo>
                    <a:pt x="1000" y="1048"/>
                  </a:lnTo>
                  <a:lnTo>
                    <a:pt x="1041" y="1034"/>
                  </a:lnTo>
                  <a:lnTo>
                    <a:pt x="1077" y="1010"/>
                  </a:lnTo>
                  <a:lnTo>
                    <a:pt x="1111" y="978"/>
                  </a:lnTo>
                  <a:lnTo>
                    <a:pt x="1146" y="953"/>
                  </a:lnTo>
                  <a:lnTo>
                    <a:pt x="1212" y="925"/>
                  </a:lnTo>
                  <a:lnTo>
                    <a:pt x="1277" y="898"/>
                  </a:lnTo>
                  <a:lnTo>
                    <a:pt x="1279" y="898"/>
                  </a:lnTo>
                  <a:lnTo>
                    <a:pt x="1289" y="886"/>
                  </a:lnTo>
                  <a:lnTo>
                    <a:pt x="1311" y="885"/>
                  </a:lnTo>
                  <a:lnTo>
                    <a:pt x="1321" y="879"/>
                  </a:lnTo>
                  <a:lnTo>
                    <a:pt x="1328" y="878"/>
                  </a:lnTo>
                  <a:lnTo>
                    <a:pt x="1336" y="839"/>
                  </a:lnTo>
                  <a:lnTo>
                    <a:pt x="1342" y="802"/>
                  </a:lnTo>
                  <a:lnTo>
                    <a:pt x="1353" y="770"/>
                  </a:lnTo>
                  <a:lnTo>
                    <a:pt x="1384" y="748"/>
                  </a:lnTo>
                  <a:lnTo>
                    <a:pt x="1397" y="738"/>
                  </a:lnTo>
                  <a:lnTo>
                    <a:pt x="1403" y="732"/>
                  </a:lnTo>
                  <a:lnTo>
                    <a:pt x="1410" y="732"/>
                  </a:lnTo>
                  <a:lnTo>
                    <a:pt x="1416" y="730"/>
                  </a:lnTo>
                  <a:lnTo>
                    <a:pt x="1426" y="722"/>
                  </a:lnTo>
                  <a:lnTo>
                    <a:pt x="1436" y="713"/>
                  </a:lnTo>
                  <a:lnTo>
                    <a:pt x="1445" y="707"/>
                  </a:lnTo>
                  <a:lnTo>
                    <a:pt x="1455" y="704"/>
                  </a:lnTo>
                  <a:lnTo>
                    <a:pt x="1483" y="683"/>
                  </a:lnTo>
                  <a:lnTo>
                    <a:pt x="1514" y="663"/>
                  </a:lnTo>
                  <a:lnTo>
                    <a:pt x="1533" y="642"/>
                  </a:lnTo>
                  <a:lnTo>
                    <a:pt x="1544" y="613"/>
                  </a:lnTo>
                  <a:lnTo>
                    <a:pt x="1563" y="585"/>
                  </a:lnTo>
                  <a:lnTo>
                    <a:pt x="1588" y="560"/>
                  </a:lnTo>
                  <a:lnTo>
                    <a:pt x="1598" y="557"/>
                  </a:lnTo>
                  <a:lnTo>
                    <a:pt x="1606" y="551"/>
                  </a:lnTo>
                  <a:lnTo>
                    <a:pt x="1632" y="527"/>
                  </a:lnTo>
                  <a:lnTo>
                    <a:pt x="1667" y="518"/>
                  </a:lnTo>
                  <a:lnTo>
                    <a:pt x="1673" y="511"/>
                  </a:lnTo>
                  <a:lnTo>
                    <a:pt x="1680" y="505"/>
                  </a:lnTo>
                  <a:lnTo>
                    <a:pt x="1736" y="485"/>
                  </a:lnTo>
                  <a:lnTo>
                    <a:pt x="1787" y="452"/>
                  </a:lnTo>
                  <a:lnTo>
                    <a:pt x="1795" y="452"/>
                  </a:lnTo>
                  <a:lnTo>
                    <a:pt x="1806" y="452"/>
                  </a:lnTo>
                  <a:lnTo>
                    <a:pt x="1811" y="445"/>
                  </a:lnTo>
                  <a:lnTo>
                    <a:pt x="1819" y="439"/>
                  </a:lnTo>
                  <a:lnTo>
                    <a:pt x="1864" y="429"/>
                  </a:lnTo>
                  <a:lnTo>
                    <a:pt x="1903" y="409"/>
                  </a:lnTo>
                  <a:lnTo>
                    <a:pt x="1940" y="370"/>
                  </a:lnTo>
                  <a:lnTo>
                    <a:pt x="1968" y="324"/>
                  </a:lnTo>
                  <a:lnTo>
                    <a:pt x="1988" y="278"/>
                  </a:lnTo>
                  <a:lnTo>
                    <a:pt x="2010" y="231"/>
                  </a:lnTo>
                  <a:lnTo>
                    <a:pt x="2022" y="203"/>
                  </a:lnTo>
                  <a:lnTo>
                    <a:pt x="2027" y="173"/>
                  </a:lnTo>
                  <a:lnTo>
                    <a:pt x="2017" y="153"/>
                  </a:lnTo>
                  <a:lnTo>
                    <a:pt x="2003" y="134"/>
                  </a:lnTo>
                  <a:lnTo>
                    <a:pt x="1997" y="133"/>
                  </a:lnTo>
                  <a:lnTo>
                    <a:pt x="1991" y="131"/>
                  </a:lnTo>
                  <a:lnTo>
                    <a:pt x="1972" y="111"/>
                  </a:lnTo>
                  <a:lnTo>
                    <a:pt x="1954" y="92"/>
                  </a:lnTo>
                  <a:lnTo>
                    <a:pt x="1943" y="83"/>
                  </a:lnTo>
                  <a:lnTo>
                    <a:pt x="1937" y="72"/>
                  </a:lnTo>
                  <a:lnTo>
                    <a:pt x="1931" y="74"/>
                  </a:lnTo>
                  <a:lnTo>
                    <a:pt x="1925" y="72"/>
                  </a:lnTo>
                  <a:lnTo>
                    <a:pt x="1900" y="49"/>
                  </a:lnTo>
                  <a:lnTo>
                    <a:pt x="1871" y="31"/>
                  </a:lnTo>
                  <a:lnTo>
                    <a:pt x="1798" y="21"/>
                  </a:lnTo>
                  <a:lnTo>
                    <a:pt x="1725" y="16"/>
                  </a:lnTo>
                  <a:lnTo>
                    <a:pt x="1699" y="18"/>
                  </a:lnTo>
                  <a:lnTo>
                    <a:pt x="1674" y="28"/>
                  </a:lnTo>
                  <a:lnTo>
                    <a:pt x="1670" y="36"/>
                  </a:lnTo>
                  <a:lnTo>
                    <a:pt x="1652" y="42"/>
                  </a:lnTo>
                  <a:lnTo>
                    <a:pt x="1647" y="46"/>
                  </a:lnTo>
                  <a:lnTo>
                    <a:pt x="1639" y="52"/>
                  </a:lnTo>
                  <a:lnTo>
                    <a:pt x="1613" y="58"/>
                  </a:lnTo>
                  <a:lnTo>
                    <a:pt x="1587" y="67"/>
                  </a:lnTo>
                  <a:lnTo>
                    <a:pt x="1576" y="68"/>
                  </a:lnTo>
                  <a:lnTo>
                    <a:pt x="1568" y="65"/>
                  </a:lnTo>
                  <a:lnTo>
                    <a:pt x="1506" y="39"/>
                  </a:lnTo>
                  <a:lnTo>
                    <a:pt x="1442" y="34"/>
                  </a:lnTo>
                  <a:lnTo>
                    <a:pt x="1419" y="44"/>
                  </a:lnTo>
                  <a:lnTo>
                    <a:pt x="1403" y="67"/>
                  </a:lnTo>
                  <a:lnTo>
                    <a:pt x="1372" y="53"/>
                  </a:lnTo>
                  <a:lnTo>
                    <a:pt x="1342" y="43"/>
                  </a:lnTo>
                  <a:lnTo>
                    <a:pt x="1309" y="39"/>
                  </a:lnTo>
                  <a:lnTo>
                    <a:pt x="1279" y="31"/>
                  </a:lnTo>
                  <a:lnTo>
                    <a:pt x="1254" y="22"/>
                  </a:lnTo>
                  <a:lnTo>
                    <a:pt x="1232" y="16"/>
                  </a:lnTo>
                  <a:lnTo>
                    <a:pt x="1216" y="5"/>
                  </a:lnTo>
                  <a:lnTo>
                    <a:pt x="1197" y="0"/>
                  </a:lnTo>
                  <a:lnTo>
                    <a:pt x="1188" y="5"/>
                  </a:lnTo>
                  <a:lnTo>
                    <a:pt x="1182" y="11"/>
                  </a:lnTo>
                  <a:lnTo>
                    <a:pt x="1139" y="21"/>
                  </a:lnTo>
                  <a:lnTo>
                    <a:pt x="1092" y="27"/>
                  </a:lnTo>
                  <a:lnTo>
                    <a:pt x="1066" y="50"/>
                  </a:lnTo>
                  <a:lnTo>
                    <a:pt x="1032" y="67"/>
                  </a:lnTo>
                  <a:lnTo>
                    <a:pt x="956" y="59"/>
                  </a:lnTo>
                  <a:lnTo>
                    <a:pt x="880" y="53"/>
                  </a:lnTo>
                  <a:lnTo>
                    <a:pt x="851" y="72"/>
                  </a:lnTo>
                  <a:lnTo>
                    <a:pt x="815" y="80"/>
                  </a:lnTo>
                  <a:lnTo>
                    <a:pt x="810" y="86"/>
                  </a:lnTo>
                  <a:lnTo>
                    <a:pt x="807" y="93"/>
                  </a:lnTo>
                  <a:lnTo>
                    <a:pt x="797" y="93"/>
                  </a:lnTo>
                  <a:lnTo>
                    <a:pt x="788" y="99"/>
                  </a:lnTo>
                  <a:lnTo>
                    <a:pt x="772" y="99"/>
                  </a:lnTo>
                  <a:lnTo>
                    <a:pt x="755" y="96"/>
                  </a:lnTo>
                  <a:lnTo>
                    <a:pt x="713" y="94"/>
                  </a:lnTo>
                  <a:lnTo>
                    <a:pt x="670" y="108"/>
                  </a:lnTo>
                  <a:lnTo>
                    <a:pt x="644" y="122"/>
                  </a:lnTo>
                  <a:lnTo>
                    <a:pt x="618" y="142"/>
                  </a:lnTo>
                  <a:lnTo>
                    <a:pt x="603" y="146"/>
                  </a:lnTo>
                  <a:lnTo>
                    <a:pt x="591" y="145"/>
                  </a:lnTo>
                  <a:lnTo>
                    <a:pt x="521" y="102"/>
                  </a:lnTo>
                  <a:lnTo>
                    <a:pt x="446" y="80"/>
                  </a:lnTo>
                  <a:lnTo>
                    <a:pt x="440" y="87"/>
                  </a:lnTo>
                  <a:lnTo>
                    <a:pt x="432" y="87"/>
                  </a:lnTo>
                  <a:lnTo>
                    <a:pt x="438" y="90"/>
                  </a:lnTo>
                  <a:lnTo>
                    <a:pt x="446" y="93"/>
                  </a:lnTo>
                  <a:lnTo>
                    <a:pt x="456" y="146"/>
                  </a:lnTo>
                  <a:lnTo>
                    <a:pt x="456" y="199"/>
                  </a:lnTo>
                  <a:lnTo>
                    <a:pt x="447" y="227"/>
                  </a:lnTo>
                  <a:lnTo>
                    <a:pt x="429" y="252"/>
                  </a:lnTo>
                  <a:lnTo>
                    <a:pt x="425" y="284"/>
                  </a:lnTo>
                  <a:lnTo>
                    <a:pt x="450" y="305"/>
                  </a:lnTo>
                  <a:lnTo>
                    <a:pt x="470" y="301"/>
                  </a:lnTo>
                  <a:lnTo>
                    <a:pt x="488" y="306"/>
                  </a:lnTo>
                  <a:lnTo>
                    <a:pt x="491" y="329"/>
                  </a:lnTo>
                  <a:lnTo>
                    <a:pt x="489" y="352"/>
                  </a:lnTo>
                  <a:lnTo>
                    <a:pt x="510" y="361"/>
                  </a:lnTo>
                  <a:lnTo>
                    <a:pt x="520" y="380"/>
                  </a:lnTo>
                  <a:lnTo>
                    <a:pt x="516" y="429"/>
                  </a:lnTo>
                  <a:lnTo>
                    <a:pt x="494" y="479"/>
                  </a:lnTo>
                  <a:lnTo>
                    <a:pt x="486" y="480"/>
                  </a:lnTo>
                  <a:lnTo>
                    <a:pt x="476" y="479"/>
                  </a:lnTo>
                  <a:lnTo>
                    <a:pt x="476" y="471"/>
                  </a:lnTo>
                  <a:lnTo>
                    <a:pt x="475" y="467"/>
                  </a:lnTo>
                  <a:lnTo>
                    <a:pt x="434" y="467"/>
                  </a:lnTo>
                  <a:lnTo>
                    <a:pt x="409" y="505"/>
                  </a:lnTo>
                  <a:lnTo>
                    <a:pt x="368" y="523"/>
                  </a:lnTo>
                  <a:lnTo>
                    <a:pt x="343" y="560"/>
                  </a:lnTo>
                  <a:lnTo>
                    <a:pt x="336" y="560"/>
                  </a:lnTo>
                  <a:lnTo>
                    <a:pt x="332" y="566"/>
                  </a:lnTo>
                  <a:lnTo>
                    <a:pt x="330" y="577"/>
                  </a:lnTo>
                  <a:lnTo>
                    <a:pt x="324" y="586"/>
                  </a:lnTo>
                  <a:lnTo>
                    <a:pt x="305" y="601"/>
                  </a:lnTo>
                  <a:lnTo>
                    <a:pt x="289" y="619"/>
                  </a:lnTo>
                  <a:lnTo>
                    <a:pt x="275" y="630"/>
                  </a:lnTo>
                  <a:lnTo>
                    <a:pt x="257" y="636"/>
                  </a:lnTo>
                  <a:lnTo>
                    <a:pt x="238" y="639"/>
                  </a:lnTo>
                  <a:lnTo>
                    <a:pt x="228" y="626"/>
                  </a:lnTo>
                  <a:lnTo>
                    <a:pt x="219" y="607"/>
                  </a:lnTo>
                  <a:lnTo>
                    <a:pt x="211" y="586"/>
                  </a:lnTo>
                  <a:lnTo>
                    <a:pt x="205" y="586"/>
                  </a:lnTo>
                  <a:lnTo>
                    <a:pt x="199" y="585"/>
                  </a:lnTo>
                  <a:lnTo>
                    <a:pt x="184" y="573"/>
                  </a:lnTo>
                  <a:lnTo>
                    <a:pt x="167" y="574"/>
                  </a:lnTo>
                  <a:lnTo>
                    <a:pt x="148" y="583"/>
                  </a:lnTo>
                  <a:lnTo>
                    <a:pt x="136" y="592"/>
                  </a:lnTo>
                  <a:lnTo>
                    <a:pt x="116" y="630"/>
                  </a:lnTo>
                  <a:lnTo>
                    <a:pt x="81" y="654"/>
                  </a:lnTo>
                  <a:lnTo>
                    <a:pt x="79" y="664"/>
                  </a:lnTo>
                  <a:lnTo>
                    <a:pt x="76" y="680"/>
                  </a:lnTo>
                  <a:lnTo>
                    <a:pt x="73" y="705"/>
                  </a:lnTo>
                  <a:lnTo>
                    <a:pt x="82" y="732"/>
                  </a:lnTo>
                  <a:lnTo>
                    <a:pt x="92" y="747"/>
                  </a:lnTo>
                  <a:lnTo>
                    <a:pt x="107" y="757"/>
                  </a:lnTo>
                  <a:lnTo>
                    <a:pt x="117" y="769"/>
                  </a:lnTo>
                  <a:lnTo>
                    <a:pt x="111" y="777"/>
                  </a:lnTo>
                  <a:lnTo>
                    <a:pt x="98" y="807"/>
                  </a:lnTo>
                  <a:lnTo>
                    <a:pt x="79" y="829"/>
                  </a:lnTo>
                  <a:lnTo>
                    <a:pt x="33" y="869"/>
                  </a:lnTo>
                  <a:lnTo>
                    <a:pt x="15" y="931"/>
                  </a:lnTo>
                  <a:lnTo>
                    <a:pt x="17" y="959"/>
                  </a:lnTo>
                  <a:lnTo>
                    <a:pt x="27" y="985"/>
                  </a:lnTo>
                  <a:lnTo>
                    <a:pt x="5" y="995"/>
                  </a:lnTo>
                  <a:lnTo>
                    <a:pt x="6" y="1004"/>
                  </a:lnTo>
                  <a:lnTo>
                    <a:pt x="3" y="1010"/>
                  </a:lnTo>
                  <a:lnTo>
                    <a:pt x="0" y="1012"/>
                  </a:lnTo>
                  <a:close/>
                </a:path>
              </a:pathLst>
            </a:custGeom>
            <a:solidFill>
              <a:srgbClr val="009900"/>
            </a:solidFill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O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84466" name="Freeform 18"/>
            <p:cNvSpPr>
              <a:spLocks/>
            </p:cNvSpPr>
            <p:nvPr/>
          </p:nvSpPr>
          <p:spPr bwMode="auto">
            <a:xfrm>
              <a:off x="1170" y="2044"/>
              <a:ext cx="548" cy="452"/>
            </a:xfrm>
            <a:custGeom>
              <a:avLst/>
              <a:gdLst/>
              <a:ahLst/>
              <a:cxnLst>
                <a:cxn ang="0">
                  <a:pos x="1437" y="743"/>
                </a:cxn>
                <a:cxn ang="0">
                  <a:pos x="1516" y="851"/>
                </a:cxn>
                <a:cxn ang="0">
                  <a:pos x="1483" y="957"/>
                </a:cxn>
                <a:cxn ang="0">
                  <a:pos x="1338" y="1067"/>
                </a:cxn>
                <a:cxn ang="0">
                  <a:pos x="1234" y="1117"/>
                </a:cxn>
                <a:cxn ang="0">
                  <a:pos x="1154" y="1073"/>
                </a:cxn>
                <a:cxn ang="0">
                  <a:pos x="1090" y="1222"/>
                </a:cxn>
                <a:cxn ang="0">
                  <a:pos x="1039" y="1359"/>
                </a:cxn>
                <a:cxn ang="0">
                  <a:pos x="1007" y="1503"/>
                </a:cxn>
                <a:cxn ang="0">
                  <a:pos x="947" y="1544"/>
                </a:cxn>
                <a:cxn ang="0">
                  <a:pos x="870" y="1479"/>
                </a:cxn>
                <a:cxn ang="0">
                  <a:pos x="794" y="1379"/>
                </a:cxn>
                <a:cxn ang="0">
                  <a:pos x="741" y="1315"/>
                </a:cxn>
                <a:cxn ang="0">
                  <a:pos x="695" y="1163"/>
                </a:cxn>
                <a:cxn ang="0">
                  <a:pos x="686" y="1073"/>
                </a:cxn>
                <a:cxn ang="0">
                  <a:pos x="646" y="1011"/>
                </a:cxn>
                <a:cxn ang="0">
                  <a:pos x="554" y="951"/>
                </a:cxn>
                <a:cxn ang="0">
                  <a:pos x="454" y="1038"/>
                </a:cxn>
                <a:cxn ang="0">
                  <a:pos x="393" y="1083"/>
                </a:cxn>
                <a:cxn ang="0">
                  <a:pos x="353" y="1029"/>
                </a:cxn>
                <a:cxn ang="0">
                  <a:pos x="264" y="939"/>
                </a:cxn>
                <a:cxn ang="0">
                  <a:pos x="236" y="842"/>
                </a:cxn>
                <a:cxn ang="0">
                  <a:pos x="111" y="817"/>
                </a:cxn>
                <a:cxn ang="0">
                  <a:pos x="36" y="768"/>
                </a:cxn>
                <a:cxn ang="0">
                  <a:pos x="45" y="609"/>
                </a:cxn>
                <a:cxn ang="0">
                  <a:pos x="67" y="543"/>
                </a:cxn>
                <a:cxn ang="0">
                  <a:pos x="124" y="551"/>
                </a:cxn>
                <a:cxn ang="0">
                  <a:pos x="147" y="592"/>
                </a:cxn>
                <a:cxn ang="0">
                  <a:pos x="209" y="623"/>
                </a:cxn>
                <a:cxn ang="0">
                  <a:pos x="282" y="712"/>
                </a:cxn>
                <a:cxn ang="0">
                  <a:pos x="382" y="791"/>
                </a:cxn>
                <a:cxn ang="0">
                  <a:pos x="563" y="826"/>
                </a:cxn>
                <a:cxn ang="0">
                  <a:pos x="651" y="817"/>
                </a:cxn>
                <a:cxn ang="0">
                  <a:pos x="730" y="652"/>
                </a:cxn>
                <a:cxn ang="0">
                  <a:pos x="791" y="662"/>
                </a:cxn>
                <a:cxn ang="0">
                  <a:pos x="807" y="776"/>
                </a:cxn>
                <a:cxn ang="0">
                  <a:pos x="889" y="813"/>
                </a:cxn>
                <a:cxn ang="0">
                  <a:pos x="995" y="715"/>
                </a:cxn>
                <a:cxn ang="0">
                  <a:pos x="1078" y="667"/>
                </a:cxn>
                <a:cxn ang="0">
                  <a:pos x="1131" y="620"/>
                </a:cxn>
                <a:cxn ang="0">
                  <a:pos x="1223" y="470"/>
                </a:cxn>
                <a:cxn ang="0">
                  <a:pos x="1210" y="340"/>
                </a:cxn>
                <a:cxn ang="0">
                  <a:pos x="1278" y="393"/>
                </a:cxn>
                <a:cxn ang="0">
                  <a:pos x="1354" y="355"/>
                </a:cxn>
                <a:cxn ang="0">
                  <a:pos x="1380" y="216"/>
                </a:cxn>
                <a:cxn ang="0">
                  <a:pos x="1440" y="113"/>
                </a:cxn>
                <a:cxn ang="0">
                  <a:pos x="1507" y="88"/>
                </a:cxn>
                <a:cxn ang="0">
                  <a:pos x="1610" y="16"/>
                </a:cxn>
                <a:cxn ang="0">
                  <a:pos x="1709" y="0"/>
                </a:cxn>
                <a:cxn ang="0">
                  <a:pos x="1697" y="133"/>
                </a:cxn>
                <a:cxn ang="0">
                  <a:pos x="1643" y="249"/>
                </a:cxn>
                <a:cxn ang="0">
                  <a:pos x="1626" y="342"/>
                </a:cxn>
                <a:cxn ang="0">
                  <a:pos x="1547" y="398"/>
                </a:cxn>
                <a:cxn ang="0">
                  <a:pos x="1487" y="459"/>
                </a:cxn>
                <a:cxn ang="0">
                  <a:pos x="1445" y="573"/>
                </a:cxn>
              </a:cxnLst>
              <a:rect l="0" t="0" r="r" b="b"/>
              <a:pathLst>
                <a:path w="1732" h="1544">
                  <a:moveTo>
                    <a:pt x="1439" y="577"/>
                  </a:moveTo>
                  <a:lnTo>
                    <a:pt x="1446" y="583"/>
                  </a:lnTo>
                  <a:lnTo>
                    <a:pt x="1452" y="583"/>
                  </a:lnTo>
                  <a:lnTo>
                    <a:pt x="1462" y="636"/>
                  </a:lnTo>
                  <a:lnTo>
                    <a:pt x="1462" y="689"/>
                  </a:lnTo>
                  <a:lnTo>
                    <a:pt x="1455" y="718"/>
                  </a:lnTo>
                  <a:lnTo>
                    <a:pt x="1437" y="743"/>
                  </a:lnTo>
                  <a:lnTo>
                    <a:pt x="1433" y="774"/>
                  </a:lnTo>
                  <a:lnTo>
                    <a:pt x="1458" y="795"/>
                  </a:lnTo>
                  <a:lnTo>
                    <a:pt x="1478" y="792"/>
                  </a:lnTo>
                  <a:lnTo>
                    <a:pt x="1494" y="796"/>
                  </a:lnTo>
                  <a:lnTo>
                    <a:pt x="1497" y="820"/>
                  </a:lnTo>
                  <a:lnTo>
                    <a:pt x="1496" y="844"/>
                  </a:lnTo>
                  <a:lnTo>
                    <a:pt x="1516" y="851"/>
                  </a:lnTo>
                  <a:lnTo>
                    <a:pt x="1526" y="870"/>
                  </a:lnTo>
                  <a:lnTo>
                    <a:pt x="1522" y="920"/>
                  </a:lnTo>
                  <a:lnTo>
                    <a:pt x="1502" y="969"/>
                  </a:lnTo>
                  <a:lnTo>
                    <a:pt x="1493" y="972"/>
                  </a:lnTo>
                  <a:lnTo>
                    <a:pt x="1483" y="969"/>
                  </a:lnTo>
                  <a:lnTo>
                    <a:pt x="1484" y="963"/>
                  </a:lnTo>
                  <a:lnTo>
                    <a:pt x="1483" y="957"/>
                  </a:lnTo>
                  <a:lnTo>
                    <a:pt x="1440" y="957"/>
                  </a:lnTo>
                  <a:lnTo>
                    <a:pt x="1417" y="997"/>
                  </a:lnTo>
                  <a:lnTo>
                    <a:pt x="1375" y="1013"/>
                  </a:lnTo>
                  <a:lnTo>
                    <a:pt x="1351" y="1050"/>
                  </a:lnTo>
                  <a:lnTo>
                    <a:pt x="1342" y="1051"/>
                  </a:lnTo>
                  <a:lnTo>
                    <a:pt x="1338" y="1057"/>
                  </a:lnTo>
                  <a:lnTo>
                    <a:pt x="1338" y="1067"/>
                  </a:lnTo>
                  <a:lnTo>
                    <a:pt x="1332" y="1076"/>
                  </a:lnTo>
                  <a:lnTo>
                    <a:pt x="1313" y="1091"/>
                  </a:lnTo>
                  <a:lnTo>
                    <a:pt x="1297" y="1108"/>
                  </a:lnTo>
                  <a:lnTo>
                    <a:pt x="1283" y="1120"/>
                  </a:lnTo>
                  <a:lnTo>
                    <a:pt x="1264" y="1128"/>
                  </a:lnTo>
                  <a:lnTo>
                    <a:pt x="1246" y="1129"/>
                  </a:lnTo>
                  <a:lnTo>
                    <a:pt x="1234" y="1117"/>
                  </a:lnTo>
                  <a:lnTo>
                    <a:pt x="1227" y="1097"/>
                  </a:lnTo>
                  <a:lnTo>
                    <a:pt x="1218" y="1076"/>
                  </a:lnTo>
                  <a:lnTo>
                    <a:pt x="1213" y="1076"/>
                  </a:lnTo>
                  <a:lnTo>
                    <a:pt x="1207" y="1076"/>
                  </a:lnTo>
                  <a:lnTo>
                    <a:pt x="1191" y="1063"/>
                  </a:lnTo>
                  <a:lnTo>
                    <a:pt x="1175" y="1064"/>
                  </a:lnTo>
                  <a:lnTo>
                    <a:pt x="1154" y="1073"/>
                  </a:lnTo>
                  <a:lnTo>
                    <a:pt x="1144" y="1083"/>
                  </a:lnTo>
                  <a:lnTo>
                    <a:pt x="1124" y="1120"/>
                  </a:lnTo>
                  <a:lnTo>
                    <a:pt x="1087" y="1144"/>
                  </a:lnTo>
                  <a:lnTo>
                    <a:pt x="1086" y="1156"/>
                  </a:lnTo>
                  <a:lnTo>
                    <a:pt x="1083" y="1170"/>
                  </a:lnTo>
                  <a:lnTo>
                    <a:pt x="1080" y="1195"/>
                  </a:lnTo>
                  <a:lnTo>
                    <a:pt x="1090" y="1222"/>
                  </a:lnTo>
                  <a:lnTo>
                    <a:pt x="1099" y="1237"/>
                  </a:lnTo>
                  <a:lnTo>
                    <a:pt x="1113" y="1247"/>
                  </a:lnTo>
                  <a:lnTo>
                    <a:pt x="1124" y="1259"/>
                  </a:lnTo>
                  <a:lnTo>
                    <a:pt x="1118" y="1269"/>
                  </a:lnTo>
                  <a:lnTo>
                    <a:pt x="1106" y="1298"/>
                  </a:lnTo>
                  <a:lnTo>
                    <a:pt x="1086" y="1319"/>
                  </a:lnTo>
                  <a:lnTo>
                    <a:pt x="1039" y="1359"/>
                  </a:lnTo>
                  <a:lnTo>
                    <a:pt x="1023" y="1420"/>
                  </a:lnTo>
                  <a:lnTo>
                    <a:pt x="1024" y="1448"/>
                  </a:lnTo>
                  <a:lnTo>
                    <a:pt x="1035" y="1475"/>
                  </a:lnTo>
                  <a:lnTo>
                    <a:pt x="1024" y="1476"/>
                  </a:lnTo>
                  <a:lnTo>
                    <a:pt x="1013" y="1494"/>
                  </a:lnTo>
                  <a:lnTo>
                    <a:pt x="1011" y="1500"/>
                  </a:lnTo>
                  <a:lnTo>
                    <a:pt x="1007" y="1503"/>
                  </a:lnTo>
                  <a:lnTo>
                    <a:pt x="1011" y="1507"/>
                  </a:lnTo>
                  <a:lnTo>
                    <a:pt x="1016" y="1510"/>
                  </a:lnTo>
                  <a:lnTo>
                    <a:pt x="1013" y="1512"/>
                  </a:lnTo>
                  <a:lnTo>
                    <a:pt x="1010" y="1515"/>
                  </a:lnTo>
                  <a:lnTo>
                    <a:pt x="992" y="1535"/>
                  </a:lnTo>
                  <a:lnTo>
                    <a:pt x="966" y="1544"/>
                  </a:lnTo>
                  <a:lnTo>
                    <a:pt x="947" y="1544"/>
                  </a:lnTo>
                  <a:lnTo>
                    <a:pt x="931" y="1532"/>
                  </a:lnTo>
                  <a:lnTo>
                    <a:pt x="924" y="1512"/>
                  </a:lnTo>
                  <a:lnTo>
                    <a:pt x="922" y="1488"/>
                  </a:lnTo>
                  <a:lnTo>
                    <a:pt x="919" y="1484"/>
                  </a:lnTo>
                  <a:lnTo>
                    <a:pt x="913" y="1481"/>
                  </a:lnTo>
                  <a:lnTo>
                    <a:pt x="892" y="1481"/>
                  </a:lnTo>
                  <a:lnTo>
                    <a:pt x="870" y="1479"/>
                  </a:lnTo>
                  <a:lnTo>
                    <a:pt x="852" y="1468"/>
                  </a:lnTo>
                  <a:lnTo>
                    <a:pt x="851" y="1444"/>
                  </a:lnTo>
                  <a:lnTo>
                    <a:pt x="835" y="1437"/>
                  </a:lnTo>
                  <a:lnTo>
                    <a:pt x="817" y="1434"/>
                  </a:lnTo>
                  <a:lnTo>
                    <a:pt x="813" y="1415"/>
                  </a:lnTo>
                  <a:lnTo>
                    <a:pt x="810" y="1394"/>
                  </a:lnTo>
                  <a:lnTo>
                    <a:pt x="794" y="1379"/>
                  </a:lnTo>
                  <a:lnTo>
                    <a:pt x="768" y="1373"/>
                  </a:lnTo>
                  <a:lnTo>
                    <a:pt x="741" y="1384"/>
                  </a:lnTo>
                  <a:lnTo>
                    <a:pt x="715" y="1370"/>
                  </a:lnTo>
                  <a:lnTo>
                    <a:pt x="721" y="1344"/>
                  </a:lnTo>
                  <a:lnTo>
                    <a:pt x="730" y="1317"/>
                  </a:lnTo>
                  <a:lnTo>
                    <a:pt x="735" y="1316"/>
                  </a:lnTo>
                  <a:lnTo>
                    <a:pt x="741" y="1315"/>
                  </a:lnTo>
                  <a:lnTo>
                    <a:pt x="746" y="1276"/>
                  </a:lnTo>
                  <a:lnTo>
                    <a:pt x="741" y="1241"/>
                  </a:lnTo>
                  <a:lnTo>
                    <a:pt x="733" y="1229"/>
                  </a:lnTo>
                  <a:lnTo>
                    <a:pt x="724" y="1217"/>
                  </a:lnTo>
                  <a:lnTo>
                    <a:pt x="715" y="1198"/>
                  </a:lnTo>
                  <a:lnTo>
                    <a:pt x="709" y="1178"/>
                  </a:lnTo>
                  <a:lnTo>
                    <a:pt x="695" y="1163"/>
                  </a:lnTo>
                  <a:lnTo>
                    <a:pt x="680" y="1147"/>
                  </a:lnTo>
                  <a:lnTo>
                    <a:pt x="668" y="1132"/>
                  </a:lnTo>
                  <a:lnTo>
                    <a:pt x="660" y="1114"/>
                  </a:lnTo>
                  <a:lnTo>
                    <a:pt x="667" y="1095"/>
                  </a:lnTo>
                  <a:lnTo>
                    <a:pt x="683" y="1082"/>
                  </a:lnTo>
                  <a:lnTo>
                    <a:pt x="686" y="1076"/>
                  </a:lnTo>
                  <a:lnTo>
                    <a:pt x="686" y="1073"/>
                  </a:lnTo>
                  <a:lnTo>
                    <a:pt x="679" y="1066"/>
                  </a:lnTo>
                  <a:lnTo>
                    <a:pt x="674" y="1057"/>
                  </a:lnTo>
                  <a:lnTo>
                    <a:pt x="671" y="1042"/>
                  </a:lnTo>
                  <a:lnTo>
                    <a:pt x="665" y="1029"/>
                  </a:lnTo>
                  <a:lnTo>
                    <a:pt x="660" y="1022"/>
                  </a:lnTo>
                  <a:lnTo>
                    <a:pt x="655" y="1014"/>
                  </a:lnTo>
                  <a:lnTo>
                    <a:pt x="646" y="1011"/>
                  </a:lnTo>
                  <a:lnTo>
                    <a:pt x="636" y="1011"/>
                  </a:lnTo>
                  <a:lnTo>
                    <a:pt x="601" y="1023"/>
                  </a:lnTo>
                  <a:lnTo>
                    <a:pt x="566" y="1014"/>
                  </a:lnTo>
                  <a:lnTo>
                    <a:pt x="563" y="1014"/>
                  </a:lnTo>
                  <a:lnTo>
                    <a:pt x="560" y="1014"/>
                  </a:lnTo>
                  <a:lnTo>
                    <a:pt x="560" y="982"/>
                  </a:lnTo>
                  <a:lnTo>
                    <a:pt x="554" y="951"/>
                  </a:lnTo>
                  <a:lnTo>
                    <a:pt x="525" y="961"/>
                  </a:lnTo>
                  <a:lnTo>
                    <a:pt x="508" y="988"/>
                  </a:lnTo>
                  <a:lnTo>
                    <a:pt x="490" y="995"/>
                  </a:lnTo>
                  <a:lnTo>
                    <a:pt x="476" y="1005"/>
                  </a:lnTo>
                  <a:lnTo>
                    <a:pt x="467" y="1011"/>
                  </a:lnTo>
                  <a:lnTo>
                    <a:pt x="463" y="1019"/>
                  </a:lnTo>
                  <a:lnTo>
                    <a:pt x="454" y="1038"/>
                  </a:lnTo>
                  <a:lnTo>
                    <a:pt x="441" y="1054"/>
                  </a:lnTo>
                  <a:lnTo>
                    <a:pt x="428" y="1061"/>
                  </a:lnTo>
                  <a:lnTo>
                    <a:pt x="416" y="1069"/>
                  </a:lnTo>
                  <a:lnTo>
                    <a:pt x="411" y="1073"/>
                  </a:lnTo>
                  <a:lnTo>
                    <a:pt x="407" y="1076"/>
                  </a:lnTo>
                  <a:lnTo>
                    <a:pt x="400" y="1082"/>
                  </a:lnTo>
                  <a:lnTo>
                    <a:pt x="393" y="1083"/>
                  </a:lnTo>
                  <a:lnTo>
                    <a:pt x="381" y="1076"/>
                  </a:lnTo>
                  <a:lnTo>
                    <a:pt x="375" y="1061"/>
                  </a:lnTo>
                  <a:lnTo>
                    <a:pt x="372" y="1058"/>
                  </a:lnTo>
                  <a:lnTo>
                    <a:pt x="369" y="1054"/>
                  </a:lnTo>
                  <a:lnTo>
                    <a:pt x="369" y="1051"/>
                  </a:lnTo>
                  <a:lnTo>
                    <a:pt x="368" y="1048"/>
                  </a:lnTo>
                  <a:lnTo>
                    <a:pt x="353" y="1029"/>
                  </a:lnTo>
                  <a:lnTo>
                    <a:pt x="337" y="1013"/>
                  </a:lnTo>
                  <a:lnTo>
                    <a:pt x="320" y="1005"/>
                  </a:lnTo>
                  <a:lnTo>
                    <a:pt x="299" y="1002"/>
                  </a:lnTo>
                  <a:lnTo>
                    <a:pt x="282" y="980"/>
                  </a:lnTo>
                  <a:lnTo>
                    <a:pt x="271" y="945"/>
                  </a:lnTo>
                  <a:lnTo>
                    <a:pt x="268" y="941"/>
                  </a:lnTo>
                  <a:lnTo>
                    <a:pt x="264" y="939"/>
                  </a:lnTo>
                  <a:lnTo>
                    <a:pt x="254" y="944"/>
                  </a:lnTo>
                  <a:lnTo>
                    <a:pt x="244" y="944"/>
                  </a:lnTo>
                  <a:lnTo>
                    <a:pt x="229" y="929"/>
                  </a:lnTo>
                  <a:lnTo>
                    <a:pt x="232" y="908"/>
                  </a:lnTo>
                  <a:lnTo>
                    <a:pt x="242" y="880"/>
                  </a:lnTo>
                  <a:lnTo>
                    <a:pt x="245" y="852"/>
                  </a:lnTo>
                  <a:lnTo>
                    <a:pt x="236" y="842"/>
                  </a:lnTo>
                  <a:lnTo>
                    <a:pt x="228" y="830"/>
                  </a:lnTo>
                  <a:lnTo>
                    <a:pt x="232" y="810"/>
                  </a:lnTo>
                  <a:lnTo>
                    <a:pt x="229" y="789"/>
                  </a:lnTo>
                  <a:lnTo>
                    <a:pt x="214" y="782"/>
                  </a:lnTo>
                  <a:lnTo>
                    <a:pt x="197" y="783"/>
                  </a:lnTo>
                  <a:lnTo>
                    <a:pt x="156" y="802"/>
                  </a:lnTo>
                  <a:lnTo>
                    <a:pt x="111" y="817"/>
                  </a:lnTo>
                  <a:lnTo>
                    <a:pt x="85" y="818"/>
                  </a:lnTo>
                  <a:lnTo>
                    <a:pt x="58" y="820"/>
                  </a:lnTo>
                  <a:lnTo>
                    <a:pt x="38" y="823"/>
                  </a:lnTo>
                  <a:lnTo>
                    <a:pt x="15" y="818"/>
                  </a:lnTo>
                  <a:lnTo>
                    <a:pt x="0" y="804"/>
                  </a:lnTo>
                  <a:lnTo>
                    <a:pt x="17" y="785"/>
                  </a:lnTo>
                  <a:lnTo>
                    <a:pt x="36" y="768"/>
                  </a:lnTo>
                  <a:lnTo>
                    <a:pt x="48" y="729"/>
                  </a:lnTo>
                  <a:lnTo>
                    <a:pt x="45" y="683"/>
                  </a:lnTo>
                  <a:lnTo>
                    <a:pt x="63" y="668"/>
                  </a:lnTo>
                  <a:lnTo>
                    <a:pt x="69" y="648"/>
                  </a:lnTo>
                  <a:lnTo>
                    <a:pt x="67" y="630"/>
                  </a:lnTo>
                  <a:lnTo>
                    <a:pt x="51" y="611"/>
                  </a:lnTo>
                  <a:lnTo>
                    <a:pt x="45" y="609"/>
                  </a:lnTo>
                  <a:lnTo>
                    <a:pt x="41" y="609"/>
                  </a:lnTo>
                  <a:lnTo>
                    <a:pt x="34" y="601"/>
                  </a:lnTo>
                  <a:lnTo>
                    <a:pt x="34" y="590"/>
                  </a:lnTo>
                  <a:lnTo>
                    <a:pt x="45" y="581"/>
                  </a:lnTo>
                  <a:lnTo>
                    <a:pt x="57" y="574"/>
                  </a:lnTo>
                  <a:lnTo>
                    <a:pt x="64" y="562"/>
                  </a:lnTo>
                  <a:lnTo>
                    <a:pt x="67" y="543"/>
                  </a:lnTo>
                  <a:lnTo>
                    <a:pt x="90" y="518"/>
                  </a:lnTo>
                  <a:lnTo>
                    <a:pt x="115" y="496"/>
                  </a:lnTo>
                  <a:lnTo>
                    <a:pt x="105" y="514"/>
                  </a:lnTo>
                  <a:lnTo>
                    <a:pt x="101" y="533"/>
                  </a:lnTo>
                  <a:lnTo>
                    <a:pt x="106" y="539"/>
                  </a:lnTo>
                  <a:lnTo>
                    <a:pt x="109" y="546"/>
                  </a:lnTo>
                  <a:lnTo>
                    <a:pt x="124" y="551"/>
                  </a:lnTo>
                  <a:lnTo>
                    <a:pt x="136" y="556"/>
                  </a:lnTo>
                  <a:lnTo>
                    <a:pt x="137" y="559"/>
                  </a:lnTo>
                  <a:lnTo>
                    <a:pt x="137" y="562"/>
                  </a:lnTo>
                  <a:lnTo>
                    <a:pt x="140" y="567"/>
                  </a:lnTo>
                  <a:lnTo>
                    <a:pt x="143" y="570"/>
                  </a:lnTo>
                  <a:lnTo>
                    <a:pt x="144" y="581"/>
                  </a:lnTo>
                  <a:lnTo>
                    <a:pt x="147" y="592"/>
                  </a:lnTo>
                  <a:lnTo>
                    <a:pt x="153" y="601"/>
                  </a:lnTo>
                  <a:lnTo>
                    <a:pt x="163" y="607"/>
                  </a:lnTo>
                  <a:lnTo>
                    <a:pt x="166" y="629"/>
                  </a:lnTo>
                  <a:lnTo>
                    <a:pt x="179" y="645"/>
                  </a:lnTo>
                  <a:lnTo>
                    <a:pt x="185" y="646"/>
                  </a:lnTo>
                  <a:lnTo>
                    <a:pt x="190" y="642"/>
                  </a:lnTo>
                  <a:lnTo>
                    <a:pt x="209" y="623"/>
                  </a:lnTo>
                  <a:lnTo>
                    <a:pt x="232" y="624"/>
                  </a:lnTo>
                  <a:lnTo>
                    <a:pt x="245" y="639"/>
                  </a:lnTo>
                  <a:lnTo>
                    <a:pt x="254" y="657"/>
                  </a:lnTo>
                  <a:lnTo>
                    <a:pt x="258" y="674"/>
                  </a:lnTo>
                  <a:lnTo>
                    <a:pt x="264" y="692"/>
                  </a:lnTo>
                  <a:lnTo>
                    <a:pt x="271" y="702"/>
                  </a:lnTo>
                  <a:lnTo>
                    <a:pt x="282" y="712"/>
                  </a:lnTo>
                  <a:lnTo>
                    <a:pt x="282" y="721"/>
                  </a:lnTo>
                  <a:lnTo>
                    <a:pt x="289" y="729"/>
                  </a:lnTo>
                  <a:lnTo>
                    <a:pt x="305" y="729"/>
                  </a:lnTo>
                  <a:lnTo>
                    <a:pt x="321" y="727"/>
                  </a:lnTo>
                  <a:lnTo>
                    <a:pt x="346" y="742"/>
                  </a:lnTo>
                  <a:lnTo>
                    <a:pt x="368" y="763"/>
                  </a:lnTo>
                  <a:lnTo>
                    <a:pt x="382" y="791"/>
                  </a:lnTo>
                  <a:lnTo>
                    <a:pt x="410" y="805"/>
                  </a:lnTo>
                  <a:lnTo>
                    <a:pt x="419" y="827"/>
                  </a:lnTo>
                  <a:lnTo>
                    <a:pt x="438" y="835"/>
                  </a:lnTo>
                  <a:lnTo>
                    <a:pt x="479" y="836"/>
                  </a:lnTo>
                  <a:lnTo>
                    <a:pt x="514" y="855"/>
                  </a:lnTo>
                  <a:lnTo>
                    <a:pt x="540" y="844"/>
                  </a:lnTo>
                  <a:lnTo>
                    <a:pt x="563" y="826"/>
                  </a:lnTo>
                  <a:lnTo>
                    <a:pt x="575" y="821"/>
                  </a:lnTo>
                  <a:lnTo>
                    <a:pt x="590" y="823"/>
                  </a:lnTo>
                  <a:lnTo>
                    <a:pt x="592" y="824"/>
                  </a:lnTo>
                  <a:lnTo>
                    <a:pt x="592" y="829"/>
                  </a:lnTo>
                  <a:lnTo>
                    <a:pt x="610" y="830"/>
                  </a:lnTo>
                  <a:lnTo>
                    <a:pt x="627" y="827"/>
                  </a:lnTo>
                  <a:lnTo>
                    <a:pt x="651" y="817"/>
                  </a:lnTo>
                  <a:lnTo>
                    <a:pt x="671" y="802"/>
                  </a:lnTo>
                  <a:lnTo>
                    <a:pt x="673" y="770"/>
                  </a:lnTo>
                  <a:lnTo>
                    <a:pt x="655" y="742"/>
                  </a:lnTo>
                  <a:lnTo>
                    <a:pt x="673" y="698"/>
                  </a:lnTo>
                  <a:lnTo>
                    <a:pt x="709" y="664"/>
                  </a:lnTo>
                  <a:lnTo>
                    <a:pt x="721" y="660"/>
                  </a:lnTo>
                  <a:lnTo>
                    <a:pt x="730" y="652"/>
                  </a:lnTo>
                  <a:lnTo>
                    <a:pt x="744" y="633"/>
                  </a:lnTo>
                  <a:lnTo>
                    <a:pt x="763" y="624"/>
                  </a:lnTo>
                  <a:lnTo>
                    <a:pt x="770" y="629"/>
                  </a:lnTo>
                  <a:lnTo>
                    <a:pt x="776" y="636"/>
                  </a:lnTo>
                  <a:lnTo>
                    <a:pt x="781" y="645"/>
                  </a:lnTo>
                  <a:lnTo>
                    <a:pt x="785" y="652"/>
                  </a:lnTo>
                  <a:lnTo>
                    <a:pt x="791" y="662"/>
                  </a:lnTo>
                  <a:lnTo>
                    <a:pt x="798" y="673"/>
                  </a:lnTo>
                  <a:lnTo>
                    <a:pt x="800" y="685"/>
                  </a:lnTo>
                  <a:lnTo>
                    <a:pt x="800" y="696"/>
                  </a:lnTo>
                  <a:lnTo>
                    <a:pt x="797" y="701"/>
                  </a:lnTo>
                  <a:lnTo>
                    <a:pt x="794" y="707"/>
                  </a:lnTo>
                  <a:lnTo>
                    <a:pt x="803" y="740"/>
                  </a:lnTo>
                  <a:lnTo>
                    <a:pt x="807" y="776"/>
                  </a:lnTo>
                  <a:lnTo>
                    <a:pt x="814" y="786"/>
                  </a:lnTo>
                  <a:lnTo>
                    <a:pt x="820" y="795"/>
                  </a:lnTo>
                  <a:lnTo>
                    <a:pt x="829" y="798"/>
                  </a:lnTo>
                  <a:lnTo>
                    <a:pt x="836" y="801"/>
                  </a:lnTo>
                  <a:lnTo>
                    <a:pt x="849" y="810"/>
                  </a:lnTo>
                  <a:lnTo>
                    <a:pt x="864" y="818"/>
                  </a:lnTo>
                  <a:lnTo>
                    <a:pt x="889" y="813"/>
                  </a:lnTo>
                  <a:lnTo>
                    <a:pt x="915" y="805"/>
                  </a:lnTo>
                  <a:lnTo>
                    <a:pt x="921" y="789"/>
                  </a:lnTo>
                  <a:lnTo>
                    <a:pt x="918" y="774"/>
                  </a:lnTo>
                  <a:lnTo>
                    <a:pt x="905" y="739"/>
                  </a:lnTo>
                  <a:lnTo>
                    <a:pt x="919" y="710"/>
                  </a:lnTo>
                  <a:lnTo>
                    <a:pt x="957" y="715"/>
                  </a:lnTo>
                  <a:lnTo>
                    <a:pt x="995" y="715"/>
                  </a:lnTo>
                  <a:lnTo>
                    <a:pt x="1011" y="710"/>
                  </a:lnTo>
                  <a:lnTo>
                    <a:pt x="1029" y="702"/>
                  </a:lnTo>
                  <a:lnTo>
                    <a:pt x="1036" y="701"/>
                  </a:lnTo>
                  <a:lnTo>
                    <a:pt x="1043" y="695"/>
                  </a:lnTo>
                  <a:lnTo>
                    <a:pt x="1056" y="683"/>
                  </a:lnTo>
                  <a:lnTo>
                    <a:pt x="1068" y="671"/>
                  </a:lnTo>
                  <a:lnTo>
                    <a:pt x="1078" y="667"/>
                  </a:lnTo>
                  <a:lnTo>
                    <a:pt x="1087" y="662"/>
                  </a:lnTo>
                  <a:lnTo>
                    <a:pt x="1097" y="652"/>
                  </a:lnTo>
                  <a:lnTo>
                    <a:pt x="1108" y="643"/>
                  </a:lnTo>
                  <a:lnTo>
                    <a:pt x="1109" y="634"/>
                  </a:lnTo>
                  <a:lnTo>
                    <a:pt x="1115" y="627"/>
                  </a:lnTo>
                  <a:lnTo>
                    <a:pt x="1122" y="623"/>
                  </a:lnTo>
                  <a:lnTo>
                    <a:pt x="1131" y="620"/>
                  </a:lnTo>
                  <a:lnTo>
                    <a:pt x="1147" y="601"/>
                  </a:lnTo>
                  <a:lnTo>
                    <a:pt x="1164" y="583"/>
                  </a:lnTo>
                  <a:lnTo>
                    <a:pt x="1188" y="565"/>
                  </a:lnTo>
                  <a:lnTo>
                    <a:pt x="1208" y="545"/>
                  </a:lnTo>
                  <a:lnTo>
                    <a:pt x="1216" y="511"/>
                  </a:lnTo>
                  <a:lnTo>
                    <a:pt x="1221" y="477"/>
                  </a:lnTo>
                  <a:lnTo>
                    <a:pt x="1223" y="470"/>
                  </a:lnTo>
                  <a:lnTo>
                    <a:pt x="1221" y="462"/>
                  </a:lnTo>
                  <a:lnTo>
                    <a:pt x="1220" y="453"/>
                  </a:lnTo>
                  <a:lnTo>
                    <a:pt x="1221" y="443"/>
                  </a:lnTo>
                  <a:lnTo>
                    <a:pt x="1217" y="393"/>
                  </a:lnTo>
                  <a:lnTo>
                    <a:pt x="1204" y="346"/>
                  </a:lnTo>
                  <a:lnTo>
                    <a:pt x="1207" y="343"/>
                  </a:lnTo>
                  <a:lnTo>
                    <a:pt x="1210" y="340"/>
                  </a:lnTo>
                  <a:lnTo>
                    <a:pt x="1210" y="336"/>
                  </a:lnTo>
                  <a:lnTo>
                    <a:pt x="1210" y="333"/>
                  </a:lnTo>
                  <a:lnTo>
                    <a:pt x="1224" y="330"/>
                  </a:lnTo>
                  <a:lnTo>
                    <a:pt x="1234" y="340"/>
                  </a:lnTo>
                  <a:lnTo>
                    <a:pt x="1246" y="365"/>
                  </a:lnTo>
                  <a:lnTo>
                    <a:pt x="1264" y="384"/>
                  </a:lnTo>
                  <a:lnTo>
                    <a:pt x="1278" y="393"/>
                  </a:lnTo>
                  <a:lnTo>
                    <a:pt x="1296" y="393"/>
                  </a:lnTo>
                  <a:lnTo>
                    <a:pt x="1303" y="389"/>
                  </a:lnTo>
                  <a:lnTo>
                    <a:pt x="1307" y="384"/>
                  </a:lnTo>
                  <a:lnTo>
                    <a:pt x="1316" y="375"/>
                  </a:lnTo>
                  <a:lnTo>
                    <a:pt x="1326" y="368"/>
                  </a:lnTo>
                  <a:lnTo>
                    <a:pt x="1340" y="361"/>
                  </a:lnTo>
                  <a:lnTo>
                    <a:pt x="1354" y="355"/>
                  </a:lnTo>
                  <a:lnTo>
                    <a:pt x="1361" y="343"/>
                  </a:lnTo>
                  <a:lnTo>
                    <a:pt x="1367" y="328"/>
                  </a:lnTo>
                  <a:lnTo>
                    <a:pt x="1369" y="314"/>
                  </a:lnTo>
                  <a:lnTo>
                    <a:pt x="1369" y="296"/>
                  </a:lnTo>
                  <a:lnTo>
                    <a:pt x="1380" y="277"/>
                  </a:lnTo>
                  <a:lnTo>
                    <a:pt x="1386" y="256"/>
                  </a:lnTo>
                  <a:lnTo>
                    <a:pt x="1380" y="216"/>
                  </a:lnTo>
                  <a:lnTo>
                    <a:pt x="1386" y="175"/>
                  </a:lnTo>
                  <a:lnTo>
                    <a:pt x="1388" y="155"/>
                  </a:lnTo>
                  <a:lnTo>
                    <a:pt x="1392" y="134"/>
                  </a:lnTo>
                  <a:lnTo>
                    <a:pt x="1415" y="116"/>
                  </a:lnTo>
                  <a:lnTo>
                    <a:pt x="1445" y="113"/>
                  </a:lnTo>
                  <a:lnTo>
                    <a:pt x="1443" y="113"/>
                  </a:lnTo>
                  <a:lnTo>
                    <a:pt x="1440" y="113"/>
                  </a:lnTo>
                  <a:lnTo>
                    <a:pt x="1458" y="113"/>
                  </a:lnTo>
                  <a:lnTo>
                    <a:pt x="1474" y="108"/>
                  </a:lnTo>
                  <a:lnTo>
                    <a:pt x="1478" y="106"/>
                  </a:lnTo>
                  <a:lnTo>
                    <a:pt x="1483" y="106"/>
                  </a:lnTo>
                  <a:lnTo>
                    <a:pt x="1491" y="100"/>
                  </a:lnTo>
                  <a:lnTo>
                    <a:pt x="1500" y="96"/>
                  </a:lnTo>
                  <a:lnTo>
                    <a:pt x="1507" y="88"/>
                  </a:lnTo>
                  <a:lnTo>
                    <a:pt x="1513" y="80"/>
                  </a:lnTo>
                  <a:lnTo>
                    <a:pt x="1521" y="57"/>
                  </a:lnTo>
                  <a:lnTo>
                    <a:pt x="1539" y="44"/>
                  </a:lnTo>
                  <a:lnTo>
                    <a:pt x="1563" y="40"/>
                  </a:lnTo>
                  <a:lnTo>
                    <a:pt x="1586" y="35"/>
                  </a:lnTo>
                  <a:lnTo>
                    <a:pt x="1598" y="27"/>
                  </a:lnTo>
                  <a:lnTo>
                    <a:pt x="1610" y="16"/>
                  </a:lnTo>
                  <a:lnTo>
                    <a:pt x="1617" y="13"/>
                  </a:lnTo>
                  <a:lnTo>
                    <a:pt x="1626" y="13"/>
                  </a:lnTo>
                  <a:lnTo>
                    <a:pt x="1630" y="10"/>
                  </a:lnTo>
                  <a:lnTo>
                    <a:pt x="1633" y="6"/>
                  </a:lnTo>
                  <a:lnTo>
                    <a:pt x="1658" y="6"/>
                  </a:lnTo>
                  <a:lnTo>
                    <a:pt x="1684" y="2"/>
                  </a:lnTo>
                  <a:lnTo>
                    <a:pt x="1709" y="0"/>
                  </a:lnTo>
                  <a:lnTo>
                    <a:pt x="1731" y="10"/>
                  </a:lnTo>
                  <a:lnTo>
                    <a:pt x="1732" y="22"/>
                  </a:lnTo>
                  <a:lnTo>
                    <a:pt x="1728" y="37"/>
                  </a:lnTo>
                  <a:lnTo>
                    <a:pt x="1718" y="55"/>
                  </a:lnTo>
                  <a:lnTo>
                    <a:pt x="1707" y="72"/>
                  </a:lnTo>
                  <a:lnTo>
                    <a:pt x="1703" y="103"/>
                  </a:lnTo>
                  <a:lnTo>
                    <a:pt x="1697" y="133"/>
                  </a:lnTo>
                  <a:lnTo>
                    <a:pt x="1696" y="137"/>
                  </a:lnTo>
                  <a:lnTo>
                    <a:pt x="1693" y="140"/>
                  </a:lnTo>
                  <a:lnTo>
                    <a:pt x="1684" y="163"/>
                  </a:lnTo>
                  <a:lnTo>
                    <a:pt x="1678" y="187"/>
                  </a:lnTo>
                  <a:lnTo>
                    <a:pt x="1662" y="203"/>
                  </a:lnTo>
                  <a:lnTo>
                    <a:pt x="1646" y="219"/>
                  </a:lnTo>
                  <a:lnTo>
                    <a:pt x="1643" y="249"/>
                  </a:lnTo>
                  <a:lnTo>
                    <a:pt x="1637" y="275"/>
                  </a:lnTo>
                  <a:lnTo>
                    <a:pt x="1634" y="284"/>
                  </a:lnTo>
                  <a:lnTo>
                    <a:pt x="1630" y="293"/>
                  </a:lnTo>
                  <a:lnTo>
                    <a:pt x="1628" y="309"/>
                  </a:lnTo>
                  <a:lnTo>
                    <a:pt x="1627" y="325"/>
                  </a:lnTo>
                  <a:lnTo>
                    <a:pt x="1627" y="334"/>
                  </a:lnTo>
                  <a:lnTo>
                    <a:pt x="1626" y="342"/>
                  </a:lnTo>
                  <a:lnTo>
                    <a:pt x="1618" y="352"/>
                  </a:lnTo>
                  <a:lnTo>
                    <a:pt x="1612" y="358"/>
                  </a:lnTo>
                  <a:lnTo>
                    <a:pt x="1605" y="364"/>
                  </a:lnTo>
                  <a:lnTo>
                    <a:pt x="1596" y="367"/>
                  </a:lnTo>
                  <a:lnTo>
                    <a:pt x="1577" y="383"/>
                  </a:lnTo>
                  <a:lnTo>
                    <a:pt x="1554" y="395"/>
                  </a:lnTo>
                  <a:lnTo>
                    <a:pt x="1547" y="398"/>
                  </a:lnTo>
                  <a:lnTo>
                    <a:pt x="1539" y="403"/>
                  </a:lnTo>
                  <a:lnTo>
                    <a:pt x="1529" y="418"/>
                  </a:lnTo>
                  <a:lnTo>
                    <a:pt x="1519" y="433"/>
                  </a:lnTo>
                  <a:lnTo>
                    <a:pt x="1507" y="446"/>
                  </a:lnTo>
                  <a:lnTo>
                    <a:pt x="1493" y="459"/>
                  </a:lnTo>
                  <a:lnTo>
                    <a:pt x="1490" y="459"/>
                  </a:lnTo>
                  <a:lnTo>
                    <a:pt x="1487" y="459"/>
                  </a:lnTo>
                  <a:lnTo>
                    <a:pt x="1467" y="481"/>
                  </a:lnTo>
                  <a:lnTo>
                    <a:pt x="1450" y="506"/>
                  </a:lnTo>
                  <a:lnTo>
                    <a:pt x="1448" y="521"/>
                  </a:lnTo>
                  <a:lnTo>
                    <a:pt x="1445" y="536"/>
                  </a:lnTo>
                  <a:lnTo>
                    <a:pt x="1449" y="552"/>
                  </a:lnTo>
                  <a:lnTo>
                    <a:pt x="1446" y="565"/>
                  </a:lnTo>
                  <a:lnTo>
                    <a:pt x="1445" y="573"/>
                  </a:lnTo>
                  <a:lnTo>
                    <a:pt x="1439" y="577"/>
                  </a:lnTo>
                  <a:close/>
                </a:path>
              </a:pathLst>
            </a:custGeom>
            <a:solidFill>
              <a:srgbClr val="00990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O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84467" name="Freeform 19"/>
            <p:cNvSpPr>
              <a:spLocks/>
            </p:cNvSpPr>
            <p:nvPr/>
          </p:nvSpPr>
          <p:spPr bwMode="auto">
            <a:xfrm>
              <a:off x="1119" y="2449"/>
              <a:ext cx="772" cy="611"/>
            </a:xfrm>
            <a:custGeom>
              <a:avLst/>
              <a:gdLst/>
              <a:ahLst/>
              <a:cxnLst>
                <a:cxn ang="0">
                  <a:pos x="2422" y="1287"/>
                </a:cxn>
                <a:cxn ang="0">
                  <a:pos x="2320" y="1272"/>
                </a:cxn>
                <a:cxn ang="0">
                  <a:pos x="2196" y="1287"/>
                </a:cxn>
                <a:cxn ang="0">
                  <a:pos x="2034" y="1295"/>
                </a:cxn>
                <a:cxn ang="0">
                  <a:pos x="1963" y="1291"/>
                </a:cxn>
                <a:cxn ang="0">
                  <a:pos x="1776" y="1300"/>
                </a:cxn>
                <a:cxn ang="0">
                  <a:pos x="1672" y="1340"/>
                </a:cxn>
                <a:cxn ang="0">
                  <a:pos x="1507" y="1387"/>
                </a:cxn>
                <a:cxn ang="0">
                  <a:pos x="1395" y="1447"/>
                </a:cxn>
                <a:cxn ang="0">
                  <a:pos x="1289" y="1468"/>
                </a:cxn>
                <a:cxn ang="0">
                  <a:pos x="1235" y="1510"/>
                </a:cxn>
                <a:cxn ang="0">
                  <a:pos x="1151" y="1575"/>
                </a:cxn>
                <a:cxn ang="0">
                  <a:pos x="962" y="1609"/>
                </a:cxn>
                <a:cxn ang="0">
                  <a:pos x="841" y="1600"/>
                </a:cxn>
                <a:cxn ang="0">
                  <a:pos x="781" y="1650"/>
                </a:cxn>
                <a:cxn ang="0">
                  <a:pos x="779" y="1920"/>
                </a:cxn>
                <a:cxn ang="0">
                  <a:pos x="784" y="2055"/>
                </a:cxn>
                <a:cxn ang="0">
                  <a:pos x="757" y="2067"/>
                </a:cxn>
                <a:cxn ang="0">
                  <a:pos x="641" y="2080"/>
                </a:cxn>
                <a:cxn ang="0">
                  <a:pos x="528" y="2070"/>
                </a:cxn>
                <a:cxn ang="0">
                  <a:pos x="457" y="2023"/>
                </a:cxn>
                <a:cxn ang="0">
                  <a:pos x="419" y="1980"/>
                </a:cxn>
                <a:cxn ang="0">
                  <a:pos x="391" y="1961"/>
                </a:cxn>
                <a:cxn ang="0">
                  <a:pos x="263" y="1923"/>
                </a:cxn>
                <a:cxn ang="0">
                  <a:pos x="166" y="1834"/>
                </a:cxn>
                <a:cxn ang="0">
                  <a:pos x="105" y="1661"/>
                </a:cxn>
                <a:cxn ang="0">
                  <a:pos x="96" y="1485"/>
                </a:cxn>
                <a:cxn ang="0">
                  <a:pos x="71" y="1288"/>
                </a:cxn>
                <a:cxn ang="0">
                  <a:pos x="23" y="1242"/>
                </a:cxn>
                <a:cxn ang="0">
                  <a:pos x="3" y="1217"/>
                </a:cxn>
                <a:cxn ang="0">
                  <a:pos x="13" y="1192"/>
                </a:cxn>
                <a:cxn ang="0">
                  <a:pos x="53" y="1145"/>
                </a:cxn>
                <a:cxn ang="0">
                  <a:pos x="85" y="1122"/>
                </a:cxn>
                <a:cxn ang="0">
                  <a:pos x="117" y="1073"/>
                </a:cxn>
                <a:cxn ang="0">
                  <a:pos x="168" y="957"/>
                </a:cxn>
                <a:cxn ang="0">
                  <a:pos x="232" y="796"/>
                </a:cxn>
                <a:cxn ang="0">
                  <a:pos x="266" y="733"/>
                </a:cxn>
                <a:cxn ang="0">
                  <a:pos x="372" y="611"/>
                </a:cxn>
                <a:cxn ang="0">
                  <a:pos x="489" y="520"/>
                </a:cxn>
                <a:cxn ang="0">
                  <a:pos x="603" y="477"/>
                </a:cxn>
                <a:cxn ang="0">
                  <a:pos x="679" y="431"/>
                </a:cxn>
                <a:cxn ang="0">
                  <a:pos x="693" y="296"/>
                </a:cxn>
                <a:cxn ang="0">
                  <a:pos x="730" y="242"/>
                </a:cxn>
                <a:cxn ang="0">
                  <a:pos x="804" y="299"/>
                </a:cxn>
                <a:cxn ang="0">
                  <a:pos x="899" y="353"/>
                </a:cxn>
                <a:cxn ang="0">
                  <a:pos x="1052" y="396"/>
                </a:cxn>
                <a:cxn ang="0">
                  <a:pos x="1112" y="386"/>
                </a:cxn>
                <a:cxn ang="0">
                  <a:pos x="1134" y="328"/>
                </a:cxn>
                <a:cxn ang="0">
                  <a:pos x="1151" y="211"/>
                </a:cxn>
                <a:cxn ang="0">
                  <a:pos x="1252" y="240"/>
                </a:cxn>
                <a:cxn ang="0">
                  <a:pos x="1306" y="272"/>
                </a:cxn>
                <a:cxn ang="0">
                  <a:pos x="1351" y="349"/>
                </a:cxn>
                <a:cxn ang="0">
                  <a:pos x="1468" y="374"/>
                </a:cxn>
                <a:cxn ang="0">
                  <a:pos x="1526" y="358"/>
                </a:cxn>
                <a:cxn ang="0">
                  <a:pos x="1563" y="361"/>
                </a:cxn>
                <a:cxn ang="0">
                  <a:pos x="1602" y="334"/>
                </a:cxn>
                <a:cxn ang="0">
                  <a:pos x="1688" y="300"/>
                </a:cxn>
                <a:cxn ang="0">
                  <a:pos x="1805" y="303"/>
                </a:cxn>
                <a:cxn ang="0">
                  <a:pos x="1910" y="255"/>
                </a:cxn>
                <a:cxn ang="0">
                  <a:pos x="2015" y="189"/>
                </a:cxn>
                <a:cxn ang="0">
                  <a:pos x="2109" y="165"/>
                </a:cxn>
                <a:cxn ang="0">
                  <a:pos x="2273" y="80"/>
                </a:cxn>
                <a:cxn ang="0">
                  <a:pos x="2441" y="1313"/>
                </a:cxn>
              </a:cxnLst>
              <a:rect l="0" t="0" r="r" b="b"/>
              <a:pathLst>
                <a:path w="2441" h="2087">
                  <a:moveTo>
                    <a:pt x="2441" y="1313"/>
                  </a:moveTo>
                  <a:lnTo>
                    <a:pt x="2433" y="1301"/>
                  </a:lnTo>
                  <a:lnTo>
                    <a:pt x="2421" y="1294"/>
                  </a:lnTo>
                  <a:lnTo>
                    <a:pt x="2422" y="1287"/>
                  </a:lnTo>
                  <a:lnTo>
                    <a:pt x="2421" y="1281"/>
                  </a:lnTo>
                  <a:lnTo>
                    <a:pt x="2387" y="1270"/>
                  </a:lnTo>
                  <a:lnTo>
                    <a:pt x="2354" y="1272"/>
                  </a:lnTo>
                  <a:lnTo>
                    <a:pt x="2320" y="1272"/>
                  </a:lnTo>
                  <a:lnTo>
                    <a:pt x="2287" y="1263"/>
                  </a:lnTo>
                  <a:lnTo>
                    <a:pt x="2269" y="1266"/>
                  </a:lnTo>
                  <a:lnTo>
                    <a:pt x="2249" y="1278"/>
                  </a:lnTo>
                  <a:lnTo>
                    <a:pt x="2196" y="1287"/>
                  </a:lnTo>
                  <a:lnTo>
                    <a:pt x="2144" y="1287"/>
                  </a:lnTo>
                  <a:lnTo>
                    <a:pt x="2110" y="1309"/>
                  </a:lnTo>
                  <a:lnTo>
                    <a:pt x="2065" y="1307"/>
                  </a:lnTo>
                  <a:lnTo>
                    <a:pt x="2034" y="1295"/>
                  </a:lnTo>
                  <a:lnTo>
                    <a:pt x="2009" y="1275"/>
                  </a:lnTo>
                  <a:lnTo>
                    <a:pt x="1999" y="1272"/>
                  </a:lnTo>
                  <a:lnTo>
                    <a:pt x="1986" y="1275"/>
                  </a:lnTo>
                  <a:lnTo>
                    <a:pt x="1963" y="1291"/>
                  </a:lnTo>
                  <a:lnTo>
                    <a:pt x="1945" y="1313"/>
                  </a:lnTo>
                  <a:lnTo>
                    <a:pt x="1880" y="1319"/>
                  </a:lnTo>
                  <a:lnTo>
                    <a:pt x="1814" y="1318"/>
                  </a:lnTo>
                  <a:lnTo>
                    <a:pt x="1776" y="1300"/>
                  </a:lnTo>
                  <a:lnTo>
                    <a:pt x="1741" y="1273"/>
                  </a:lnTo>
                  <a:lnTo>
                    <a:pt x="1709" y="1290"/>
                  </a:lnTo>
                  <a:lnTo>
                    <a:pt x="1685" y="1319"/>
                  </a:lnTo>
                  <a:lnTo>
                    <a:pt x="1672" y="1340"/>
                  </a:lnTo>
                  <a:lnTo>
                    <a:pt x="1649" y="1351"/>
                  </a:lnTo>
                  <a:lnTo>
                    <a:pt x="1588" y="1363"/>
                  </a:lnTo>
                  <a:lnTo>
                    <a:pt x="1529" y="1376"/>
                  </a:lnTo>
                  <a:lnTo>
                    <a:pt x="1507" y="1387"/>
                  </a:lnTo>
                  <a:lnTo>
                    <a:pt x="1484" y="1394"/>
                  </a:lnTo>
                  <a:lnTo>
                    <a:pt x="1450" y="1425"/>
                  </a:lnTo>
                  <a:lnTo>
                    <a:pt x="1407" y="1443"/>
                  </a:lnTo>
                  <a:lnTo>
                    <a:pt x="1395" y="1447"/>
                  </a:lnTo>
                  <a:lnTo>
                    <a:pt x="1392" y="1460"/>
                  </a:lnTo>
                  <a:lnTo>
                    <a:pt x="1354" y="1456"/>
                  </a:lnTo>
                  <a:lnTo>
                    <a:pt x="1319" y="1456"/>
                  </a:lnTo>
                  <a:lnTo>
                    <a:pt x="1289" y="1468"/>
                  </a:lnTo>
                  <a:lnTo>
                    <a:pt x="1258" y="1485"/>
                  </a:lnTo>
                  <a:lnTo>
                    <a:pt x="1249" y="1487"/>
                  </a:lnTo>
                  <a:lnTo>
                    <a:pt x="1240" y="1488"/>
                  </a:lnTo>
                  <a:lnTo>
                    <a:pt x="1235" y="1510"/>
                  </a:lnTo>
                  <a:lnTo>
                    <a:pt x="1230" y="1531"/>
                  </a:lnTo>
                  <a:lnTo>
                    <a:pt x="1201" y="1544"/>
                  </a:lnTo>
                  <a:lnTo>
                    <a:pt x="1169" y="1555"/>
                  </a:lnTo>
                  <a:lnTo>
                    <a:pt x="1151" y="1575"/>
                  </a:lnTo>
                  <a:lnTo>
                    <a:pt x="1132" y="1590"/>
                  </a:lnTo>
                  <a:lnTo>
                    <a:pt x="1058" y="1599"/>
                  </a:lnTo>
                  <a:lnTo>
                    <a:pt x="982" y="1605"/>
                  </a:lnTo>
                  <a:lnTo>
                    <a:pt x="962" y="1609"/>
                  </a:lnTo>
                  <a:lnTo>
                    <a:pt x="941" y="1600"/>
                  </a:lnTo>
                  <a:lnTo>
                    <a:pt x="896" y="1609"/>
                  </a:lnTo>
                  <a:lnTo>
                    <a:pt x="851" y="1603"/>
                  </a:lnTo>
                  <a:lnTo>
                    <a:pt x="841" y="1600"/>
                  </a:lnTo>
                  <a:lnTo>
                    <a:pt x="830" y="1602"/>
                  </a:lnTo>
                  <a:lnTo>
                    <a:pt x="801" y="1609"/>
                  </a:lnTo>
                  <a:lnTo>
                    <a:pt x="781" y="1621"/>
                  </a:lnTo>
                  <a:lnTo>
                    <a:pt x="781" y="1650"/>
                  </a:lnTo>
                  <a:lnTo>
                    <a:pt x="779" y="1703"/>
                  </a:lnTo>
                  <a:lnTo>
                    <a:pt x="779" y="1771"/>
                  </a:lnTo>
                  <a:lnTo>
                    <a:pt x="779" y="1846"/>
                  </a:lnTo>
                  <a:lnTo>
                    <a:pt x="779" y="1920"/>
                  </a:lnTo>
                  <a:lnTo>
                    <a:pt x="779" y="1983"/>
                  </a:lnTo>
                  <a:lnTo>
                    <a:pt x="781" y="2026"/>
                  </a:lnTo>
                  <a:lnTo>
                    <a:pt x="784" y="2043"/>
                  </a:lnTo>
                  <a:lnTo>
                    <a:pt x="784" y="2055"/>
                  </a:lnTo>
                  <a:lnTo>
                    <a:pt x="784" y="2067"/>
                  </a:lnTo>
                  <a:lnTo>
                    <a:pt x="772" y="2064"/>
                  </a:lnTo>
                  <a:lnTo>
                    <a:pt x="756" y="2068"/>
                  </a:lnTo>
                  <a:lnTo>
                    <a:pt x="757" y="2067"/>
                  </a:lnTo>
                  <a:lnTo>
                    <a:pt x="756" y="2064"/>
                  </a:lnTo>
                  <a:lnTo>
                    <a:pt x="711" y="2070"/>
                  </a:lnTo>
                  <a:lnTo>
                    <a:pt x="667" y="2071"/>
                  </a:lnTo>
                  <a:lnTo>
                    <a:pt x="641" y="2080"/>
                  </a:lnTo>
                  <a:lnTo>
                    <a:pt x="613" y="2086"/>
                  </a:lnTo>
                  <a:lnTo>
                    <a:pt x="575" y="2087"/>
                  </a:lnTo>
                  <a:lnTo>
                    <a:pt x="537" y="2071"/>
                  </a:lnTo>
                  <a:lnTo>
                    <a:pt x="528" y="2070"/>
                  </a:lnTo>
                  <a:lnTo>
                    <a:pt x="517" y="2070"/>
                  </a:lnTo>
                  <a:lnTo>
                    <a:pt x="501" y="2055"/>
                  </a:lnTo>
                  <a:lnTo>
                    <a:pt x="484" y="2042"/>
                  </a:lnTo>
                  <a:lnTo>
                    <a:pt x="457" y="2023"/>
                  </a:lnTo>
                  <a:lnTo>
                    <a:pt x="432" y="2001"/>
                  </a:lnTo>
                  <a:lnTo>
                    <a:pt x="433" y="1999"/>
                  </a:lnTo>
                  <a:lnTo>
                    <a:pt x="432" y="1995"/>
                  </a:lnTo>
                  <a:lnTo>
                    <a:pt x="419" y="1980"/>
                  </a:lnTo>
                  <a:lnTo>
                    <a:pt x="406" y="1965"/>
                  </a:lnTo>
                  <a:lnTo>
                    <a:pt x="403" y="1964"/>
                  </a:lnTo>
                  <a:lnTo>
                    <a:pt x="400" y="1964"/>
                  </a:lnTo>
                  <a:lnTo>
                    <a:pt x="391" y="1961"/>
                  </a:lnTo>
                  <a:lnTo>
                    <a:pt x="385" y="1955"/>
                  </a:lnTo>
                  <a:lnTo>
                    <a:pt x="344" y="1950"/>
                  </a:lnTo>
                  <a:lnTo>
                    <a:pt x="304" y="1945"/>
                  </a:lnTo>
                  <a:lnTo>
                    <a:pt x="263" y="1923"/>
                  </a:lnTo>
                  <a:lnTo>
                    <a:pt x="228" y="1895"/>
                  </a:lnTo>
                  <a:lnTo>
                    <a:pt x="196" y="1874"/>
                  </a:lnTo>
                  <a:lnTo>
                    <a:pt x="174" y="1842"/>
                  </a:lnTo>
                  <a:lnTo>
                    <a:pt x="166" y="1834"/>
                  </a:lnTo>
                  <a:lnTo>
                    <a:pt x="159" y="1827"/>
                  </a:lnTo>
                  <a:lnTo>
                    <a:pt x="140" y="1781"/>
                  </a:lnTo>
                  <a:lnTo>
                    <a:pt x="115" y="1739"/>
                  </a:lnTo>
                  <a:lnTo>
                    <a:pt x="105" y="1661"/>
                  </a:lnTo>
                  <a:lnTo>
                    <a:pt x="108" y="1582"/>
                  </a:lnTo>
                  <a:lnTo>
                    <a:pt x="102" y="1538"/>
                  </a:lnTo>
                  <a:lnTo>
                    <a:pt x="96" y="1496"/>
                  </a:lnTo>
                  <a:lnTo>
                    <a:pt x="96" y="1485"/>
                  </a:lnTo>
                  <a:lnTo>
                    <a:pt x="93" y="1475"/>
                  </a:lnTo>
                  <a:lnTo>
                    <a:pt x="85" y="1391"/>
                  </a:lnTo>
                  <a:lnTo>
                    <a:pt x="79" y="1309"/>
                  </a:lnTo>
                  <a:lnTo>
                    <a:pt x="71" y="1288"/>
                  </a:lnTo>
                  <a:lnTo>
                    <a:pt x="61" y="1269"/>
                  </a:lnTo>
                  <a:lnTo>
                    <a:pt x="51" y="1257"/>
                  </a:lnTo>
                  <a:lnTo>
                    <a:pt x="36" y="1248"/>
                  </a:lnTo>
                  <a:lnTo>
                    <a:pt x="23" y="1242"/>
                  </a:lnTo>
                  <a:lnTo>
                    <a:pt x="10" y="1238"/>
                  </a:lnTo>
                  <a:lnTo>
                    <a:pt x="4" y="1231"/>
                  </a:lnTo>
                  <a:lnTo>
                    <a:pt x="0" y="1225"/>
                  </a:lnTo>
                  <a:lnTo>
                    <a:pt x="3" y="1217"/>
                  </a:lnTo>
                  <a:lnTo>
                    <a:pt x="3" y="1210"/>
                  </a:lnTo>
                  <a:lnTo>
                    <a:pt x="9" y="1204"/>
                  </a:lnTo>
                  <a:lnTo>
                    <a:pt x="13" y="1198"/>
                  </a:lnTo>
                  <a:lnTo>
                    <a:pt x="13" y="1192"/>
                  </a:lnTo>
                  <a:lnTo>
                    <a:pt x="18" y="1189"/>
                  </a:lnTo>
                  <a:lnTo>
                    <a:pt x="32" y="1169"/>
                  </a:lnTo>
                  <a:lnTo>
                    <a:pt x="50" y="1151"/>
                  </a:lnTo>
                  <a:lnTo>
                    <a:pt x="53" y="1145"/>
                  </a:lnTo>
                  <a:lnTo>
                    <a:pt x="55" y="1139"/>
                  </a:lnTo>
                  <a:lnTo>
                    <a:pt x="64" y="1136"/>
                  </a:lnTo>
                  <a:lnTo>
                    <a:pt x="67" y="1134"/>
                  </a:lnTo>
                  <a:lnTo>
                    <a:pt x="85" y="1122"/>
                  </a:lnTo>
                  <a:lnTo>
                    <a:pt x="102" y="1110"/>
                  </a:lnTo>
                  <a:lnTo>
                    <a:pt x="111" y="1103"/>
                  </a:lnTo>
                  <a:lnTo>
                    <a:pt x="114" y="1092"/>
                  </a:lnTo>
                  <a:lnTo>
                    <a:pt x="117" y="1073"/>
                  </a:lnTo>
                  <a:lnTo>
                    <a:pt x="120" y="1056"/>
                  </a:lnTo>
                  <a:lnTo>
                    <a:pt x="137" y="1035"/>
                  </a:lnTo>
                  <a:lnTo>
                    <a:pt x="162" y="1019"/>
                  </a:lnTo>
                  <a:lnTo>
                    <a:pt x="168" y="957"/>
                  </a:lnTo>
                  <a:lnTo>
                    <a:pt x="172" y="892"/>
                  </a:lnTo>
                  <a:lnTo>
                    <a:pt x="190" y="851"/>
                  </a:lnTo>
                  <a:lnTo>
                    <a:pt x="212" y="813"/>
                  </a:lnTo>
                  <a:lnTo>
                    <a:pt x="232" y="796"/>
                  </a:lnTo>
                  <a:lnTo>
                    <a:pt x="250" y="774"/>
                  </a:lnTo>
                  <a:lnTo>
                    <a:pt x="257" y="763"/>
                  </a:lnTo>
                  <a:lnTo>
                    <a:pt x="263" y="742"/>
                  </a:lnTo>
                  <a:lnTo>
                    <a:pt x="266" y="733"/>
                  </a:lnTo>
                  <a:lnTo>
                    <a:pt x="274" y="727"/>
                  </a:lnTo>
                  <a:lnTo>
                    <a:pt x="312" y="693"/>
                  </a:lnTo>
                  <a:lnTo>
                    <a:pt x="341" y="648"/>
                  </a:lnTo>
                  <a:lnTo>
                    <a:pt x="372" y="611"/>
                  </a:lnTo>
                  <a:lnTo>
                    <a:pt x="407" y="580"/>
                  </a:lnTo>
                  <a:lnTo>
                    <a:pt x="414" y="558"/>
                  </a:lnTo>
                  <a:lnTo>
                    <a:pt x="435" y="542"/>
                  </a:lnTo>
                  <a:lnTo>
                    <a:pt x="489" y="520"/>
                  </a:lnTo>
                  <a:lnTo>
                    <a:pt x="543" y="499"/>
                  </a:lnTo>
                  <a:lnTo>
                    <a:pt x="555" y="487"/>
                  </a:lnTo>
                  <a:lnTo>
                    <a:pt x="566" y="477"/>
                  </a:lnTo>
                  <a:lnTo>
                    <a:pt x="603" y="477"/>
                  </a:lnTo>
                  <a:lnTo>
                    <a:pt x="636" y="473"/>
                  </a:lnTo>
                  <a:lnTo>
                    <a:pt x="639" y="456"/>
                  </a:lnTo>
                  <a:lnTo>
                    <a:pt x="645" y="443"/>
                  </a:lnTo>
                  <a:lnTo>
                    <a:pt x="679" y="431"/>
                  </a:lnTo>
                  <a:lnTo>
                    <a:pt x="711" y="421"/>
                  </a:lnTo>
                  <a:lnTo>
                    <a:pt x="714" y="361"/>
                  </a:lnTo>
                  <a:lnTo>
                    <a:pt x="711" y="300"/>
                  </a:lnTo>
                  <a:lnTo>
                    <a:pt x="693" y="296"/>
                  </a:lnTo>
                  <a:lnTo>
                    <a:pt x="684" y="281"/>
                  </a:lnTo>
                  <a:lnTo>
                    <a:pt x="683" y="274"/>
                  </a:lnTo>
                  <a:lnTo>
                    <a:pt x="684" y="268"/>
                  </a:lnTo>
                  <a:lnTo>
                    <a:pt x="730" y="242"/>
                  </a:lnTo>
                  <a:lnTo>
                    <a:pt x="775" y="237"/>
                  </a:lnTo>
                  <a:lnTo>
                    <a:pt x="789" y="261"/>
                  </a:lnTo>
                  <a:lnTo>
                    <a:pt x="798" y="293"/>
                  </a:lnTo>
                  <a:lnTo>
                    <a:pt x="804" y="299"/>
                  </a:lnTo>
                  <a:lnTo>
                    <a:pt x="811" y="305"/>
                  </a:lnTo>
                  <a:lnTo>
                    <a:pt x="848" y="328"/>
                  </a:lnTo>
                  <a:lnTo>
                    <a:pt x="883" y="352"/>
                  </a:lnTo>
                  <a:lnTo>
                    <a:pt x="899" y="353"/>
                  </a:lnTo>
                  <a:lnTo>
                    <a:pt x="915" y="350"/>
                  </a:lnTo>
                  <a:lnTo>
                    <a:pt x="981" y="364"/>
                  </a:lnTo>
                  <a:lnTo>
                    <a:pt x="1046" y="374"/>
                  </a:lnTo>
                  <a:lnTo>
                    <a:pt x="1052" y="396"/>
                  </a:lnTo>
                  <a:lnTo>
                    <a:pt x="1068" y="412"/>
                  </a:lnTo>
                  <a:lnTo>
                    <a:pt x="1084" y="417"/>
                  </a:lnTo>
                  <a:lnTo>
                    <a:pt x="1097" y="412"/>
                  </a:lnTo>
                  <a:lnTo>
                    <a:pt x="1112" y="386"/>
                  </a:lnTo>
                  <a:lnTo>
                    <a:pt x="1115" y="355"/>
                  </a:lnTo>
                  <a:lnTo>
                    <a:pt x="1122" y="345"/>
                  </a:lnTo>
                  <a:lnTo>
                    <a:pt x="1132" y="334"/>
                  </a:lnTo>
                  <a:lnTo>
                    <a:pt x="1134" y="328"/>
                  </a:lnTo>
                  <a:lnTo>
                    <a:pt x="1134" y="321"/>
                  </a:lnTo>
                  <a:lnTo>
                    <a:pt x="1140" y="314"/>
                  </a:lnTo>
                  <a:lnTo>
                    <a:pt x="1144" y="308"/>
                  </a:lnTo>
                  <a:lnTo>
                    <a:pt x="1151" y="211"/>
                  </a:lnTo>
                  <a:lnTo>
                    <a:pt x="1163" y="115"/>
                  </a:lnTo>
                  <a:lnTo>
                    <a:pt x="1202" y="180"/>
                  </a:lnTo>
                  <a:lnTo>
                    <a:pt x="1246" y="240"/>
                  </a:lnTo>
                  <a:lnTo>
                    <a:pt x="1252" y="240"/>
                  </a:lnTo>
                  <a:lnTo>
                    <a:pt x="1259" y="242"/>
                  </a:lnTo>
                  <a:lnTo>
                    <a:pt x="1270" y="252"/>
                  </a:lnTo>
                  <a:lnTo>
                    <a:pt x="1280" y="258"/>
                  </a:lnTo>
                  <a:lnTo>
                    <a:pt x="1306" y="272"/>
                  </a:lnTo>
                  <a:lnTo>
                    <a:pt x="1332" y="287"/>
                  </a:lnTo>
                  <a:lnTo>
                    <a:pt x="1332" y="308"/>
                  </a:lnTo>
                  <a:lnTo>
                    <a:pt x="1341" y="325"/>
                  </a:lnTo>
                  <a:lnTo>
                    <a:pt x="1351" y="349"/>
                  </a:lnTo>
                  <a:lnTo>
                    <a:pt x="1360" y="373"/>
                  </a:lnTo>
                  <a:lnTo>
                    <a:pt x="1398" y="401"/>
                  </a:lnTo>
                  <a:lnTo>
                    <a:pt x="1450" y="401"/>
                  </a:lnTo>
                  <a:lnTo>
                    <a:pt x="1468" y="374"/>
                  </a:lnTo>
                  <a:lnTo>
                    <a:pt x="1477" y="346"/>
                  </a:lnTo>
                  <a:lnTo>
                    <a:pt x="1494" y="343"/>
                  </a:lnTo>
                  <a:lnTo>
                    <a:pt x="1509" y="340"/>
                  </a:lnTo>
                  <a:lnTo>
                    <a:pt x="1526" y="358"/>
                  </a:lnTo>
                  <a:lnTo>
                    <a:pt x="1544" y="373"/>
                  </a:lnTo>
                  <a:lnTo>
                    <a:pt x="1550" y="367"/>
                  </a:lnTo>
                  <a:lnTo>
                    <a:pt x="1557" y="361"/>
                  </a:lnTo>
                  <a:lnTo>
                    <a:pt x="1563" y="361"/>
                  </a:lnTo>
                  <a:lnTo>
                    <a:pt x="1569" y="359"/>
                  </a:lnTo>
                  <a:lnTo>
                    <a:pt x="1573" y="349"/>
                  </a:lnTo>
                  <a:lnTo>
                    <a:pt x="1582" y="339"/>
                  </a:lnTo>
                  <a:lnTo>
                    <a:pt x="1602" y="334"/>
                  </a:lnTo>
                  <a:lnTo>
                    <a:pt x="1623" y="334"/>
                  </a:lnTo>
                  <a:lnTo>
                    <a:pt x="1649" y="318"/>
                  </a:lnTo>
                  <a:lnTo>
                    <a:pt x="1675" y="300"/>
                  </a:lnTo>
                  <a:lnTo>
                    <a:pt x="1688" y="300"/>
                  </a:lnTo>
                  <a:lnTo>
                    <a:pt x="1700" y="299"/>
                  </a:lnTo>
                  <a:lnTo>
                    <a:pt x="1739" y="278"/>
                  </a:lnTo>
                  <a:lnTo>
                    <a:pt x="1779" y="283"/>
                  </a:lnTo>
                  <a:lnTo>
                    <a:pt x="1805" y="303"/>
                  </a:lnTo>
                  <a:lnTo>
                    <a:pt x="1833" y="312"/>
                  </a:lnTo>
                  <a:lnTo>
                    <a:pt x="1843" y="306"/>
                  </a:lnTo>
                  <a:lnTo>
                    <a:pt x="1846" y="293"/>
                  </a:lnTo>
                  <a:lnTo>
                    <a:pt x="1910" y="255"/>
                  </a:lnTo>
                  <a:lnTo>
                    <a:pt x="1966" y="202"/>
                  </a:lnTo>
                  <a:lnTo>
                    <a:pt x="1974" y="200"/>
                  </a:lnTo>
                  <a:lnTo>
                    <a:pt x="1985" y="199"/>
                  </a:lnTo>
                  <a:lnTo>
                    <a:pt x="2015" y="189"/>
                  </a:lnTo>
                  <a:lnTo>
                    <a:pt x="2044" y="186"/>
                  </a:lnTo>
                  <a:lnTo>
                    <a:pt x="2050" y="183"/>
                  </a:lnTo>
                  <a:lnTo>
                    <a:pt x="2052" y="174"/>
                  </a:lnTo>
                  <a:lnTo>
                    <a:pt x="2109" y="165"/>
                  </a:lnTo>
                  <a:lnTo>
                    <a:pt x="2163" y="150"/>
                  </a:lnTo>
                  <a:lnTo>
                    <a:pt x="2205" y="136"/>
                  </a:lnTo>
                  <a:lnTo>
                    <a:pt x="2241" y="112"/>
                  </a:lnTo>
                  <a:lnTo>
                    <a:pt x="2273" y="80"/>
                  </a:lnTo>
                  <a:lnTo>
                    <a:pt x="2310" y="56"/>
                  </a:lnTo>
                  <a:lnTo>
                    <a:pt x="2374" y="27"/>
                  </a:lnTo>
                  <a:lnTo>
                    <a:pt x="2441" y="0"/>
                  </a:lnTo>
                  <a:lnTo>
                    <a:pt x="2441" y="1313"/>
                  </a:lnTo>
                  <a:close/>
                </a:path>
              </a:pathLst>
            </a:custGeom>
            <a:solidFill>
              <a:srgbClr val="009900"/>
            </a:solidFill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O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84468" name="Freeform 20"/>
            <p:cNvSpPr>
              <a:spLocks/>
            </p:cNvSpPr>
            <p:nvPr/>
          </p:nvSpPr>
          <p:spPr bwMode="auto">
            <a:xfrm>
              <a:off x="877" y="2361"/>
              <a:ext cx="326" cy="444"/>
            </a:xfrm>
            <a:custGeom>
              <a:avLst/>
              <a:gdLst/>
              <a:ahLst/>
              <a:cxnLst>
                <a:cxn ang="0">
                  <a:pos x="959" y="1023"/>
                </a:cxn>
                <a:cxn ang="0">
                  <a:pos x="899" y="1105"/>
                </a:cxn>
                <a:cxn ang="0">
                  <a:pos x="853" y="1144"/>
                </a:cxn>
                <a:cxn ang="0">
                  <a:pos x="832" y="1216"/>
                </a:cxn>
                <a:cxn ang="0">
                  <a:pos x="770" y="1266"/>
                </a:cxn>
                <a:cxn ang="0">
                  <a:pos x="715" y="1305"/>
                </a:cxn>
                <a:cxn ang="0">
                  <a:pos x="648" y="1278"/>
                </a:cxn>
                <a:cxn ang="0">
                  <a:pos x="665" y="1245"/>
                </a:cxn>
                <a:cxn ang="0">
                  <a:pos x="607" y="1216"/>
                </a:cxn>
                <a:cxn ang="0">
                  <a:pos x="511" y="1247"/>
                </a:cxn>
                <a:cxn ang="0">
                  <a:pos x="387" y="1303"/>
                </a:cxn>
                <a:cxn ang="0">
                  <a:pos x="330" y="1392"/>
                </a:cxn>
                <a:cxn ang="0">
                  <a:pos x="312" y="1431"/>
                </a:cxn>
                <a:cxn ang="0">
                  <a:pos x="232" y="1470"/>
                </a:cxn>
                <a:cxn ang="0">
                  <a:pos x="166" y="1466"/>
                </a:cxn>
                <a:cxn ang="0">
                  <a:pos x="131" y="1492"/>
                </a:cxn>
                <a:cxn ang="0">
                  <a:pos x="86" y="1512"/>
                </a:cxn>
                <a:cxn ang="0">
                  <a:pos x="48" y="1487"/>
                </a:cxn>
                <a:cxn ang="0">
                  <a:pos x="20" y="1454"/>
                </a:cxn>
                <a:cxn ang="0">
                  <a:pos x="3" y="1351"/>
                </a:cxn>
                <a:cxn ang="0">
                  <a:pos x="45" y="1261"/>
                </a:cxn>
                <a:cxn ang="0">
                  <a:pos x="102" y="1017"/>
                </a:cxn>
                <a:cxn ang="0">
                  <a:pos x="168" y="889"/>
                </a:cxn>
                <a:cxn ang="0">
                  <a:pos x="260" y="864"/>
                </a:cxn>
                <a:cxn ang="0">
                  <a:pos x="233" y="755"/>
                </a:cxn>
                <a:cxn ang="0">
                  <a:pos x="251" y="748"/>
                </a:cxn>
                <a:cxn ang="0">
                  <a:pos x="303" y="597"/>
                </a:cxn>
                <a:cxn ang="0">
                  <a:pos x="373" y="522"/>
                </a:cxn>
                <a:cxn ang="0">
                  <a:pos x="433" y="465"/>
                </a:cxn>
                <a:cxn ang="0">
                  <a:pos x="478" y="444"/>
                </a:cxn>
                <a:cxn ang="0">
                  <a:pos x="471" y="405"/>
                </a:cxn>
                <a:cxn ang="0">
                  <a:pos x="455" y="355"/>
                </a:cxn>
                <a:cxn ang="0">
                  <a:pos x="496" y="246"/>
                </a:cxn>
                <a:cxn ang="0">
                  <a:pos x="508" y="169"/>
                </a:cxn>
                <a:cxn ang="0">
                  <a:pos x="584" y="119"/>
                </a:cxn>
                <a:cxn ang="0">
                  <a:pos x="610" y="103"/>
                </a:cxn>
                <a:cxn ang="0">
                  <a:pos x="633" y="93"/>
                </a:cxn>
                <a:cxn ang="0">
                  <a:pos x="705" y="16"/>
                </a:cxn>
                <a:cxn ang="0">
                  <a:pos x="821" y="9"/>
                </a:cxn>
                <a:cxn ang="0">
                  <a:pos x="859" y="32"/>
                </a:cxn>
                <a:cxn ang="0">
                  <a:pos x="872" y="213"/>
                </a:cxn>
                <a:cxn ang="0">
                  <a:pos x="843" y="335"/>
                </a:cxn>
                <a:cxn ang="0">
                  <a:pos x="830" y="388"/>
                </a:cxn>
                <a:cxn ang="0">
                  <a:pos x="818" y="502"/>
                </a:cxn>
                <a:cxn ang="0">
                  <a:pos x="799" y="553"/>
                </a:cxn>
                <a:cxn ang="0">
                  <a:pos x="818" y="600"/>
                </a:cxn>
                <a:cxn ang="0">
                  <a:pos x="832" y="620"/>
                </a:cxn>
                <a:cxn ang="0">
                  <a:pos x="890" y="684"/>
                </a:cxn>
                <a:cxn ang="0">
                  <a:pos x="994" y="699"/>
                </a:cxn>
                <a:cxn ang="0">
                  <a:pos x="1023" y="784"/>
                </a:cxn>
                <a:cxn ang="0">
                  <a:pos x="1015" y="808"/>
                </a:cxn>
                <a:cxn ang="0">
                  <a:pos x="996" y="955"/>
                </a:cxn>
              </a:cxnLst>
              <a:rect l="0" t="0" r="r" b="b"/>
              <a:pathLst>
                <a:path w="1029" h="1516">
                  <a:moveTo>
                    <a:pt x="1005" y="965"/>
                  </a:moveTo>
                  <a:lnTo>
                    <a:pt x="996" y="963"/>
                  </a:lnTo>
                  <a:lnTo>
                    <a:pt x="991" y="964"/>
                  </a:lnTo>
                  <a:lnTo>
                    <a:pt x="967" y="991"/>
                  </a:lnTo>
                  <a:lnTo>
                    <a:pt x="959" y="1023"/>
                  </a:lnTo>
                  <a:lnTo>
                    <a:pt x="945" y="1041"/>
                  </a:lnTo>
                  <a:lnTo>
                    <a:pt x="929" y="1055"/>
                  </a:lnTo>
                  <a:lnTo>
                    <a:pt x="921" y="1073"/>
                  </a:lnTo>
                  <a:lnTo>
                    <a:pt x="909" y="1089"/>
                  </a:lnTo>
                  <a:lnTo>
                    <a:pt x="899" y="1105"/>
                  </a:lnTo>
                  <a:lnTo>
                    <a:pt x="883" y="1116"/>
                  </a:lnTo>
                  <a:lnTo>
                    <a:pt x="874" y="1124"/>
                  </a:lnTo>
                  <a:lnTo>
                    <a:pt x="868" y="1126"/>
                  </a:lnTo>
                  <a:lnTo>
                    <a:pt x="864" y="1130"/>
                  </a:lnTo>
                  <a:lnTo>
                    <a:pt x="853" y="1144"/>
                  </a:lnTo>
                  <a:lnTo>
                    <a:pt x="845" y="1160"/>
                  </a:lnTo>
                  <a:lnTo>
                    <a:pt x="843" y="1183"/>
                  </a:lnTo>
                  <a:lnTo>
                    <a:pt x="837" y="1205"/>
                  </a:lnTo>
                  <a:lnTo>
                    <a:pt x="834" y="1211"/>
                  </a:lnTo>
                  <a:lnTo>
                    <a:pt x="832" y="1216"/>
                  </a:lnTo>
                  <a:lnTo>
                    <a:pt x="832" y="1222"/>
                  </a:lnTo>
                  <a:lnTo>
                    <a:pt x="830" y="1226"/>
                  </a:lnTo>
                  <a:lnTo>
                    <a:pt x="802" y="1244"/>
                  </a:lnTo>
                  <a:lnTo>
                    <a:pt x="772" y="1260"/>
                  </a:lnTo>
                  <a:lnTo>
                    <a:pt x="770" y="1266"/>
                  </a:lnTo>
                  <a:lnTo>
                    <a:pt x="769" y="1269"/>
                  </a:lnTo>
                  <a:lnTo>
                    <a:pt x="760" y="1272"/>
                  </a:lnTo>
                  <a:lnTo>
                    <a:pt x="756" y="1278"/>
                  </a:lnTo>
                  <a:lnTo>
                    <a:pt x="735" y="1292"/>
                  </a:lnTo>
                  <a:lnTo>
                    <a:pt x="715" y="1305"/>
                  </a:lnTo>
                  <a:lnTo>
                    <a:pt x="686" y="1305"/>
                  </a:lnTo>
                  <a:lnTo>
                    <a:pt x="656" y="1300"/>
                  </a:lnTo>
                  <a:lnTo>
                    <a:pt x="651" y="1292"/>
                  </a:lnTo>
                  <a:lnTo>
                    <a:pt x="645" y="1286"/>
                  </a:lnTo>
                  <a:lnTo>
                    <a:pt x="648" y="1278"/>
                  </a:lnTo>
                  <a:lnTo>
                    <a:pt x="651" y="1269"/>
                  </a:lnTo>
                  <a:lnTo>
                    <a:pt x="652" y="1266"/>
                  </a:lnTo>
                  <a:lnTo>
                    <a:pt x="655" y="1263"/>
                  </a:lnTo>
                  <a:lnTo>
                    <a:pt x="659" y="1254"/>
                  </a:lnTo>
                  <a:lnTo>
                    <a:pt x="665" y="1245"/>
                  </a:lnTo>
                  <a:lnTo>
                    <a:pt x="668" y="1227"/>
                  </a:lnTo>
                  <a:lnTo>
                    <a:pt x="656" y="1214"/>
                  </a:lnTo>
                  <a:lnTo>
                    <a:pt x="646" y="1213"/>
                  </a:lnTo>
                  <a:lnTo>
                    <a:pt x="636" y="1216"/>
                  </a:lnTo>
                  <a:lnTo>
                    <a:pt x="607" y="1216"/>
                  </a:lnTo>
                  <a:lnTo>
                    <a:pt x="576" y="1216"/>
                  </a:lnTo>
                  <a:lnTo>
                    <a:pt x="566" y="1223"/>
                  </a:lnTo>
                  <a:lnTo>
                    <a:pt x="554" y="1226"/>
                  </a:lnTo>
                  <a:lnTo>
                    <a:pt x="537" y="1245"/>
                  </a:lnTo>
                  <a:lnTo>
                    <a:pt x="511" y="1247"/>
                  </a:lnTo>
                  <a:lnTo>
                    <a:pt x="483" y="1236"/>
                  </a:lnTo>
                  <a:lnTo>
                    <a:pt x="455" y="1241"/>
                  </a:lnTo>
                  <a:lnTo>
                    <a:pt x="430" y="1260"/>
                  </a:lnTo>
                  <a:lnTo>
                    <a:pt x="408" y="1286"/>
                  </a:lnTo>
                  <a:lnTo>
                    <a:pt x="387" y="1303"/>
                  </a:lnTo>
                  <a:lnTo>
                    <a:pt x="366" y="1320"/>
                  </a:lnTo>
                  <a:lnTo>
                    <a:pt x="350" y="1353"/>
                  </a:lnTo>
                  <a:lnTo>
                    <a:pt x="341" y="1389"/>
                  </a:lnTo>
                  <a:lnTo>
                    <a:pt x="337" y="1392"/>
                  </a:lnTo>
                  <a:lnTo>
                    <a:pt x="330" y="1392"/>
                  </a:lnTo>
                  <a:lnTo>
                    <a:pt x="330" y="1397"/>
                  </a:lnTo>
                  <a:lnTo>
                    <a:pt x="333" y="1398"/>
                  </a:lnTo>
                  <a:lnTo>
                    <a:pt x="330" y="1413"/>
                  </a:lnTo>
                  <a:lnTo>
                    <a:pt x="325" y="1425"/>
                  </a:lnTo>
                  <a:lnTo>
                    <a:pt x="312" y="1431"/>
                  </a:lnTo>
                  <a:lnTo>
                    <a:pt x="297" y="1438"/>
                  </a:lnTo>
                  <a:lnTo>
                    <a:pt x="277" y="1454"/>
                  </a:lnTo>
                  <a:lnTo>
                    <a:pt x="257" y="1472"/>
                  </a:lnTo>
                  <a:lnTo>
                    <a:pt x="243" y="1475"/>
                  </a:lnTo>
                  <a:lnTo>
                    <a:pt x="232" y="1470"/>
                  </a:lnTo>
                  <a:lnTo>
                    <a:pt x="222" y="1463"/>
                  </a:lnTo>
                  <a:lnTo>
                    <a:pt x="210" y="1457"/>
                  </a:lnTo>
                  <a:lnTo>
                    <a:pt x="194" y="1454"/>
                  </a:lnTo>
                  <a:lnTo>
                    <a:pt x="178" y="1460"/>
                  </a:lnTo>
                  <a:lnTo>
                    <a:pt x="166" y="1466"/>
                  </a:lnTo>
                  <a:lnTo>
                    <a:pt x="156" y="1475"/>
                  </a:lnTo>
                  <a:lnTo>
                    <a:pt x="147" y="1479"/>
                  </a:lnTo>
                  <a:lnTo>
                    <a:pt x="138" y="1484"/>
                  </a:lnTo>
                  <a:lnTo>
                    <a:pt x="133" y="1487"/>
                  </a:lnTo>
                  <a:lnTo>
                    <a:pt x="131" y="1492"/>
                  </a:lnTo>
                  <a:lnTo>
                    <a:pt x="128" y="1492"/>
                  </a:lnTo>
                  <a:lnTo>
                    <a:pt x="124" y="1492"/>
                  </a:lnTo>
                  <a:lnTo>
                    <a:pt x="111" y="1501"/>
                  </a:lnTo>
                  <a:lnTo>
                    <a:pt x="95" y="1507"/>
                  </a:lnTo>
                  <a:lnTo>
                    <a:pt x="86" y="1512"/>
                  </a:lnTo>
                  <a:lnTo>
                    <a:pt x="79" y="1516"/>
                  </a:lnTo>
                  <a:lnTo>
                    <a:pt x="79" y="1500"/>
                  </a:lnTo>
                  <a:lnTo>
                    <a:pt x="63" y="1497"/>
                  </a:lnTo>
                  <a:lnTo>
                    <a:pt x="48" y="1492"/>
                  </a:lnTo>
                  <a:lnTo>
                    <a:pt x="48" y="1487"/>
                  </a:lnTo>
                  <a:lnTo>
                    <a:pt x="39" y="1482"/>
                  </a:lnTo>
                  <a:lnTo>
                    <a:pt x="32" y="1476"/>
                  </a:lnTo>
                  <a:lnTo>
                    <a:pt x="32" y="1475"/>
                  </a:lnTo>
                  <a:lnTo>
                    <a:pt x="32" y="1473"/>
                  </a:lnTo>
                  <a:lnTo>
                    <a:pt x="20" y="1454"/>
                  </a:lnTo>
                  <a:lnTo>
                    <a:pt x="22" y="1434"/>
                  </a:lnTo>
                  <a:lnTo>
                    <a:pt x="6" y="1416"/>
                  </a:lnTo>
                  <a:lnTo>
                    <a:pt x="0" y="1392"/>
                  </a:lnTo>
                  <a:lnTo>
                    <a:pt x="3" y="1372"/>
                  </a:lnTo>
                  <a:lnTo>
                    <a:pt x="3" y="1351"/>
                  </a:lnTo>
                  <a:lnTo>
                    <a:pt x="3" y="1345"/>
                  </a:lnTo>
                  <a:lnTo>
                    <a:pt x="26" y="1310"/>
                  </a:lnTo>
                  <a:lnTo>
                    <a:pt x="39" y="1272"/>
                  </a:lnTo>
                  <a:lnTo>
                    <a:pt x="42" y="1266"/>
                  </a:lnTo>
                  <a:lnTo>
                    <a:pt x="45" y="1261"/>
                  </a:lnTo>
                  <a:lnTo>
                    <a:pt x="57" y="1210"/>
                  </a:lnTo>
                  <a:lnTo>
                    <a:pt x="73" y="1160"/>
                  </a:lnTo>
                  <a:lnTo>
                    <a:pt x="76" y="1127"/>
                  </a:lnTo>
                  <a:lnTo>
                    <a:pt x="79" y="1095"/>
                  </a:lnTo>
                  <a:lnTo>
                    <a:pt x="102" y="1017"/>
                  </a:lnTo>
                  <a:lnTo>
                    <a:pt x="128" y="940"/>
                  </a:lnTo>
                  <a:lnTo>
                    <a:pt x="131" y="938"/>
                  </a:lnTo>
                  <a:lnTo>
                    <a:pt x="134" y="935"/>
                  </a:lnTo>
                  <a:lnTo>
                    <a:pt x="146" y="907"/>
                  </a:lnTo>
                  <a:lnTo>
                    <a:pt x="168" y="889"/>
                  </a:lnTo>
                  <a:lnTo>
                    <a:pt x="204" y="887"/>
                  </a:lnTo>
                  <a:lnTo>
                    <a:pt x="239" y="886"/>
                  </a:lnTo>
                  <a:lnTo>
                    <a:pt x="248" y="883"/>
                  </a:lnTo>
                  <a:lnTo>
                    <a:pt x="252" y="877"/>
                  </a:lnTo>
                  <a:lnTo>
                    <a:pt x="260" y="864"/>
                  </a:lnTo>
                  <a:lnTo>
                    <a:pt x="260" y="848"/>
                  </a:lnTo>
                  <a:lnTo>
                    <a:pt x="251" y="823"/>
                  </a:lnTo>
                  <a:lnTo>
                    <a:pt x="242" y="798"/>
                  </a:lnTo>
                  <a:lnTo>
                    <a:pt x="239" y="776"/>
                  </a:lnTo>
                  <a:lnTo>
                    <a:pt x="233" y="755"/>
                  </a:lnTo>
                  <a:lnTo>
                    <a:pt x="233" y="758"/>
                  </a:lnTo>
                  <a:lnTo>
                    <a:pt x="230" y="758"/>
                  </a:lnTo>
                  <a:lnTo>
                    <a:pt x="242" y="755"/>
                  </a:lnTo>
                  <a:lnTo>
                    <a:pt x="251" y="752"/>
                  </a:lnTo>
                  <a:lnTo>
                    <a:pt x="251" y="748"/>
                  </a:lnTo>
                  <a:lnTo>
                    <a:pt x="254" y="745"/>
                  </a:lnTo>
                  <a:lnTo>
                    <a:pt x="273" y="730"/>
                  </a:lnTo>
                  <a:lnTo>
                    <a:pt x="284" y="708"/>
                  </a:lnTo>
                  <a:lnTo>
                    <a:pt x="289" y="652"/>
                  </a:lnTo>
                  <a:lnTo>
                    <a:pt x="303" y="597"/>
                  </a:lnTo>
                  <a:lnTo>
                    <a:pt x="324" y="580"/>
                  </a:lnTo>
                  <a:lnTo>
                    <a:pt x="344" y="561"/>
                  </a:lnTo>
                  <a:lnTo>
                    <a:pt x="346" y="553"/>
                  </a:lnTo>
                  <a:lnTo>
                    <a:pt x="350" y="545"/>
                  </a:lnTo>
                  <a:lnTo>
                    <a:pt x="373" y="522"/>
                  </a:lnTo>
                  <a:lnTo>
                    <a:pt x="397" y="497"/>
                  </a:lnTo>
                  <a:lnTo>
                    <a:pt x="413" y="489"/>
                  </a:lnTo>
                  <a:lnTo>
                    <a:pt x="429" y="477"/>
                  </a:lnTo>
                  <a:lnTo>
                    <a:pt x="430" y="471"/>
                  </a:lnTo>
                  <a:lnTo>
                    <a:pt x="433" y="465"/>
                  </a:lnTo>
                  <a:lnTo>
                    <a:pt x="449" y="456"/>
                  </a:lnTo>
                  <a:lnTo>
                    <a:pt x="468" y="450"/>
                  </a:lnTo>
                  <a:lnTo>
                    <a:pt x="474" y="450"/>
                  </a:lnTo>
                  <a:lnTo>
                    <a:pt x="476" y="444"/>
                  </a:lnTo>
                  <a:lnTo>
                    <a:pt x="478" y="444"/>
                  </a:lnTo>
                  <a:lnTo>
                    <a:pt x="481" y="444"/>
                  </a:lnTo>
                  <a:lnTo>
                    <a:pt x="493" y="433"/>
                  </a:lnTo>
                  <a:lnTo>
                    <a:pt x="496" y="415"/>
                  </a:lnTo>
                  <a:lnTo>
                    <a:pt x="483" y="412"/>
                  </a:lnTo>
                  <a:lnTo>
                    <a:pt x="471" y="405"/>
                  </a:lnTo>
                  <a:lnTo>
                    <a:pt x="470" y="405"/>
                  </a:lnTo>
                  <a:lnTo>
                    <a:pt x="465" y="405"/>
                  </a:lnTo>
                  <a:lnTo>
                    <a:pt x="461" y="399"/>
                  </a:lnTo>
                  <a:lnTo>
                    <a:pt x="458" y="391"/>
                  </a:lnTo>
                  <a:lnTo>
                    <a:pt x="455" y="355"/>
                  </a:lnTo>
                  <a:lnTo>
                    <a:pt x="462" y="319"/>
                  </a:lnTo>
                  <a:lnTo>
                    <a:pt x="478" y="303"/>
                  </a:lnTo>
                  <a:lnTo>
                    <a:pt x="496" y="288"/>
                  </a:lnTo>
                  <a:lnTo>
                    <a:pt x="496" y="268"/>
                  </a:lnTo>
                  <a:lnTo>
                    <a:pt x="496" y="246"/>
                  </a:lnTo>
                  <a:lnTo>
                    <a:pt x="486" y="235"/>
                  </a:lnTo>
                  <a:lnTo>
                    <a:pt x="486" y="222"/>
                  </a:lnTo>
                  <a:lnTo>
                    <a:pt x="496" y="207"/>
                  </a:lnTo>
                  <a:lnTo>
                    <a:pt x="503" y="193"/>
                  </a:lnTo>
                  <a:lnTo>
                    <a:pt x="508" y="169"/>
                  </a:lnTo>
                  <a:lnTo>
                    <a:pt x="515" y="146"/>
                  </a:lnTo>
                  <a:lnTo>
                    <a:pt x="518" y="143"/>
                  </a:lnTo>
                  <a:lnTo>
                    <a:pt x="522" y="143"/>
                  </a:lnTo>
                  <a:lnTo>
                    <a:pt x="547" y="121"/>
                  </a:lnTo>
                  <a:lnTo>
                    <a:pt x="584" y="119"/>
                  </a:lnTo>
                  <a:lnTo>
                    <a:pt x="588" y="116"/>
                  </a:lnTo>
                  <a:lnTo>
                    <a:pt x="591" y="113"/>
                  </a:lnTo>
                  <a:lnTo>
                    <a:pt x="595" y="113"/>
                  </a:lnTo>
                  <a:lnTo>
                    <a:pt x="601" y="106"/>
                  </a:lnTo>
                  <a:lnTo>
                    <a:pt x="610" y="103"/>
                  </a:lnTo>
                  <a:lnTo>
                    <a:pt x="617" y="100"/>
                  </a:lnTo>
                  <a:lnTo>
                    <a:pt x="621" y="99"/>
                  </a:lnTo>
                  <a:lnTo>
                    <a:pt x="624" y="96"/>
                  </a:lnTo>
                  <a:lnTo>
                    <a:pt x="629" y="94"/>
                  </a:lnTo>
                  <a:lnTo>
                    <a:pt x="633" y="93"/>
                  </a:lnTo>
                  <a:lnTo>
                    <a:pt x="633" y="90"/>
                  </a:lnTo>
                  <a:lnTo>
                    <a:pt x="635" y="87"/>
                  </a:lnTo>
                  <a:lnTo>
                    <a:pt x="664" y="51"/>
                  </a:lnTo>
                  <a:lnTo>
                    <a:pt x="697" y="21"/>
                  </a:lnTo>
                  <a:lnTo>
                    <a:pt x="705" y="16"/>
                  </a:lnTo>
                  <a:lnTo>
                    <a:pt x="713" y="15"/>
                  </a:lnTo>
                  <a:lnTo>
                    <a:pt x="741" y="9"/>
                  </a:lnTo>
                  <a:lnTo>
                    <a:pt x="770" y="0"/>
                  </a:lnTo>
                  <a:lnTo>
                    <a:pt x="795" y="1"/>
                  </a:lnTo>
                  <a:lnTo>
                    <a:pt x="821" y="9"/>
                  </a:lnTo>
                  <a:lnTo>
                    <a:pt x="830" y="12"/>
                  </a:lnTo>
                  <a:lnTo>
                    <a:pt x="839" y="18"/>
                  </a:lnTo>
                  <a:lnTo>
                    <a:pt x="845" y="21"/>
                  </a:lnTo>
                  <a:lnTo>
                    <a:pt x="851" y="23"/>
                  </a:lnTo>
                  <a:lnTo>
                    <a:pt x="859" y="32"/>
                  </a:lnTo>
                  <a:lnTo>
                    <a:pt x="868" y="41"/>
                  </a:lnTo>
                  <a:lnTo>
                    <a:pt x="872" y="54"/>
                  </a:lnTo>
                  <a:lnTo>
                    <a:pt x="877" y="69"/>
                  </a:lnTo>
                  <a:lnTo>
                    <a:pt x="880" y="141"/>
                  </a:lnTo>
                  <a:lnTo>
                    <a:pt x="872" y="213"/>
                  </a:lnTo>
                  <a:lnTo>
                    <a:pt x="874" y="232"/>
                  </a:lnTo>
                  <a:lnTo>
                    <a:pt x="877" y="253"/>
                  </a:lnTo>
                  <a:lnTo>
                    <a:pt x="864" y="288"/>
                  </a:lnTo>
                  <a:lnTo>
                    <a:pt x="858" y="327"/>
                  </a:lnTo>
                  <a:lnTo>
                    <a:pt x="843" y="335"/>
                  </a:lnTo>
                  <a:lnTo>
                    <a:pt x="833" y="346"/>
                  </a:lnTo>
                  <a:lnTo>
                    <a:pt x="830" y="362"/>
                  </a:lnTo>
                  <a:lnTo>
                    <a:pt x="833" y="380"/>
                  </a:lnTo>
                  <a:lnTo>
                    <a:pt x="833" y="384"/>
                  </a:lnTo>
                  <a:lnTo>
                    <a:pt x="830" y="388"/>
                  </a:lnTo>
                  <a:lnTo>
                    <a:pt x="810" y="422"/>
                  </a:lnTo>
                  <a:lnTo>
                    <a:pt x="818" y="459"/>
                  </a:lnTo>
                  <a:lnTo>
                    <a:pt x="818" y="477"/>
                  </a:lnTo>
                  <a:lnTo>
                    <a:pt x="816" y="496"/>
                  </a:lnTo>
                  <a:lnTo>
                    <a:pt x="818" y="502"/>
                  </a:lnTo>
                  <a:lnTo>
                    <a:pt x="824" y="508"/>
                  </a:lnTo>
                  <a:lnTo>
                    <a:pt x="824" y="511"/>
                  </a:lnTo>
                  <a:lnTo>
                    <a:pt x="829" y="514"/>
                  </a:lnTo>
                  <a:lnTo>
                    <a:pt x="814" y="533"/>
                  </a:lnTo>
                  <a:lnTo>
                    <a:pt x="799" y="553"/>
                  </a:lnTo>
                  <a:lnTo>
                    <a:pt x="798" y="558"/>
                  </a:lnTo>
                  <a:lnTo>
                    <a:pt x="799" y="562"/>
                  </a:lnTo>
                  <a:lnTo>
                    <a:pt x="808" y="578"/>
                  </a:lnTo>
                  <a:lnTo>
                    <a:pt x="817" y="593"/>
                  </a:lnTo>
                  <a:lnTo>
                    <a:pt x="818" y="600"/>
                  </a:lnTo>
                  <a:lnTo>
                    <a:pt x="824" y="609"/>
                  </a:lnTo>
                  <a:lnTo>
                    <a:pt x="824" y="612"/>
                  </a:lnTo>
                  <a:lnTo>
                    <a:pt x="826" y="615"/>
                  </a:lnTo>
                  <a:lnTo>
                    <a:pt x="829" y="618"/>
                  </a:lnTo>
                  <a:lnTo>
                    <a:pt x="832" y="620"/>
                  </a:lnTo>
                  <a:lnTo>
                    <a:pt x="834" y="625"/>
                  </a:lnTo>
                  <a:lnTo>
                    <a:pt x="839" y="631"/>
                  </a:lnTo>
                  <a:lnTo>
                    <a:pt x="853" y="637"/>
                  </a:lnTo>
                  <a:lnTo>
                    <a:pt x="865" y="646"/>
                  </a:lnTo>
                  <a:lnTo>
                    <a:pt x="890" y="684"/>
                  </a:lnTo>
                  <a:lnTo>
                    <a:pt x="931" y="699"/>
                  </a:lnTo>
                  <a:lnTo>
                    <a:pt x="944" y="674"/>
                  </a:lnTo>
                  <a:lnTo>
                    <a:pt x="973" y="667"/>
                  </a:lnTo>
                  <a:lnTo>
                    <a:pt x="985" y="681"/>
                  </a:lnTo>
                  <a:lnTo>
                    <a:pt x="994" y="699"/>
                  </a:lnTo>
                  <a:lnTo>
                    <a:pt x="1008" y="717"/>
                  </a:lnTo>
                  <a:lnTo>
                    <a:pt x="1021" y="736"/>
                  </a:lnTo>
                  <a:lnTo>
                    <a:pt x="1029" y="756"/>
                  </a:lnTo>
                  <a:lnTo>
                    <a:pt x="1023" y="779"/>
                  </a:lnTo>
                  <a:lnTo>
                    <a:pt x="1023" y="784"/>
                  </a:lnTo>
                  <a:lnTo>
                    <a:pt x="1023" y="789"/>
                  </a:lnTo>
                  <a:lnTo>
                    <a:pt x="1020" y="793"/>
                  </a:lnTo>
                  <a:lnTo>
                    <a:pt x="1017" y="799"/>
                  </a:lnTo>
                  <a:lnTo>
                    <a:pt x="1017" y="804"/>
                  </a:lnTo>
                  <a:lnTo>
                    <a:pt x="1015" y="808"/>
                  </a:lnTo>
                  <a:lnTo>
                    <a:pt x="1008" y="823"/>
                  </a:lnTo>
                  <a:lnTo>
                    <a:pt x="1007" y="839"/>
                  </a:lnTo>
                  <a:lnTo>
                    <a:pt x="1002" y="896"/>
                  </a:lnTo>
                  <a:lnTo>
                    <a:pt x="994" y="952"/>
                  </a:lnTo>
                  <a:lnTo>
                    <a:pt x="996" y="955"/>
                  </a:lnTo>
                  <a:lnTo>
                    <a:pt x="999" y="955"/>
                  </a:lnTo>
                  <a:lnTo>
                    <a:pt x="999" y="960"/>
                  </a:lnTo>
                  <a:lnTo>
                    <a:pt x="1005" y="965"/>
                  </a:lnTo>
                  <a:close/>
                </a:path>
              </a:pathLst>
            </a:custGeom>
            <a:solidFill>
              <a:srgbClr val="009900"/>
            </a:solidFill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CO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84469" name="Freeform 21"/>
            <p:cNvSpPr>
              <a:spLocks/>
            </p:cNvSpPr>
            <p:nvPr/>
          </p:nvSpPr>
          <p:spPr bwMode="auto">
            <a:xfrm>
              <a:off x="583" y="2425"/>
              <a:ext cx="377" cy="368"/>
            </a:xfrm>
            <a:custGeom>
              <a:avLst/>
              <a:gdLst/>
              <a:ahLst/>
              <a:cxnLst>
                <a:cxn ang="0">
                  <a:pos x="64" y="561"/>
                </a:cxn>
                <a:cxn ang="0">
                  <a:pos x="49" y="609"/>
                </a:cxn>
                <a:cxn ang="0">
                  <a:pos x="89" y="642"/>
                </a:cxn>
                <a:cxn ang="0">
                  <a:pos x="156" y="646"/>
                </a:cxn>
                <a:cxn ang="0">
                  <a:pos x="173" y="750"/>
                </a:cxn>
                <a:cxn ang="0">
                  <a:pos x="233" y="759"/>
                </a:cxn>
                <a:cxn ang="0">
                  <a:pos x="147" y="895"/>
                </a:cxn>
                <a:cxn ang="0">
                  <a:pos x="57" y="1043"/>
                </a:cxn>
                <a:cxn ang="0">
                  <a:pos x="117" y="1140"/>
                </a:cxn>
                <a:cxn ang="0">
                  <a:pos x="200" y="1188"/>
                </a:cxn>
                <a:cxn ang="0">
                  <a:pos x="297" y="1202"/>
                </a:cxn>
                <a:cxn ang="0">
                  <a:pos x="353" y="1195"/>
                </a:cxn>
                <a:cxn ang="0">
                  <a:pos x="387" y="1236"/>
                </a:cxn>
                <a:cxn ang="0">
                  <a:pos x="411" y="1249"/>
                </a:cxn>
                <a:cxn ang="0">
                  <a:pos x="452" y="1258"/>
                </a:cxn>
                <a:cxn ang="0">
                  <a:pos x="505" y="1233"/>
                </a:cxn>
                <a:cxn ang="0">
                  <a:pos x="548" y="1210"/>
                </a:cxn>
                <a:cxn ang="0">
                  <a:pos x="624" y="1182"/>
                </a:cxn>
                <a:cxn ang="0">
                  <a:pos x="673" y="1086"/>
                </a:cxn>
                <a:cxn ang="0">
                  <a:pos x="757" y="1089"/>
                </a:cxn>
                <a:cxn ang="0">
                  <a:pos x="836" y="1105"/>
                </a:cxn>
                <a:cxn ang="0">
                  <a:pos x="867" y="1121"/>
                </a:cxn>
                <a:cxn ang="0">
                  <a:pos x="935" y="1127"/>
                </a:cxn>
                <a:cxn ang="0">
                  <a:pos x="989" y="992"/>
                </a:cxn>
                <a:cxn ang="0">
                  <a:pos x="1061" y="724"/>
                </a:cxn>
                <a:cxn ang="0">
                  <a:pos x="1137" y="671"/>
                </a:cxn>
                <a:cxn ang="0">
                  <a:pos x="1192" y="630"/>
                </a:cxn>
                <a:cxn ang="0">
                  <a:pos x="1154" y="516"/>
                </a:cxn>
                <a:cxn ang="0">
                  <a:pos x="1125" y="363"/>
                </a:cxn>
                <a:cxn ang="0">
                  <a:pos x="1100" y="316"/>
                </a:cxn>
                <a:cxn ang="0">
                  <a:pos x="1100" y="263"/>
                </a:cxn>
                <a:cxn ang="0">
                  <a:pos x="1129" y="232"/>
                </a:cxn>
                <a:cxn ang="0">
                  <a:pos x="1183" y="181"/>
                </a:cxn>
                <a:cxn ang="0">
                  <a:pos x="1107" y="168"/>
                </a:cxn>
                <a:cxn ang="0">
                  <a:pos x="1053" y="123"/>
                </a:cxn>
                <a:cxn ang="0">
                  <a:pos x="1001" y="51"/>
                </a:cxn>
                <a:cxn ang="0">
                  <a:pos x="994" y="35"/>
                </a:cxn>
                <a:cxn ang="0">
                  <a:pos x="960" y="3"/>
                </a:cxn>
                <a:cxn ang="0">
                  <a:pos x="894" y="26"/>
                </a:cxn>
                <a:cxn ang="0">
                  <a:pos x="859" y="100"/>
                </a:cxn>
                <a:cxn ang="0">
                  <a:pos x="786" y="125"/>
                </a:cxn>
                <a:cxn ang="0">
                  <a:pos x="725" y="194"/>
                </a:cxn>
                <a:cxn ang="0">
                  <a:pos x="683" y="293"/>
                </a:cxn>
                <a:cxn ang="0">
                  <a:pos x="654" y="331"/>
                </a:cxn>
                <a:cxn ang="0">
                  <a:pos x="630" y="374"/>
                </a:cxn>
                <a:cxn ang="0">
                  <a:pos x="664" y="458"/>
                </a:cxn>
                <a:cxn ang="0">
                  <a:pos x="693" y="494"/>
                </a:cxn>
                <a:cxn ang="0">
                  <a:pos x="651" y="547"/>
                </a:cxn>
                <a:cxn ang="0">
                  <a:pos x="629" y="563"/>
                </a:cxn>
                <a:cxn ang="0">
                  <a:pos x="579" y="605"/>
                </a:cxn>
                <a:cxn ang="0">
                  <a:pos x="527" y="611"/>
                </a:cxn>
                <a:cxn ang="0">
                  <a:pos x="470" y="599"/>
                </a:cxn>
                <a:cxn ang="0">
                  <a:pos x="413" y="561"/>
                </a:cxn>
                <a:cxn ang="0">
                  <a:pos x="337" y="544"/>
                </a:cxn>
                <a:cxn ang="0">
                  <a:pos x="227" y="524"/>
                </a:cxn>
                <a:cxn ang="0">
                  <a:pos x="195" y="499"/>
                </a:cxn>
                <a:cxn ang="0">
                  <a:pos x="163" y="477"/>
                </a:cxn>
                <a:cxn ang="0">
                  <a:pos x="103" y="500"/>
                </a:cxn>
              </a:cxnLst>
              <a:rect l="0" t="0" r="r" b="b"/>
              <a:pathLst>
                <a:path w="1192" h="1258">
                  <a:moveTo>
                    <a:pt x="96" y="508"/>
                  </a:moveTo>
                  <a:lnTo>
                    <a:pt x="95" y="521"/>
                  </a:lnTo>
                  <a:lnTo>
                    <a:pt x="82" y="533"/>
                  </a:lnTo>
                  <a:lnTo>
                    <a:pt x="68" y="546"/>
                  </a:lnTo>
                  <a:lnTo>
                    <a:pt x="64" y="561"/>
                  </a:lnTo>
                  <a:lnTo>
                    <a:pt x="68" y="561"/>
                  </a:lnTo>
                  <a:lnTo>
                    <a:pt x="76" y="561"/>
                  </a:lnTo>
                  <a:lnTo>
                    <a:pt x="63" y="581"/>
                  </a:lnTo>
                  <a:lnTo>
                    <a:pt x="49" y="602"/>
                  </a:lnTo>
                  <a:lnTo>
                    <a:pt x="49" y="609"/>
                  </a:lnTo>
                  <a:lnTo>
                    <a:pt x="55" y="614"/>
                  </a:lnTo>
                  <a:lnTo>
                    <a:pt x="73" y="614"/>
                  </a:lnTo>
                  <a:lnTo>
                    <a:pt x="89" y="608"/>
                  </a:lnTo>
                  <a:lnTo>
                    <a:pt x="89" y="624"/>
                  </a:lnTo>
                  <a:lnTo>
                    <a:pt x="89" y="642"/>
                  </a:lnTo>
                  <a:lnTo>
                    <a:pt x="137" y="628"/>
                  </a:lnTo>
                  <a:lnTo>
                    <a:pt x="162" y="587"/>
                  </a:lnTo>
                  <a:lnTo>
                    <a:pt x="184" y="599"/>
                  </a:lnTo>
                  <a:lnTo>
                    <a:pt x="187" y="619"/>
                  </a:lnTo>
                  <a:lnTo>
                    <a:pt x="156" y="646"/>
                  </a:lnTo>
                  <a:lnTo>
                    <a:pt x="128" y="675"/>
                  </a:lnTo>
                  <a:lnTo>
                    <a:pt x="131" y="700"/>
                  </a:lnTo>
                  <a:lnTo>
                    <a:pt x="137" y="728"/>
                  </a:lnTo>
                  <a:lnTo>
                    <a:pt x="153" y="740"/>
                  </a:lnTo>
                  <a:lnTo>
                    <a:pt x="173" y="750"/>
                  </a:lnTo>
                  <a:lnTo>
                    <a:pt x="192" y="746"/>
                  </a:lnTo>
                  <a:lnTo>
                    <a:pt x="213" y="728"/>
                  </a:lnTo>
                  <a:lnTo>
                    <a:pt x="236" y="717"/>
                  </a:lnTo>
                  <a:lnTo>
                    <a:pt x="264" y="731"/>
                  </a:lnTo>
                  <a:lnTo>
                    <a:pt x="233" y="759"/>
                  </a:lnTo>
                  <a:lnTo>
                    <a:pt x="227" y="798"/>
                  </a:lnTo>
                  <a:lnTo>
                    <a:pt x="227" y="837"/>
                  </a:lnTo>
                  <a:lnTo>
                    <a:pt x="207" y="873"/>
                  </a:lnTo>
                  <a:lnTo>
                    <a:pt x="178" y="881"/>
                  </a:lnTo>
                  <a:lnTo>
                    <a:pt x="147" y="895"/>
                  </a:lnTo>
                  <a:lnTo>
                    <a:pt x="134" y="918"/>
                  </a:lnTo>
                  <a:lnTo>
                    <a:pt x="131" y="946"/>
                  </a:lnTo>
                  <a:lnTo>
                    <a:pt x="128" y="974"/>
                  </a:lnTo>
                  <a:lnTo>
                    <a:pt x="115" y="992"/>
                  </a:lnTo>
                  <a:lnTo>
                    <a:pt x="57" y="1043"/>
                  </a:lnTo>
                  <a:lnTo>
                    <a:pt x="0" y="1092"/>
                  </a:lnTo>
                  <a:lnTo>
                    <a:pt x="35" y="1098"/>
                  </a:lnTo>
                  <a:lnTo>
                    <a:pt x="70" y="1104"/>
                  </a:lnTo>
                  <a:lnTo>
                    <a:pt x="93" y="1121"/>
                  </a:lnTo>
                  <a:lnTo>
                    <a:pt x="117" y="1140"/>
                  </a:lnTo>
                  <a:lnTo>
                    <a:pt x="124" y="1146"/>
                  </a:lnTo>
                  <a:lnTo>
                    <a:pt x="127" y="1148"/>
                  </a:lnTo>
                  <a:lnTo>
                    <a:pt x="147" y="1161"/>
                  </a:lnTo>
                  <a:lnTo>
                    <a:pt x="169" y="1170"/>
                  </a:lnTo>
                  <a:lnTo>
                    <a:pt x="200" y="1188"/>
                  </a:lnTo>
                  <a:lnTo>
                    <a:pt x="236" y="1195"/>
                  </a:lnTo>
                  <a:lnTo>
                    <a:pt x="246" y="1198"/>
                  </a:lnTo>
                  <a:lnTo>
                    <a:pt x="258" y="1201"/>
                  </a:lnTo>
                  <a:lnTo>
                    <a:pt x="279" y="1204"/>
                  </a:lnTo>
                  <a:lnTo>
                    <a:pt x="297" y="1202"/>
                  </a:lnTo>
                  <a:lnTo>
                    <a:pt x="299" y="1198"/>
                  </a:lnTo>
                  <a:lnTo>
                    <a:pt x="302" y="1196"/>
                  </a:lnTo>
                  <a:lnTo>
                    <a:pt x="324" y="1189"/>
                  </a:lnTo>
                  <a:lnTo>
                    <a:pt x="347" y="1192"/>
                  </a:lnTo>
                  <a:lnTo>
                    <a:pt x="353" y="1195"/>
                  </a:lnTo>
                  <a:lnTo>
                    <a:pt x="356" y="1199"/>
                  </a:lnTo>
                  <a:lnTo>
                    <a:pt x="369" y="1218"/>
                  </a:lnTo>
                  <a:lnTo>
                    <a:pt x="387" y="1230"/>
                  </a:lnTo>
                  <a:lnTo>
                    <a:pt x="387" y="1232"/>
                  </a:lnTo>
                  <a:lnTo>
                    <a:pt x="387" y="1236"/>
                  </a:lnTo>
                  <a:lnTo>
                    <a:pt x="395" y="1239"/>
                  </a:lnTo>
                  <a:lnTo>
                    <a:pt x="404" y="1242"/>
                  </a:lnTo>
                  <a:lnTo>
                    <a:pt x="404" y="1246"/>
                  </a:lnTo>
                  <a:lnTo>
                    <a:pt x="407" y="1248"/>
                  </a:lnTo>
                  <a:lnTo>
                    <a:pt x="411" y="1249"/>
                  </a:lnTo>
                  <a:lnTo>
                    <a:pt x="417" y="1249"/>
                  </a:lnTo>
                  <a:lnTo>
                    <a:pt x="417" y="1254"/>
                  </a:lnTo>
                  <a:lnTo>
                    <a:pt x="420" y="1255"/>
                  </a:lnTo>
                  <a:lnTo>
                    <a:pt x="438" y="1258"/>
                  </a:lnTo>
                  <a:lnTo>
                    <a:pt x="452" y="1258"/>
                  </a:lnTo>
                  <a:lnTo>
                    <a:pt x="459" y="1257"/>
                  </a:lnTo>
                  <a:lnTo>
                    <a:pt x="467" y="1255"/>
                  </a:lnTo>
                  <a:lnTo>
                    <a:pt x="481" y="1248"/>
                  </a:lnTo>
                  <a:lnTo>
                    <a:pt x="494" y="1238"/>
                  </a:lnTo>
                  <a:lnTo>
                    <a:pt x="505" y="1233"/>
                  </a:lnTo>
                  <a:lnTo>
                    <a:pt x="509" y="1226"/>
                  </a:lnTo>
                  <a:lnTo>
                    <a:pt x="525" y="1224"/>
                  </a:lnTo>
                  <a:lnTo>
                    <a:pt x="543" y="1223"/>
                  </a:lnTo>
                  <a:lnTo>
                    <a:pt x="546" y="1216"/>
                  </a:lnTo>
                  <a:lnTo>
                    <a:pt x="548" y="1210"/>
                  </a:lnTo>
                  <a:lnTo>
                    <a:pt x="567" y="1208"/>
                  </a:lnTo>
                  <a:lnTo>
                    <a:pt x="585" y="1204"/>
                  </a:lnTo>
                  <a:lnTo>
                    <a:pt x="598" y="1195"/>
                  </a:lnTo>
                  <a:lnTo>
                    <a:pt x="610" y="1183"/>
                  </a:lnTo>
                  <a:lnTo>
                    <a:pt x="624" y="1182"/>
                  </a:lnTo>
                  <a:lnTo>
                    <a:pt x="642" y="1182"/>
                  </a:lnTo>
                  <a:lnTo>
                    <a:pt x="651" y="1174"/>
                  </a:lnTo>
                  <a:lnTo>
                    <a:pt x="661" y="1166"/>
                  </a:lnTo>
                  <a:lnTo>
                    <a:pt x="675" y="1127"/>
                  </a:lnTo>
                  <a:lnTo>
                    <a:pt x="673" y="1086"/>
                  </a:lnTo>
                  <a:lnTo>
                    <a:pt x="686" y="1070"/>
                  </a:lnTo>
                  <a:lnTo>
                    <a:pt x="710" y="1068"/>
                  </a:lnTo>
                  <a:lnTo>
                    <a:pt x="722" y="1077"/>
                  </a:lnTo>
                  <a:lnTo>
                    <a:pt x="734" y="1086"/>
                  </a:lnTo>
                  <a:lnTo>
                    <a:pt x="757" y="1089"/>
                  </a:lnTo>
                  <a:lnTo>
                    <a:pt x="781" y="1095"/>
                  </a:lnTo>
                  <a:lnTo>
                    <a:pt x="797" y="1095"/>
                  </a:lnTo>
                  <a:lnTo>
                    <a:pt x="814" y="1095"/>
                  </a:lnTo>
                  <a:lnTo>
                    <a:pt x="824" y="1101"/>
                  </a:lnTo>
                  <a:lnTo>
                    <a:pt x="836" y="1105"/>
                  </a:lnTo>
                  <a:lnTo>
                    <a:pt x="846" y="1107"/>
                  </a:lnTo>
                  <a:lnTo>
                    <a:pt x="856" y="1110"/>
                  </a:lnTo>
                  <a:lnTo>
                    <a:pt x="859" y="1113"/>
                  </a:lnTo>
                  <a:lnTo>
                    <a:pt x="859" y="1115"/>
                  </a:lnTo>
                  <a:lnTo>
                    <a:pt x="867" y="1121"/>
                  </a:lnTo>
                  <a:lnTo>
                    <a:pt x="872" y="1123"/>
                  </a:lnTo>
                  <a:lnTo>
                    <a:pt x="903" y="1135"/>
                  </a:lnTo>
                  <a:lnTo>
                    <a:pt x="935" y="1135"/>
                  </a:lnTo>
                  <a:lnTo>
                    <a:pt x="937" y="1132"/>
                  </a:lnTo>
                  <a:lnTo>
                    <a:pt x="935" y="1127"/>
                  </a:lnTo>
                  <a:lnTo>
                    <a:pt x="959" y="1092"/>
                  </a:lnTo>
                  <a:lnTo>
                    <a:pt x="972" y="1054"/>
                  </a:lnTo>
                  <a:lnTo>
                    <a:pt x="976" y="1049"/>
                  </a:lnTo>
                  <a:lnTo>
                    <a:pt x="978" y="1043"/>
                  </a:lnTo>
                  <a:lnTo>
                    <a:pt x="989" y="992"/>
                  </a:lnTo>
                  <a:lnTo>
                    <a:pt x="1005" y="943"/>
                  </a:lnTo>
                  <a:lnTo>
                    <a:pt x="1008" y="909"/>
                  </a:lnTo>
                  <a:lnTo>
                    <a:pt x="1011" y="877"/>
                  </a:lnTo>
                  <a:lnTo>
                    <a:pt x="1034" y="799"/>
                  </a:lnTo>
                  <a:lnTo>
                    <a:pt x="1061" y="724"/>
                  </a:lnTo>
                  <a:lnTo>
                    <a:pt x="1064" y="720"/>
                  </a:lnTo>
                  <a:lnTo>
                    <a:pt x="1067" y="717"/>
                  </a:lnTo>
                  <a:lnTo>
                    <a:pt x="1078" y="689"/>
                  </a:lnTo>
                  <a:lnTo>
                    <a:pt x="1100" y="671"/>
                  </a:lnTo>
                  <a:lnTo>
                    <a:pt x="1137" y="671"/>
                  </a:lnTo>
                  <a:lnTo>
                    <a:pt x="1173" y="669"/>
                  </a:lnTo>
                  <a:lnTo>
                    <a:pt x="1179" y="665"/>
                  </a:lnTo>
                  <a:lnTo>
                    <a:pt x="1185" y="659"/>
                  </a:lnTo>
                  <a:lnTo>
                    <a:pt x="1192" y="646"/>
                  </a:lnTo>
                  <a:lnTo>
                    <a:pt x="1192" y="630"/>
                  </a:lnTo>
                  <a:lnTo>
                    <a:pt x="1182" y="605"/>
                  </a:lnTo>
                  <a:lnTo>
                    <a:pt x="1174" y="580"/>
                  </a:lnTo>
                  <a:lnTo>
                    <a:pt x="1170" y="558"/>
                  </a:lnTo>
                  <a:lnTo>
                    <a:pt x="1164" y="537"/>
                  </a:lnTo>
                  <a:lnTo>
                    <a:pt x="1154" y="516"/>
                  </a:lnTo>
                  <a:lnTo>
                    <a:pt x="1141" y="496"/>
                  </a:lnTo>
                  <a:lnTo>
                    <a:pt x="1135" y="481"/>
                  </a:lnTo>
                  <a:lnTo>
                    <a:pt x="1132" y="463"/>
                  </a:lnTo>
                  <a:lnTo>
                    <a:pt x="1131" y="413"/>
                  </a:lnTo>
                  <a:lnTo>
                    <a:pt x="1125" y="363"/>
                  </a:lnTo>
                  <a:lnTo>
                    <a:pt x="1119" y="346"/>
                  </a:lnTo>
                  <a:lnTo>
                    <a:pt x="1107" y="329"/>
                  </a:lnTo>
                  <a:lnTo>
                    <a:pt x="1107" y="327"/>
                  </a:lnTo>
                  <a:lnTo>
                    <a:pt x="1106" y="324"/>
                  </a:lnTo>
                  <a:lnTo>
                    <a:pt x="1100" y="316"/>
                  </a:lnTo>
                  <a:lnTo>
                    <a:pt x="1094" y="310"/>
                  </a:lnTo>
                  <a:lnTo>
                    <a:pt x="1091" y="303"/>
                  </a:lnTo>
                  <a:lnTo>
                    <a:pt x="1088" y="296"/>
                  </a:lnTo>
                  <a:lnTo>
                    <a:pt x="1090" y="279"/>
                  </a:lnTo>
                  <a:lnTo>
                    <a:pt x="1100" y="263"/>
                  </a:lnTo>
                  <a:lnTo>
                    <a:pt x="1100" y="260"/>
                  </a:lnTo>
                  <a:lnTo>
                    <a:pt x="1100" y="256"/>
                  </a:lnTo>
                  <a:lnTo>
                    <a:pt x="1107" y="247"/>
                  </a:lnTo>
                  <a:lnTo>
                    <a:pt x="1113" y="237"/>
                  </a:lnTo>
                  <a:lnTo>
                    <a:pt x="1129" y="232"/>
                  </a:lnTo>
                  <a:lnTo>
                    <a:pt x="1147" y="228"/>
                  </a:lnTo>
                  <a:lnTo>
                    <a:pt x="1158" y="225"/>
                  </a:lnTo>
                  <a:lnTo>
                    <a:pt x="1170" y="218"/>
                  </a:lnTo>
                  <a:lnTo>
                    <a:pt x="1180" y="200"/>
                  </a:lnTo>
                  <a:lnTo>
                    <a:pt x="1183" y="181"/>
                  </a:lnTo>
                  <a:lnTo>
                    <a:pt x="1167" y="178"/>
                  </a:lnTo>
                  <a:lnTo>
                    <a:pt x="1153" y="176"/>
                  </a:lnTo>
                  <a:lnTo>
                    <a:pt x="1134" y="173"/>
                  </a:lnTo>
                  <a:lnTo>
                    <a:pt x="1113" y="170"/>
                  </a:lnTo>
                  <a:lnTo>
                    <a:pt x="1107" y="168"/>
                  </a:lnTo>
                  <a:lnTo>
                    <a:pt x="1102" y="163"/>
                  </a:lnTo>
                  <a:lnTo>
                    <a:pt x="1088" y="148"/>
                  </a:lnTo>
                  <a:lnTo>
                    <a:pt x="1075" y="132"/>
                  </a:lnTo>
                  <a:lnTo>
                    <a:pt x="1067" y="126"/>
                  </a:lnTo>
                  <a:lnTo>
                    <a:pt x="1053" y="123"/>
                  </a:lnTo>
                  <a:lnTo>
                    <a:pt x="1029" y="94"/>
                  </a:lnTo>
                  <a:lnTo>
                    <a:pt x="1008" y="62"/>
                  </a:lnTo>
                  <a:lnTo>
                    <a:pt x="1005" y="57"/>
                  </a:lnTo>
                  <a:lnTo>
                    <a:pt x="1002" y="54"/>
                  </a:lnTo>
                  <a:lnTo>
                    <a:pt x="1001" y="51"/>
                  </a:lnTo>
                  <a:lnTo>
                    <a:pt x="1001" y="48"/>
                  </a:lnTo>
                  <a:lnTo>
                    <a:pt x="998" y="44"/>
                  </a:lnTo>
                  <a:lnTo>
                    <a:pt x="995" y="41"/>
                  </a:lnTo>
                  <a:lnTo>
                    <a:pt x="994" y="38"/>
                  </a:lnTo>
                  <a:lnTo>
                    <a:pt x="994" y="35"/>
                  </a:lnTo>
                  <a:lnTo>
                    <a:pt x="991" y="31"/>
                  </a:lnTo>
                  <a:lnTo>
                    <a:pt x="988" y="28"/>
                  </a:lnTo>
                  <a:lnTo>
                    <a:pt x="988" y="25"/>
                  </a:lnTo>
                  <a:lnTo>
                    <a:pt x="988" y="22"/>
                  </a:lnTo>
                  <a:lnTo>
                    <a:pt x="960" y="3"/>
                  </a:lnTo>
                  <a:lnTo>
                    <a:pt x="929" y="0"/>
                  </a:lnTo>
                  <a:lnTo>
                    <a:pt x="918" y="6"/>
                  </a:lnTo>
                  <a:lnTo>
                    <a:pt x="906" y="12"/>
                  </a:lnTo>
                  <a:lnTo>
                    <a:pt x="900" y="19"/>
                  </a:lnTo>
                  <a:lnTo>
                    <a:pt x="894" y="26"/>
                  </a:lnTo>
                  <a:lnTo>
                    <a:pt x="891" y="29"/>
                  </a:lnTo>
                  <a:lnTo>
                    <a:pt x="888" y="31"/>
                  </a:lnTo>
                  <a:lnTo>
                    <a:pt x="877" y="62"/>
                  </a:lnTo>
                  <a:lnTo>
                    <a:pt x="868" y="94"/>
                  </a:lnTo>
                  <a:lnTo>
                    <a:pt x="859" y="100"/>
                  </a:lnTo>
                  <a:lnTo>
                    <a:pt x="849" y="103"/>
                  </a:lnTo>
                  <a:lnTo>
                    <a:pt x="830" y="107"/>
                  </a:lnTo>
                  <a:lnTo>
                    <a:pt x="813" y="112"/>
                  </a:lnTo>
                  <a:lnTo>
                    <a:pt x="799" y="116"/>
                  </a:lnTo>
                  <a:lnTo>
                    <a:pt x="786" y="125"/>
                  </a:lnTo>
                  <a:lnTo>
                    <a:pt x="769" y="141"/>
                  </a:lnTo>
                  <a:lnTo>
                    <a:pt x="753" y="160"/>
                  </a:lnTo>
                  <a:lnTo>
                    <a:pt x="750" y="166"/>
                  </a:lnTo>
                  <a:lnTo>
                    <a:pt x="748" y="170"/>
                  </a:lnTo>
                  <a:lnTo>
                    <a:pt x="725" y="194"/>
                  </a:lnTo>
                  <a:lnTo>
                    <a:pt x="705" y="221"/>
                  </a:lnTo>
                  <a:lnTo>
                    <a:pt x="697" y="248"/>
                  </a:lnTo>
                  <a:lnTo>
                    <a:pt x="693" y="276"/>
                  </a:lnTo>
                  <a:lnTo>
                    <a:pt x="689" y="285"/>
                  </a:lnTo>
                  <a:lnTo>
                    <a:pt x="683" y="293"/>
                  </a:lnTo>
                  <a:lnTo>
                    <a:pt x="677" y="303"/>
                  </a:lnTo>
                  <a:lnTo>
                    <a:pt x="668" y="312"/>
                  </a:lnTo>
                  <a:lnTo>
                    <a:pt x="664" y="316"/>
                  </a:lnTo>
                  <a:lnTo>
                    <a:pt x="661" y="324"/>
                  </a:lnTo>
                  <a:lnTo>
                    <a:pt x="654" y="331"/>
                  </a:lnTo>
                  <a:lnTo>
                    <a:pt x="645" y="338"/>
                  </a:lnTo>
                  <a:lnTo>
                    <a:pt x="645" y="341"/>
                  </a:lnTo>
                  <a:lnTo>
                    <a:pt x="643" y="344"/>
                  </a:lnTo>
                  <a:lnTo>
                    <a:pt x="632" y="357"/>
                  </a:lnTo>
                  <a:lnTo>
                    <a:pt x="630" y="374"/>
                  </a:lnTo>
                  <a:lnTo>
                    <a:pt x="633" y="396"/>
                  </a:lnTo>
                  <a:lnTo>
                    <a:pt x="642" y="416"/>
                  </a:lnTo>
                  <a:lnTo>
                    <a:pt x="654" y="431"/>
                  </a:lnTo>
                  <a:lnTo>
                    <a:pt x="664" y="444"/>
                  </a:lnTo>
                  <a:lnTo>
                    <a:pt x="664" y="458"/>
                  </a:lnTo>
                  <a:lnTo>
                    <a:pt x="665" y="469"/>
                  </a:lnTo>
                  <a:lnTo>
                    <a:pt x="670" y="474"/>
                  </a:lnTo>
                  <a:lnTo>
                    <a:pt x="678" y="477"/>
                  </a:lnTo>
                  <a:lnTo>
                    <a:pt x="687" y="484"/>
                  </a:lnTo>
                  <a:lnTo>
                    <a:pt x="693" y="494"/>
                  </a:lnTo>
                  <a:lnTo>
                    <a:pt x="696" y="515"/>
                  </a:lnTo>
                  <a:lnTo>
                    <a:pt x="690" y="537"/>
                  </a:lnTo>
                  <a:lnTo>
                    <a:pt x="675" y="546"/>
                  </a:lnTo>
                  <a:lnTo>
                    <a:pt x="658" y="546"/>
                  </a:lnTo>
                  <a:lnTo>
                    <a:pt x="651" y="547"/>
                  </a:lnTo>
                  <a:lnTo>
                    <a:pt x="646" y="550"/>
                  </a:lnTo>
                  <a:lnTo>
                    <a:pt x="640" y="558"/>
                  </a:lnTo>
                  <a:lnTo>
                    <a:pt x="635" y="563"/>
                  </a:lnTo>
                  <a:lnTo>
                    <a:pt x="632" y="563"/>
                  </a:lnTo>
                  <a:lnTo>
                    <a:pt x="629" y="563"/>
                  </a:lnTo>
                  <a:lnTo>
                    <a:pt x="613" y="575"/>
                  </a:lnTo>
                  <a:lnTo>
                    <a:pt x="598" y="587"/>
                  </a:lnTo>
                  <a:lnTo>
                    <a:pt x="592" y="596"/>
                  </a:lnTo>
                  <a:lnTo>
                    <a:pt x="585" y="602"/>
                  </a:lnTo>
                  <a:lnTo>
                    <a:pt x="579" y="605"/>
                  </a:lnTo>
                  <a:lnTo>
                    <a:pt x="572" y="606"/>
                  </a:lnTo>
                  <a:lnTo>
                    <a:pt x="556" y="603"/>
                  </a:lnTo>
                  <a:lnTo>
                    <a:pt x="538" y="603"/>
                  </a:lnTo>
                  <a:lnTo>
                    <a:pt x="531" y="608"/>
                  </a:lnTo>
                  <a:lnTo>
                    <a:pt x="527" y="611"/>
                  </a:lnTo>
                  <a:lnTo>
                    <a:pt x="524" y="616"/>
                  </a:lnTo>
                  <a:lnTo>
                    <a:pt x="518" y="619"/>
                  </a:lnTo>
                  <a:lnTo>
                    <a:pt x="496" y="622"/>
                  </a:lnTo>
                  <a:lnTo>
                    <a:pt x="483" y="603"/>
                  </a:lnTo>
                  <a:lnTo>
                    <a:pt x="470" y="599"/>
                  </a:lnTo>
                  <a:lnTo>
                    <a:pt x="457" y="597"/>
                  </a:lnTo>
                  <a:lnTo>
                    <a:pt x="446" y="590"/>
                  </a:lnTo>
                  <a:lnTo>
                    <a:pt x="439" y="581"/>
                  </a:lnTo>
                  <a:lnTo>
                    <a:pt x="426" y="572"/>
                  </a:lnTo>
                  <a:lnTo>
                    <a:pt x="413" y="561"/>
                  </a:lnTo>
                  <a:lnTo>
                    <a:pt x="403" y="555"/>
                  </a:lnTo>
                  <a:lnTo>
                    <a:pt x="392" y="549"/>
                  </a:lnTo>
                  <a:lnTo>
                    <a:pt x="372" y="536"/>
                  </a:lnTo>
                  <a:lnTo>
                    <a:pt x="347" y="534"/>
                  </a:lnTo>
                  <a:lnTo>
                    <a:pt x="337" y="544"/>
                  </a:lnTo>
                  <a:lnTo>
                    <a:pt x="327" y="552"/>
                  </a:lnTo>
                  <a:lnTo>
                    <a:pt x="308" y="544"/>
                  </a:lnTo>
                  <a:lnTo>
                    <a:pt x="290" y="528"/>
                  </a:lnTo>
                  <a:lnTo>
                    <a:pt x="260" y="510"/>
                  </a:lnTo>
                  <a:lnTo>
                    <a:pt x="227" y="524"/>
                  </a:lnTo>
                  <a:lnTo>
                    <a:pt x="225" y="525"/>
                  </a:lnTo>
                  <a:lnTo>
                    <a:pt x="219" y="524"/>
                  </a:lnTo>
                  <a:lnTo>
                    <a:pt x="210" y="518"/>
                  </a:lnTo>
                  <a:lnTo>
                    <a:pt x="204" y="513"/>
                  </a:lnTo>
                  <a:lnTo>
                    <a:pt x="195" y="499"/>
                  </a:lnTo>
                  <a:lnTo>
                    <a:pt x="192" y="481"/>
                  </a:lnTo>
                  <a:lnTo>
                    <a:pt x="185" y="471"/>
                  </a:lnTo>
                  <a:lnTo>
                    <a:pt x="172" y="471"/>
                  </a:lnTo>
                  <a:lnTo>
                    <a:pt x="169" y="475"/>
                  </a:lnTo>
                  <a:lnTo>
                    <a:pt x="163" y="477"/>
                  </a:lnTo>
                  <a:lnTo>
                    <a:pt x="153" y="490"/>
                  </a:lnTo>
                  <a:lnTo>
                    <a:pt x="140" y="497"/>
                  </a:lnTo>
                  <a:lnTo>
                    <a:pt x="121" y="490"/>
                  </a:lnTo>
                  <a:lnTo>
                    <a:pt x="103" y="497"/>
                  </a:lnTo>
                  <a:lnTo>
                    <a:pt x="103" y="500"/>
                  </a:lnTo>
                  <a:lnTo>
                    <a:pt x="103" y="503"/>
                  </a:lnTo>
                  <a:lnTo>
                    <a:pt x="98" y="506"/>
                  </a:lnTo>
                  <a:lnTo>
                    <a:pt x="96" y="508"/>
                  </a:lnTo>
                  <a:close/>
                </a:path>
              </a:pathLst>
            </a:custGeom>
            <a:solidFill>
              <a:srgbClr val="009900"/>
            </a:solidFill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O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84470" name="Freeform 22"/>
            <p:cNvSpPr>
              <a:spLocks/>
            </p:cNvSpPr>
            <p:nvPr/>
          </p:nvSpPr>
          <p:spPr bwMode="auto">
            <a:xfrm>
              <a:off x="767" y="2643"/>
              <a:ext cx="434" cy="429"/>
            </a:xfrm>
            <a:custGeom>
              <a:avLst/>
              <a:gdLst/>
              <a:ahLst/>
              <a:cxnLst>
                <a:cxn ang="0">
                  <a:pos x="1083" y="584"/>
                </a:cxn>
                <a:cxn ang="0">
                  <a:pos x="1043" y="736"/>
                </a:cxn>
                <a:cxn ang="0">
                  <a:pos x="1007" y="786"/>
                </a:cxn>
                <a:cxn ang="0">
                  <a:pos x="927" y="843"/>
                </a:cxn>
                <a:cxn ang="0">
                  <a:pos x="870" y="843"/>
                </a:cxn>
                <a:cxn ang="0">
                  <a:pos x="842" y="933"/>
                </a:cxn>
                <a:cxn ang="0">
                  <a:pos x="803" y="977"/>
                </a:cxn>
                <a:cxn ang="0">
                  <a:pos x="765" y="1027"/>
                </a:cxn>
                <a:cxn ang="0">
                  <a:pos x="724" y="1089"/>
                </a:cxn>
                <a:cxn ang="0">
                  <a:pos x="700" y="1136"/>
                </a:cxn>
                <a:cxn ang="0">
                  <a:pos x="687" y="1179"/>
                </a:cxn>
                <a:cxn ang="0">
                  <a:pos x="606" y="1236"/>
                </a:cxn>
                <a:cxn ang="0">
                  <a:pos x="517" y="1307"/>
                </a:cxn>
                <a:cxn ang="0">
                  <a:pos x="480" y="1372"/>
                </a:cxn>
                <a:cxn ang="0">
                  <a:pos x="438" y="1415"/>
                </a:cxn>
                <a:cxn ang="0">
                  <a:pos x="430" y="1435"/>
                </a:cxn>
                <a:cxn ang="0">
                  <a:pos x="413" y="1443"/>
                </a:cxn>
                <a:cxn ang="0">
                  <a:pos x="296" y="1468"/>
                </a:cxn>
                <a:cxn ang="0">
                  <a:pos x="213" y="1454"/>
                </a:cxn>
                <a:cxn ang="0">
                  <a:pos x="123" y="1400"/>
                </a:cxn>
                <a:cxn ang="0">
                  <a:pos x="108" y="1332"/>
                </a:cxn>
                <a:cxn ang="0">
                  <a:pos x="89" y="1250"/>
                </a:cxn>
                <a:cxn ang="0">
                  <a:pos x="10" y="1229"/>
                </a:cxn>
                <a:cxn ang="0">
                  <a:pos x="3" y="1213"/>
                </a:cxn>
                <a:cxn ang="0">
                  <a:pos x="17" y="1179"/>
                </a:cxn>
                <a:cxn ang="0">
                  <a:pos x="17" y="1100"/>
                </a:cxn>
                <a:cxn ang="0">
                  <a:pos x="82" y="1098"/>
                </a:cxn>
                <a:cxn ang="0">
                  <a:pos x="149" y="1110"/>
                </a:cxn>
                <a:cxn ang="0">
                  <a:pos x="187" y="1055"/>
                </a:cxn>
                <a:cxn ang="0">
                  <a:pos x="166" y="995"/>
                </a:cxn>
                <a:cxn ang="0">
                  <a:pos x="201" y="939"/>
                </a:cxn>
                <a:cxn ang="0">
                  <a:pos x="273" y="899"/>
                </a:cxn>
                <a:cxn ang="0">
                  <a:pos x="352" y="894"/>
                </a:cxn>
                <a:cxn ang="0">
                  <a:pos x="446" y="883"/>
                </a:cxn>
                <a:cxn ang="0">
                  <a:pos x="495" y="823"/>
                </a:cxn>
                <a:cxn ang="0">
                  <a:pos x="471" y="765"/>
                </a:cxn>
                <a:cxn ang="0">
                  <a:pos x="470" y="710"/>
                </a:cxn>
                <a:cxn ang="0">
                  <a:pos x="445" y="665"/>
                </a:cxn>
                <a:cxn ang="0">
                  <a:pos x="417" y="604"/>
                </a:cxn>
                <a:cxn ang="0">
                  <a:pos x="432" y="552"/>
                </a:cxn>
                <a:cxn ang="0">
                  <a:pos x="479" y="531"/>
                </a:cxn>
                <a:cxn ang="0">
                  <a:pos x="514" y="505"/>
                </a:cxn>
                <a:cxn ang="0">
                  <a:pos x="579" y="511"/>
                </a:cxn>
                <a:cxn ang="0">
                  <a:pos x="660" y="471"/>
                </a:cxn>
                <a:cxn ang="0">
                  <a:pos x="677" y="433"/>
                </a:cxn>
                <a:cxn ang="0">
                  <a:pos x="734" y="342"/>
                </a:cxn>
                <a:cxn ang="0">
                  <a:pos x="858" y="287"/>
                </a:cxn>
                <a:cxn ang="0">
                  <a:pos x="954" y="255"/>
                </a:cxn>
                <a:cxn ang="0">
                  <a:pos x="1013" y="286"/>
                </a:cxn>
                <a:cxn ang="0">
                  <a:pos x="995" y="317"/>
                </a:cxn>
                <a:cxn ang="0">
                  <a:pos x="1062" y="344"/>
                </a:cxn>
                <a:cxn ang="0">
                  <a:pos x="1119" y="305"/>
                </a:cxn>
                <a:cxn ang="0">
                  <a:pos x="1179" y="256"/>
                </a:cxn>
                <a:cxn ang="0">
                  <a:pos x="1201" y="184"/>
                </a:cxn>
                <a:cxn ang="0">
                  <a:pos x="1232" y="155"/>
                </a:cxn>
                <a:cxn ang="0">
                  <a:pos x="1294" y="80"/>
                </a:cxn>
                <a:cxn ang="0">
                  <a:pos x="1353" y="4"/>
                </a:cxn>
                <a:cxn ang="0">
                  <a:pos x="1342" y="134"/>
                </a:cxn>
                <a:cxn ang="0">
                  <a:pos x="1271" y="356"/>
                </a:cxn>
                <a:cxn ang="0">
                  <a:pos x="1220" y="440"/>
                </a:cxn>
                <a:cxn ang="0">
                  <a:pos x="1166" y="477"/>
                </a:cxn>
                <a:cxn ang="0">
                  <a:pos x="1124" y="531"/>
                </a:cxn>
                <a:cxn ang="0">
                  <a:pos x="1109" y="564"/>
                </a:cxn>
              </a:cxnLst>
              <a:rect l="0" t="0" r="r" b="b"/>
              <a:pathLst>
                <a:path w="1372" h="1468">
                  <a:moveTo>
                    <a:pt x="1109" y="564"/>
                  </a:moveTo>
                  <a:lnTo>
                    <a:pt x="1102" y="567"/>
                  </a:lnTo>
                  <a:lnTo>
                    <a:pt x="1097" y="571"/>
                  </a:lnTo>
                  <a:lnTo>
                    <a:pt x="1090" y="579"/>
                  </a:lnTo>
                  <a:lnTo>
                    <a:pt x="1083" y="584"/>
                  </a:lnTo>
                  <a:lnTo>
                    <a:pt x="1030" y="632"/>
                  </a:lnTo>
                  <a:lnTo>
                    <a:pt x="1010" y="696"/>
                  </a:lnTo>
                  <a:lnTo>
                    <a:pt x="1026" y="715"/>
                  </a:lnTo>
                  <a:lnTo>
                    <a:pt x="1043" y="733"/>
                  </a:lnTo>
                  <a:lnTo>
                    <a:pt x="1043" y="736"/>
                  </a:lnTo>
                  <a:lnTo>
                    <a:pt x="1043" y="739"/>
                  </a:lnTo>
                  <a:lnTo>
                    <a:pt x="1049" y="742"/>
                  </a:lnTo>
                  <a:lnTo>
                    <a:pt x="1049" y="746"/>
                  </a:lnTo>
                  <a:lnTo>
                    <a:pt x="1032" y="771"/>
                  </a:lnTo>
                  <a:lnTo>
                    <a:pt x="1007" y="786"/>
                  </a:lnTo>
                  <a:lnTo>
                    <a:pt x="997" y="798"/>
                  </a:lnTo>
                  <a:lnTo>
                    <a:pt x="985" y="808"/>
                  </a:lnTo>
                  <a:lnTo>
                    <a:pt x="965" y="827"/>
                  </a:lnTo>
                  <a:lnTo>
                    <a:pt x="944" y="842"/>
                  </a:lnTo>
                  <a:lnTo>
                    <a:pt x="927" y="843"/>
                  </a:lnTo>
                  <a:lnTo>
                    <a:pt x="908" y="839"/>
                  </a:lnTo>
                  <a:lnTo>
                    <a:pt x="905" y="838"/>
                  </a:lnTo>
                  <a:lnTo>
                    <a:pt x="905" y="833"/>
                  </a:lnTo>
                  <a:lnTo>
                    <a:pt x="884" y="833"/>
                  </a:lnTo>
                  <a:lnTo>
                    <a:pt x="870" y="843"/>
                  </a:lnTo>
                  <a:lnTo>
                    <a:pt x="861" y="868"/>
                  </a:lnTo>
                  <a:lnTo>
                    <a:pt x="857" y="896"/>
                  </a:lnTo>
                  <a:lnTo>
                    <a:pt x="854" y="914"/>
                  </a:lnTo>
                  <a:lnTo>
                    <a:pt x="845" y="932"/>
                  </a:lnTo>
                  <a:lnTo>
                    <a:pt x="842" y="933"/>
                  </a:lnTo>
                  <a:lnTo>
                    <a:pt x="839" y="936"/>
                  </a:lnTo>
                  <a:lnTo>
                    <a:pt x="836" y="945"/>
                  </a:lnTo>
                  <a:lnTo>
                    <a:pt x="830" y="951"/>
                  </a:lnTo>
                  <a:lnTo>
                    <a:pt x="819" y="966"/>
                  </a:lnTo>
                  <a:lnTo>
                    <a:pt x="803" y="977"/>
                  </a:lnTo>
                  <a:lnTo>
                    <a:pt x="803" y="980"/>
                  </a:lnTo>
                  <a:lnTo>
                    <a:pt x="801" y="985"/>
                  </a:lnTo>
                  <a:lnTo>
                    <a:pt x="784" y="1004"/>
                  </a:lnTo>
                  <a:lnTo>
                    <a:pt x="766" y="1023"/>
                  </a:lnTo>
                  <a:lnTo>
                    <a:pt x="765" y="1027"/>
                  </a:lnTo>
                  <a:lnTo>
                    <a:pt x="763" y="1032"/>
                  </a:lnTo>
                  <a:lnTo>
                    <a:pt x="743" y="1057"/>
                  </a:lnTo>
                  <a:lnTo>
                    <a:pt x="730" y="1086"/>
                  </a:lnTo>
                  <a:lnTo>
                    <a:pt x="725" y="1086"/>
                  </a:lnTo>
                  <a:lnTo>
                    <a:pt x="724" y="1089"/>
                  </a:lnTo>
                  <a:lnTo>
                    <a:pt x="719" y="1101"/>
                  </a:lnTo>
                  <a:lnTo>
                    <a:pt x="719" y="1113"/>
                  </a:lnTo>
                  <a:lnTo>
                    <a:pt x="711" y="1120"/>
                  </a:lnTo>
                  <a:lnTo>
                    <a:pt x="705" y="1131"/>
                  </a:lnTo>
                  <a:lnTo>
                    <a:pt x="700" y="1136"/>
                  </a:lnTo>
                  <a:lnTo>
                    <a:pt x="697" y="1142"/>
                  </a:lnTo>
                  <a:lnTo>
                    <a:pt x="697" y="1156"/>
                  </a:lnTo>
                  <a:lnTo>
                    <a:pt x="696" y="1169"/>
                  </a:lnTo>
                  <a:lnTo>
                    <a:pt x="692" y="1175"/>
                  </a:lnTo>
                  <a:lnTo>
                    <a:pt x="687" y="1179"/>
                  </a:lnTo>
                  <a:lnTo>
                    <a:pt x="665" y="1191"/>
                  </a:lnTo>
                  <a:lnTo>
                    <a:pt x="643" y="1198"/>
                  </a:lnTo>
                  <a:lnTo>
                    <a:pt x="629" y="1216"/>
                  </a:lnTo>
                  <a:lnTo>
                    <a:pt x="614" y="1232"/>
                  </a:lnTo>
                  <a:lnTo>
                    <a:pt x="606" y="1236"/>
                  </a:lnTo>
                  <a:lnTo>
                    <a:pt x="597" y="1239"/>
                  </a:lnTo>
                  <a:lnTo>
                    <a:pt x="571" y="1269"/>
                  </a:lnTo>
                  <a:lnTo>
                    <a:pt x="540" y="1294"/>
                  </a:lnTo>
                  <a:lnTo>
                    <a:pt x="528" y="1301"/>
                  </a:lnTo>
                  <a:lnTo>
                    <a:pt x="517" y="1307"/>
                  </a:lnTo>
                  <a:lnTo>
                    <a:pt x="502" y="1317"/>
                  </a:lnTo>
                  <a:lnTo>
                    <a:pt x="493" y="1332"/>
                  </a:lnTo>
                  <a:lnTo>
                    <a:pt x="492" y="1350"/>
                  </a:lnTo>
                  <a:lnTo>
                    <a:pt x="487" y="1365"/>
                  </a:lnTo>
                  <a:lnTo>
                    <a:pt x="480" y="1372"/>
                  </a:lnTo>
                  <a:lnTo>
                    <a:pt x="471" y="1379"/>
                  </a:lnTo>
                  <a:lnTo>
                    <a:pt x="468" y="1379"/>
                  </a:lnTo>
                  <a:lnTo>
                    <a:pt x="465" y="1379"/>
                  </a:lnTo>
                  <a:lnTo>
                    <a:pt x="449" y="1395"/>
                  </a:lnTo>
                  <a:lnTo>
                    <a:pt x="438" y="1415"/>
                  </a:lnTo>
                  <a:lnTo>
                    <a:pt x="435" y="1419"/>
                  </a:lnTo>
                  <a:lnTo>
                    <a:pt x="429" y="1423"/>
                  </a:lnTo>
                  <a:lnTo>
                    <a:pt x="429" y="1429"/>
                  </a:lnTo>
                  <a:lnTo>
                    <a:pt x="429" y="1435"/>
                  </a:lnTo>
                  <a:lnTo>
                    <a:pt x="430" y="1435"/>
                  </a:lnTo>
                  <a:lnTo>
                    <a:pt x="432" y="1432"/>
                  </a:lnTo>
                  <a:lnTo>
                    <a:pt x="426" y="1437"/>
                  </a:lnTo>
                  <a:lnTo>
                    <a:pt x="419" y="1441"/>
                  </a:lnTo>
                  <a:lnTo>
                    <a:pt x="417" y="1443"/>
                  </a:lnTo>
                  <a:lnTo>
                    <a:pt x="413" y="1443"/>
                  </a:lnTo>
                  <a:lnTo>
                    <a:pt x="411" y="1447"/>
                  </a:lnTo>
                  <a:lnTo>
                    <a:pt x="406" y="1448"/>
                  </a:lnTo>
                  <a:lnTo>
                    <a:pt x="362" y="1457"/>
                  </a:lnTo>
                  <a:lnTo>
                    <a:pt x="317" y="1465"/>
                  </a:lnTo>
                  <a:lnTo>
                    <a:pt x="296" y="1468"/>
                  </a:lnTo>
                  <a:lnTo>
                    <a:pt x="277" y="1468"/>
                  </a:lnTo>
                  <a:lnTo>
                    <a:pt x="271" y="1459"/>
                  </a:lnTo>
                  <a:lnTo>
                    <a:pt x="254" y="1462"/>
                  </a:lnTo>
                  <a:lnTo>
                    <a:pt x="231" y="1462"/>
                  </a:lnTo>
                  <a:lnTo>
                    <a:pt x="213" y="1454"/>
                  </a:lnTo>
                  <a:lnTo>
                    <a:pt x="200" y="1437"/>
                  </a:lnTo>
                  <a:lnTo>
                    <a:pt x="188" y="1419"/>
                  </a:lnTo>
                  <a:lnTo>
                    <a:pt x="158" y="1415"/>
                  </a:lnTo>
                  <a:lnTo>
                    <a:pt x="128" y="1406"/>
                  </a:lnTo>
                  <a:lnTo>
                    <a:pt x="123" y="1400"/>
                  </a:lnTo>
                  <a:lnTo>
                    <a:pt x="117" y="1395"/>
                  </a:lnTo>
                  <a:lnTo>
                    <a:pt x="106" y="1370"/>
                  </a:lnTo>
                  <a:lnTo>
                    <a:pt x="90" y="1348"/>
                  </a:lnTo>
                  <a:lnTo>
                    <a:pt x="96" y="1338"/>
                  </a:lnTo>
                  <a:lnTo>
                    <a:pt x="108" y="1332"/>
                  </a:lnTo>
                  <a:lnTo>
                    <a:pt x="105" y="1295"/>
                  </a:lnTo>
                  <a:lnTo>
                    <a:pt x="89" y="1263"/>
                  </a:lnTo>
                  <a:lnTo>
                    <a:pt x="92" y="1260"/>
                  </a:lnTo>
                  <a:lnTo>
                    <a:pt x="92" y="1257"/>
                  </a:lnTo>
                  <a:lnTo>
                    <a:pt x="89" y="1250"/>
                  </a:lnTo>
                  <a:lnTo>
                    <a:pt x="86" y="1245"/>
                  </a:lnTo>
                  <a:lnTo>
                    <a:pt x="55" y="1242"/>
                  </a:lnTo>
                  <a:lnTo>
                    <a:pt x="26" y="1236"/>
                  </a:lnTo>
                  <a:lnTo>
                    <a:pt x="17" y="1234"/>
                  </a:lnTo>
                  <a:lnTo>
                    <a:pt x="10" y="1229"/>
                  </a:lnTo>
                  <a:lnTo>
                    <a:pt x="9" y="1223"/>
                  </a:lnTo>
                  <a:lnTo>
                    <a:pt x="10" y="1219"/>
                  </a:lnTo>
                  <a:lnTo>
                    <a:pt x="6" y="1219"/>
                  </a:lnTo>
                  <a:lnTo>
                    <a:pt x="3" y="1216"/>
                  </a:lnTo>
                  <a:lnTo>
                    <a:pt x="3" y="1213"/>
                  </a:lnTo>
                  <a:lnTo>
                    <a:pt x="3" y="1210"/>
                  </a:lnTo>
                  <a:lnTo>
                    <a:pt x="15" y="1198"/>
                  </a:lnTo>
                  <a:lnTo>
                    <a:pt x="20" y="1186"/>
                  </a:lnTo>
                  <a:lnTo>
                    <a:pt x="15" y="1183"/>
                  </a:lnTo>
                  <a:lnTo>
                    <a:pt x="17" y="1179"/>
                  </a:lnTo>
                  <a:lnTo>
                    <a:pt x="19" y="1153"/>
                  </a:lnTo>
                  <a:lnTo>
                    <a:pt x="0" y="1132"/>
                  </a:lnTo>
                  <a:lnTo>
                    <a:pt x="0" y="1125"/>
                  </a:lnTo>
                  <a:lnTo>
                    <a:pt x="4" y="1117"/>
                  </a:lnTo>
                  <a:lnTo>
                    <a:pt x="17" y="1100"/>
                  </a:lnTo>
                  <a:lnTo>
                    <a:pt x="26" y="1079"/>
                  </a:lnTo>
                  <a:lnTo>
                    <a:pt x="54" y="1082"/>
                  </a:lnTo>
                  <a:lnTo>
                    <a:pt x="79" y="1092"/>
                  </a:lnTo>
                  <a:lnTo>
                    <a:pt x="80" y="1097"/>
                  </a:lnTo>
                  <a:lnTo>
                    <a:pt x="82" y="1098"/>
                  </a:lnTo>
                  <a:lnTo>
                    <a:pt x="98" y="1104"/>
                  </a:lnTo>
                  <a:lnTo>
                    <a:pt x="112" y="1103"/>
                  </a:lnTo>
                  <a:lnTo>
                    <a:pt x="118" y="1107"/>
                  </a:lnTo>
                  <a:lnTo>
                    <a:pt x="125" y="1107"/>
                  </a:lnTo>
                  <a:lnTo>
                    <a:pt x="149" y="1110"/>
                  </a:lnTo>
                  <a:lnTo>
                    <a:pt x="166" y="1095"/>
                  </a:lnTo>
                  <a:lnTo>
                    <a:pt x="168" y="1082"/>
                  </a:lnTo>
                  <a:lnTo>
                    <a:pt x="169" y="1069"/>
                  </a:lnTo>
                  <a:lnTo>
                    <a:pt x="178" y="1063"/>
                  </a:lnTo>
                  <a:lnTo>
                    <a:pt x="187" y="1055"/>
                  </a:lnTo>
                  <a:lnTo>
                    <a:pt x="191" y="1033"/>
                  </a:lnTo>
                  <a:lnTo>
                    <a:pt x="201" y="1013"/>
                  </a:lnTo>
                  <a:lnTo>
                    <a:pt x="194" y="1004"/>
                  </a:lnTo>
                  <a:lnTo>
                    <a:pt x="185" y="1000"/>
                  </a:lnTo>
                  <a:lnTo>
                    <a:pt x="166" y="995"/>
                  </a:lnTo>
                  <a:lnTo>
                    <a:pt x="156" y="983"/>
                  </a:lnTo>
                  <a:lnTo>
                    <a:pt x="169" y="960"/>
                  </a:lnTo>
                  <a:lnTo>
                    <a:pt x="198" y="952"/>
                  </a:lnTo>
                  <a:lnTo>
                    <a:pt x="200" y="945"/>
                  </a:lnTo>
                  <a:lnTo>
                    <a:pt x="201" y="939"/>
                  </a:lnTo>
                  <a:lnTo>
                    <a:pt x="217" y="927"/>
                  </a:lnTo>
                  <a:lnTo>
                    <a:pt x="225" y="907"/>
                  </a:lnTo>
                  <a:lnTo>
                    <a:pt x="231" y="905"/>
                  </a:lnTo>
                  <a:lnTo>
                    <a:pt x="233" y="899"/>
                  </a:lnTo>
                  <a:lnTo>
                    <a:pt x="273" y="899"/>
                  </a:lnTo>
                  <a:lnTo>
                    <a:pt x="306" y="916"/>
                  </a:lnTo>
                  <a:lnTo>
                    <a:pt x="322" y="920"/>
                  </a:lnTo>
                  <a:lnTo>
                    <a:pt x="336" y="911"/>
                  </a:lnTo>
                  <a:lnTo>
                    <a:pt x="343" y="902"/>
                  </a:lnTo>
                  <a:lnTo>
                    <a:pt x="352" y="894"/>
                  </a:lnTo>
                  <a:lnTo>
                    <a:pt x="371" y="871"/>
                  </a:lnTo>
                  <a:lnTo>
                    <a:pt x="394" y="858"/>
                  </a:lnTo>
                  <a:lnTo>
                    <a:pt x="419" y="864"/>
                  </a:lnTo>
                  <a:lnTo>
                    <a:pt x="442" y="883"/>
                  </a:lnTo>
                  <a:lnTo>
                    <a:pt x="446" y="883"/>
                  </a:lnTo>
                  <a:lnTo>
                    <a:pt x="448" y="883"/>
                  </a:lnTo>
                  <a:lnTo>
                    <a:pt x="461" y="891"/>
                  </a:lnTo>
                  <a:lnTo>
                    <a:pt x="474" y="888"/>
                  </a:lnTo>
                  <a:lnTo>
                    <a:pt x="495" y="860"/>
                  </a:lnTo>
                  <a:lnTo>
                    <a:pt x="495" y="823"/>
                  </a:lnTo>
                  <a:lnTo>
                    <a:pt x="493" y="810"/>
                  </a:lnTo>
                  <a:lnTo>
                    <a:pt x="490" y="793"/>
                  </a:lnTo>
                  <a:lnTo>
                    <a:pt x="483" y="785"/>
                  </a:lnTo>
                  <a:lnTo>
                    <a:pt x="473" y="776"/>
                  </a:lnTo>
                  <a:lnTo>
                    <a:pt x="471" y="765"/>
                  </a:lnTo>
                  <a:lnTo>
                    <a:pt x="473" y="754"/>
                  </a:lnTo>
                  <a:lnTo>
                    <a:pt x="479" y="735"/>
                  </a:lnTo>
                  <a:lnTo>
                    <a:pt x="482" y="717"/>
                  </a:lnTo>
                  <a:lnTo>
                    <a:pt x="476" y="712"/>
                  </a:lnTo>
                  <a:lnTo>
                    <a:pt x="470" y="710"/>
                  </a:lnTo>
                  <a:lnTo>
                    <a:pt x="467" y="698"/>
                  </a:lnTo>
                  <a:lnTo>
                    <a:pt x="464" y="687"/>
                  </a:lnTo>
                  <a:lnTo>
                    <a:pt x="455" y="682"/>
                  </a:lnTo>
                  <a:lnTo>
                    <a:pt x="446" y="676"/>
                  </a:lnTo>
                  <a:lnTo>
                    <a:pt x="445" y="665"/>
                  </a:lnTo>
                  <a:lnTo>
                    <a:pt x="445" y="652"/>
                  </a:lnTo>
                  <a:lnTo>
                    <a:pt x="436" y="648"/>
                  </a:lnTo>
                  <a:lnTo>
                    <a:pt x="430" y="639"/>
                  </a:lnTo>
                  <a:lnTo>
                    <a:pt x="419" y="623"/>
                  </a:lnTo>
                  <a:lnTo>
                    <a:pt x="417" y="604"/>
                  </a:lnTo>
                  <a:lnTo>
                    <a:pt x="420" y="590"/>
                  </a:lnTo>
                  <a:lnTo>
                    <a:pt x="425" y="579"/>
                  </a:lnTo>
                  <a:lnTo>
                    <a:pt x="423" y="570"/>
                  </a:lnTo>
                  <a:lnTo>
                    <a:pt x="423" y="561"/>
                  </a:lnTo>
                  <a:lnTo>
                    <a:pt x="432" y="552"/>
                  </a:lnTo>
                  <a:lnTo>
                    <a:pt x="442" y="546"/>
                  </a:lnTo>
                  <a:lnTo>
                    <a:pt x="458" y="540"/>
                  </a:lnTo>
                  <a:lnTo>
                    <a:pt x="473" y="531"/>
                  </a:lnTo>
                  <a:lnTo>
                    <a:pt x="476" y="531"/>
                  </a:lnTo>
                  <a:lnTo>
                    <a:pt x="479" y="531"/>
                  </a:lnTo>
                  <a:lnTo>
                    <a:pt x="482" y="526"/>
                  </a:lnTo>
                  <a:lnTo>
                    <a:pt x="486" y="523"/>
                  </a:lnTo>
                  <a:lnTo>
                    <a:pt x="496" y="518"/>
                  </a:lnTo>
                  <a:lnTo>
                    <a:pt x="503" y="514"/>
                  </a:lnTo>
                  <a:lnTo>
                    <a:pt x="514" y="505"/>
                  </a:lnTo>
                  <a:lnTo>
                    <a:pt x="525" y="499"/>
                  </a:lnTo>
                  <a:lnTo>
                    <a:pt x="541" y="493"/>
                  </a:lnTo>
                  <a:lnTo>
                    <a:pt x="557" y="496"/>
                  </a:lnTo>
                  <a:lnTo>
                    <a:pt x="568" y="502"/>
                  </a:lnTo>
                  <a:lnTo>
                    <a:pt x="579" y="511"/>
                  </a:lnTo>
                  <a:lnTo>
                    <a:pt x="591" y="514"/>
                  </a:lnTo>
                  <a:lnTo>
                    <a:pt x="604" y="511"/>
                  </a:lnTo>
                  <a:lnTo>
                    <a:pt x="625" y="493"/>
                  </a:lnTo>
                  <a:lnTo>
                    <a:pt x="645" y="477"/>
                  </a:lnTo>
                  <a:lnTo>
                    <a:pt x="660" y="471"/>
                  </a:lnTo>
                  <a:lnTo>
                    <a:pt x="673" y="464"/>
                  </a:lnTo>
                  <a:lnTo>
                    <a:pt x="677" y="452"/>
                  </a:lnTo>
                  <a:lnTo>
                    <a:pt x="680" y="439"/>
                  </a:lnTo>
                  <a:lnTo>
                    <a:pt x="679" y="436"/>
                  </a:lnTo>
                  <a:lnTo>
                    <a:pt x="677" y="433"/>
                  </a:lnTo>
                  <a:lnTo>
                    <a:pt x="684" y="433"/>
                  </a:lnTo>
                  <a:lnTo>
                    <a:pt x="689" y="428"/>
                  </a:lnTo>
                  <a:lnTo>
                    <a:pt x="697" y="392"/>
                  </a:lnTo>
                  <a:lnTo>
                    <a:pt x="714" y="359"/>
                  </a:lnTo>
                  <a:lnTo>
                    <a:pt x="734" y="342"/>
                  </a:lnTo>
                  <a:lnTo>
                    <a:pt x="756" y="325"/>
                  </a:lnTo>
                  <a:lnTo>
                    <a:pt x="778" y="300"/>
                  </a:lnTo>
                  <a:lnTo>
                    <a:pt x="803" y="280"/>
                  </a:lnTo>
                  <a:lnTo>
                    <a:pt x="830" y="275"/>
                  </a:lnTo>
                  <a:lnTo>
                    <a:pt x="858" y="287"/>
                  </a:lnTo>
                  <a:lnTo>
                    <a:pt x="883" y="286"/>
                  </a:lnTo>
                  <a:lnTo>
                    <a:pt x="902" y="266"/>
                  </a:lnTo>
                  <a:lnTo>
                    <a:pt x="913" y="262"/>
                  </a:lnTo>
                  <a:lnTo>
                    <a:pt x="924" y="255"/>
                  </a:lnTo>
                  <a:lnTo>
                    <a:pt x="954" y="255"/>
                  </a:lnTo>
                  <a:lnTo>
                    <a:pt x="983" y="255"/>
                  </a:lnTo>
                  <a:lnTo>
                    <a:pt x="994" y="252"/>
                  </a:lnTo>
                  <a:lnTo>
                    <a:pt x="1002" y="253"/>
                  </a:lnTo>
                  <a:lnTo>
                    <a:pt x="1017" y="266"/>
                  </a:lnTo>
                  <a:lnTo>
                    <a:pt x="1013" y="286"/>
                  </a:lnTo>
                  <a:lnTo>
                    <a:pt x="1008" y="293"/>
                  </a:lnTo>
                  <a:lnTo>
                    <a:pt x="1002" y="302"/>
                  </a:lnTo>
                  <a:lnTo>
                    <a:pt x="1000" y="305"/>
                  </a:lnTo>
                  <a:lnTo>
                    <a:pt x="998" y="309"/>
                  </a:lnTo>
                  <a:lnTo>
                    <a:pt x="995" y="317"/>
                  </a:lnTo>
                  <a:lnTo>
                    <a:pt x="994" y="325"/>
                  </a:lnTo>
                  <a:lnTo>
                    <a:pt x="1000" y="333"/>
                  </a:lnTo>
                  <a:lnTo>
                    <a:pt x="1004" y="339"/>
                  </a:lnTo>
                  <a:lnTo>
                    <a:pt x="1033" y="346"/>
                  </a:lnTo>
                  <a:lnTo>
                    <a:pt x="1062" y="344"/>
                  </a:lnTo>
                  <a:lnTo>
                    <a:pt x="1084" y="333"/>
                  </a:lnTo>
                  <a:lnTo>
                    <a:pt x="1103" y="317"/>
                  </a:lnTo>
                  <a:lnTo>
                    <a:pt x="1108" y="311"/>
                  </a:lnTo>
                  <a:lnTo>
                    <a:pt x="1116" y="308"/>
                  </a:lnTo>
                  <a:lnTo>
                    <a:pt x="1119" y="305"/>
                  </a:lnTo>
                  <a:lnTo>
                    <a:pt x="1119" y="299"/>
                  </a:lnTo>
                  <a:lnTo>
                    <a:pt x="1150" y="283"/>
                  </a:lnTo>
                  <a:lnTo>
                    <a:pt x="1179" y="265"/>
                  </a:lnTo>
                  <a:lnTo>
                    <a:pt x="1179" y="261"/>
                  </a:lnTo>
                  <a:lnTo>
                    <a:pt x="1179" y="256"/>
                  </a:lnTo>
                  <a:lnTo>
                    <a:pt x="1182" y="250"/>
                  </a:lnTo>
                  <a:lnTo>
                    <a:pt x="1185" y="246"/>
                  </a:lnTo>
                  <a:lnTo>
                    <a:pt x="1191" y="222"/>
                  </a:lnTo>
                  <a:lnTo>
                    <a:pt x="1192" y="199"/>
                  </a:lnTo>
                  <a:lnTo>
                    <a:pt x="1201" y="184"/>
                  </a:lnTo>
                  <a:lnTo>
                    <a:pt x="1211" y="169"/>
                  </a:lnTo>
                  <a:lnTo>
                    <a:pt x="1217" y="166"/>
                  </a:lnTo>
                  <a:lnTo>
                    <a:pt x="1221" y="163"/>
                  </a:lnTo>
                  <a:lnTo>
                    <a:pt x="1223" y="161"/>
                  </a:lnTo>
                  <a:lnTo>
                    <a:pt x="1232" y="155"/>
                  </a:lnTo>
                  <a:lnTo>
                    <a:pt x="1246" y="146"/>
                  </a:lnTo>
                  <a:lnTo>
                    <a:pt x="1256" y="128"/>
                  </a:lnTo>
                  <a:lnTo>
                    <a:pt x="1268" y="112"/>
                  </a:lnTo>
                  <a:lnTo>
                    <a:pt x="1278" y="96"/>
                  </a:lnTo>
                  <a:lnTo>
                    <a:pt x="1294" y="80"/>
                  </a:lnTo>
                  <a:lnTo>
                    <a:pt x="1307" y="62"/>
                  </a:lnTo>
                  <a:lnTo>
                    <a:pt x="1315" y="30"/>
                  </a:lnTo>
                  <a:lnTo>
                    <a:pt x="1338" y="3"/>
                  </a:lnTo>
                  <a:lnTo>
                    <a:pt x="1345" y="0"/>
                  </a:lnTo>
                  <a:lnTo>
                    <a:pt x="1353" y="4"/>
                  </a:lnTo>
                  <a:lnTo>
                    <a:pt x="1363" y="24"/>
                  </a:lnTo>
                  <a:lnTo>
                    <a:pt x="1372" y="41"/>
                  </a:lnTo>
                  <a:lnTo>
                    <a:pt x="1372" y="78"/>
                  </a:lnTo>
                  <a:lnTo>
                    <a:pt x="1359" y="112"/>
                  </a:lnTo>
                  <a:lnTo>
                    <a:pt x="1342" y="134"/>
                  </a:lnTo>
                  <a:lnTo>
                    <a:pt x="1321" y="150"/>
                  </a:lnTo>
                  <a:lnTo>
                    <a:pt x="1299" y="190"/>
                  </a:lnTo>
                  <a:lnTo>
                    <a:pt x="1281" y="231"/>
                  </a:lnTo>
                  <a:lnTo>
                    <a:pt x="1277" y="294"/>
                  </a:lnTo>
                  <a:lnTo>
                    <a:pt x="1271" y="356"/>
                  </a:lnTo>
                  <a:lnTo>
                    <a:pt x="1248" y="374"/>
                  </a:lnTo>
                  <a:lnTo>
                    <a:pt x="1229" y="395"/>
                  </a:lnTo>
                  <a:lnTo>
                    <a:pt x="1226" y="412"/>
                  </a:lnTo>
                  <a:lnTo>
                    <a:pt x="1224" y="430"/>
                  </a:lnTo>
                  <a:lnTo>
                    <a:pt x="1220" y="440"/>
                  </a:lnTo>
                  <a:lnTo>
                    <a:pt x="1211" y="449"/>
                  </a:lnTo>
                  <a:lnTo>
                    <a:pt x="1194" y="459"/>
                  </a:lnTo>
                  <a:lnTo>
                    <a:pt x="1176" y="471"/>
                  </a:lnTo>
                  <a:lnTo>
                    <a:pt x="1173" y="475"/>
                  </a:lnTo>
                  <a:lnTo>
                    <a:pt x="1166" y="477"/>
                  </a:lnTo>
                  <a:lnTo>
                    <a:pt x="1162" y="483"/>
                  </a:lnTo>
                  <a:lnTo>
                    <a:pt x="1159" y="490"/>
                  </a:lnTo>
                  <a:lnTo>
                    <a:pt x="1143" y="508"/>
                  </a:lnTo>
                  <a:lnTo>
                    <a:pt x="1127" y="528"/>
                  </a:lnTo>
                  <a:lnTo>
                    <a:pt x="1124" y="531"/>
                  </a:lnTo>
                  <a:lnTo>
                    <a:pt x="1122" y="537"/>
                  </a:lnTo>
                  <a:lnTo>
                    <a:pt x="1118" y="542"/>
                  </a:lnTo>
                  <a:lnTo>
                    <a:pt x="1113" y="548"/>
                  </a:lnTo>
                  <a:lnTo>
                    <a:pt x="1112" y="555"/>
                  </a:lnTo>
                  <a:lnTo>
                    <a:pt x="1109" y="564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O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84471" name="Freeform 23"/>
            <p:cNvSpPr>
              <a:spLocks/>
            </p:cNvSpPr>
            <p:nvPr/>
          </p:nvSpPr>
          <p:spPr bwMode="auto">
            <a:xfrm>
              <a:off x="493" y="2738"/>
              <a:ext cx="432" cy="440"/>
            </a:xfrm>
            <a:custGeom>
              <a:avLst/>
              <a:gdLst/>
              <a:ahLst/>
              <a:cxnLst>
                <a:cxn ang="0">
                  <a:pos x="410" y="81"/>
                </a:cxn>
                <a:cxn ang="0">
                  <a:pos x="562" y="136"/>
                </a:cxn>
                <a:cxn ang="0">
                  <a:pos x="639" y="133"/>
                </a:cxn>
                <a:cxn ang="0">
                  <a:pos x="687" y="180"/>
                </a:cxn>
                <a:cxn ang="0">
                  <a:pos x="735" y="190"/>
                </a:cxn>
                <a:cxn ang="0">
                  <a:pos x="808" y="158"/>
                </a:cxn>
                <a:cxn ang="0">
                  <a:pos x="891" y="117"/>
                </a:cxn>
                <a:cxn ang="0">
                  <a:pos x="969" y="3"/>
                </a:cxn>
                <a:cxn ang="0">
                  <a:pos x="1096" y="27"/>
                </a:cxn>
                <a:cxn ang="0">
                  <a:pos x="1148" y="53"/>
                </a:cxn>
                <a:cxn ang="0">
                  <a:pos x="1239" y="148"/>
                </a:cxn>
                <a:cxn ang="0">
                  <a:pos x="1263" y="201"/>
                </a:cxn>
                <a:cxn ang="0">
                  <a:pos x="1285" y="279"/>
                </a:cxn>
                <a:cxn ang="0">
                  <a:pos x="1323" y="357"/>
                </a:cxn>
                <a:cxn ang="0">
                  <a:pos x="1341" y="429"/>
                </a:cxn>
                <a:cxn ang="0">
                  <a:pos x="1363" y="535"/>
                </a:cxn>
                <a:cxn ang="0">
                  <a:pos x="1262" y="533"/>
                </a:cxn>
                <a:cxn ang="0">
                  <a:pos x="1141" y="576"/>
                </a:cxn>
                <a:cxn ang="0">
                  <a:pos x="1066" y="629"/>
                </a:cxn>
                <a:cxn ang="0">
                  <a:pos x="1059" y="708"/>
                </a:cxn>
                <a:cxn ang="0">
                  <a:pos x="993" y="783"/>
                </a:cxn>
                <a:cxn ang="0">
                  <a:pos x="922" y="758"/>
                </a:cxn>
                <a:cxn ang="0">
                  <a:pos x="885" y="854"/>
                </a:cxn>
                <a:cxn ang="0">
                  <a:pos x="874" y="894"/>
                </a:cxn>
                <a:cxn ang="0">
                  <a:pos x="954" y="922"/>
                </a:cxn>
                <a:cxn ang="0">
                  <a:pos x="964" y="1013"/>
                </a:cxn>
                <a:cxn ang="0">
                  <a:pos x="1056" y="1094"/>
                </a:cxn>
                <a:cxn ang="0">
                  <a:pos x="1142" y="1171"/>
                </a:cxn>
                <a:cxn ang="0">
                  <a:pos x="1084" y="1303"/>
                </a:cxn>
                <a:cxn ang="0">
                  <a:pos x="1142" y="1387"/>
                </a:cxn>
                <a:cxn ang="0">
                  <a:pos x="1185" y="1433"/>
                </a:cxn>
                <a:cxn ang="0">
                  <a:pos x="1157" y="1461"/>
                </a:cxn>
                <a:cxn ang="0">
                  <a:pos x="1096" y="1506"/>
                </a:cxn>
                <a:cxn ang="0">
                  <a:pos x="941" y="1459"/>
                </a:cxn>
                <a:cxn ang="0">
                  <a:pos x="904" y="1272"/>
                </a:cxn>
                <a:cxn ang="0">
                  <a:pos x="767" y="1232"/>
                </a:cxn>
                <a:cxn ang="0">
                  <a:pos x="725" y="1182"/>
                </a:cxn>
                <a:cxn ang="0">
                  <a:pos x="694" y="1075"/>
                </a:cxn>
                <a:cxn ang="0">
                  <a:pos x="653" y="1045"/>
                </a:cxn>
                <a:cxn ang="0">
                  <a:pos x="602" y="1019"/>
                </a:cxn>
                <a:cxn ang="0">
                  <a:pos x="583" y="1032"/>
                </a:cxn>
                <a:cxn ang="0">
                  <a:pos x="443" y="1029"/>
                </a:cxn>
                <a:cxn ang="0">
                  <a:pos x="427" y="1006"/>
                </a:cxn>
                <a:cxn ang="0">
                  <a:pos x="459" y="904"/>
                </a:cxn>
                <a:cxn ang="0">
                  <a:pos x="445" y="820"/>
                </a:cxn>
                <a:cxn ang="0">
                  <a:pos x="410" y="764"/>
                </a:cxn>
                <a:cxn ang="0">
                  <a:pos x="386" y="725"/>
                </a:cxn>
                <a:cxn ang="0">
                  <a:pos x="315" y="717"/>
                </a:cxn>
                <a:cxn ang="0">
                  <a:pos x="230" y="711"/>
                </a:cxn>
                <a:cxn ang="0">
                  <a:pos x="194" y="694"/>
                </a:cxn>
                <a:cxn ang="0">
                  <a:pos x="154" y="644"/>
                </a:cxn>
                <a:cxn ang="0">
                  <a:pos x="130" y="617"/>
                </a:cxn>
                <a:cxn ang="0">
                  <a:pos x="103" y="583"/>
                </a:cxn>
                <a:cxn ang="0">
                  <a:pos x="71" y="557"/>
                </a:cxn>
                <a:cxn ang="0">
                  <a:pos x="62" y="517"/>
                </a:cxn>
                <a:cxn ang="0">
                  <a:pos x="10" y="433"/>
                </a:cxn>
                <a:cxn ang="0">
                  <a:pos x="48" y="358"/>
                </a:cxn>
                <a:cxn ang="0">
                  <a:pos x="294" y="49"/>
                </a:cxn>
              </a:cxnLst>
              <a:rect l="0" t="0" r="r" b="b"/>
              <a:pathLst>
                <a:path w="1364" h="1506">
                  <a:moveTo>
                    <a:pt x="283" y="24"/>
                  </a:moveTo>
                  <a:lnTo>
                    <a:pt x="318" y="30"/>
                  </a:lnTo>
                  <a:lnTo>
                    <a:pt x="353" y="37"/>
                  </a:lnTo>
                  <a:lnTo>
                    <a:pt x="376" y="55"/>
                  </a:lnTo>
                  <a:lnTo>
                    <a:pt x="400" y="74"/>
                  </a:lnTo>
                  <a:lnTo>
                    <a:pt x="407" y="78"/>
                  </a:lnTo>
                  <a:lnTo>
                    <a:pt x="410" y="81"/>
                  </a:lnTo>
                  <a:lnTo>
                    <a:pt x="430" y="93"/>
                  </a:lnTo>
                  <a:lnTo>
                    <a:pt x="452" y="102"/>
                  </a:lnTo>
                  <a:lnTo>
                    <a:pt x="481" y="121"/>
                  </a:lnTo>
                  <a:lnTo>
                    <a:pt x="518" y="127"/>
                  </a:lnTo>
                  <a:lnTo>
                    <a:pt x="529" y="130"/>
                  </a:lnTo>
                  <a:lnTo>
                    <a:pt x="541" y="134"/>
                  </a:lnTo>
                  <a:lnTo>
                    <a:pt x="562" y="136"/>
                  </a:lnTo>
                  <a:lnTo>
                    <a:pt x="580" y="136"/>
                  </a:lnTo>
                  <a:lnTo>
                    <a:pt x="580" y="131"/>
                  </a:lnTo>
                  <a:lnTo>
                    <a:pt x="583" y="130"/>
                  </a:lnTo>
                  <a:lnTo>
                    <a:pt x="607" y="123"/>
                  </a:lnTo>
                  <a:lnTo>
                    <a:pt x="630" y="124"/>
                  </a:lnTo>
                  <a:lnTo>
                    <a:pt x="636" y="128"/>
                  </a:lnTo>
                  <a:lnTo>
                    <a:pt x="639" y="133"/>
                  </a:lnTo>
                  <a:lnTo>
                    <a:pt x="651" y="150"/>
                  </a:lnTo>
                  <a:lnTo>
                    <a:pt x="670" y="162"/>
                  </a:lnTo>
                  <a:lnTo>
                    <a:pt x="670" y="165"/>
                  </a:lnTo>
                  <a:lnTo>
                    <a:pt x="670" y="168"/>
                  </a:lnTo>
                  <a:lnTo>
                    <a:pt x="678" y="171"/>
                  </a:lnTo>
                  <a:lnTo>
                    <a:pt x="686" y="176"/>
                  </a:lnTo>
                  <a:lnTo>
                    <a:pt x="687" y="180"/>
                  </a:lnTo>
                  <a:lnTo>
                    <a:pt x="690" y="181"/>
                  </a:lnTo>
                  <a:lnTo>
                    <a:pt x="694" y="181"/>
                  </a:lnTo>
                  <a:lnTo>
                    <a:pt x="700" y="181"/>
                  </a:lnTo>
                  <a:lnTo>
                    <a:pt x="700" y="186"/>
                  </a:lnTo>
                  <a:lnTo>
                    <a:pt x="703" y="187"/>
                  </a:lnTo>
                  <a:lnTo>
                    <a:pt x="719" y="192"/>
                  </a:lnTo>
                  <a:lnTo>
                    <a:pt x="735" y="190"/>
                  </a:lnTo>
                  <a:lnTo>
                    <a:pt x="742" y="189"/>
                  </a:lnTo>
                  <a:lnTo>
                    <a:pt x="748" y="189"/>
                  </a:lnTo>
                  <a:lnTo>
                    <a:pt x="764" y="180"/>
                  </a:lnTo>
                  <a:lnTo>
                    <a:pt x="777" y="170"/>
                  </a:lnTo>
                  <a:lnTo>
                    <a:pt x="786" y="167"/>
                  </a:lnTo>
                  <a:lnTo>
                    <a:pt x="792" y="159"/>
                  </a:lnTo>
                  <a:lnTo>
                    <a:pt x="808" y="158"/>
                  </a:lnTo>
                  <a:lnTo>
                    <a:pt x="826" y="155"/>
                  </a:lnTo>
                  <a:lnTo>
                    <a:pt x="829" y="149"/>
                  </a:lnTo>
                  <a:lnTo>
                    <a:pt x="831" y="142"/>
                  </a:lnTo>
                  <a:lnTo>
                    <a:pt x="850" y="142"/>
                  </a:lnTo>
                  <a:lnTo>
                    <a:pt x="868" y="137"/>
                  </a:lnTo>
                  <a:lnTo>
                    <a:pt x="881" y="128"/>
                  </a:lnTo>
                  <a:lnTo>
                    <a:pt x="891" y="117"/>
                  </a:lnTo>
                  <a:lnTo>
                    <a:pt x="907" y="115"/>
                  </a:lnTo>
                  <a:lnTo>
                    <a:pt x="923" y="115"/>
                  </a:lnTo>
                  <a:lnTo>
                    <a:pt x="934" y="106"/>
                  </a:lnTo>
                  <a:lnTo>
                    <a:pt x="944" y="99"/>
                  </a:lnTo>
                  <a:lnTo>
                    <a:pt x="957" y="61"/>
                  </a:lnTo>
                  <a:lnTo>
                    <a:pt x="956" y="18"/>
                  </a:lnTo>
                  <a:lnTo>
                    <a:pt x="969" y="3"/>
                  </a:lnTo>
                  <a:lnTo>
                    <a:pt x="993" y="0"/>
                  </a:lnTo>
                  <a:lnTo>
                    <a:pt x="1005" y="11"/>
                  </a:lnTo>
                  <a:lnTo>
                    <a:pt x="1017" y="18"/>
                  </a:lnTo>
                  <a:lnTo>
                    <a:pt x="1040" y="22"/>
                  </a:lnTo>
                  <a:lnTo>
                    <a:pt x="1064" y="28"/>
                  </a:lnTo>
                  <a:lnTo>
                    <a:pt x="1078" y="27"/>
                  </a:lnTo>
                  <a:lnTo>
                    <a:pt x="1096" y="27"/>
                  </a:lnTo>
                  <a:lnTo>
                    <a:pt x="1107" y="33"/>
                  </a:lnTo>
                  <a:lnTo>
                    <a:pt x="1119" y="37"/>
                  </a:lnTo>
                  <a:lnTo>
                    <a:pt x="1129" y="40"/>
                  </a:lnTo>
                  <a:lnTo>
                    <a:pt x="1139" y="42"/>
                  </a:lnTo>
                  <a:lnTo>
                    <a:pt x="1141" y="45"/>
                  </a:lnTo>
                  <a:lnTo>
                    <a:pt x="1142" y="49"/>
                  </a:lnTo>
                  <a:lnTo>
                    <a:pt x="1148" y="53"/>
                  </a:lnTo>
                  <a:lnTo>
                    <a:pt x="1155" y="55"/>
                  </a:lnTo>
                  <a:lnTo>
                    <a:pt x="1186" y="65"/>
                  </a:lnTo>
                  <a:lnTo>
                    <a:pt x="1218" y="65"/>
                  </a:lnTo>
                  <a:lnTo>
                    <a:pt x="1218" y="86"/>
                  </a:lnTo>
                  <a:lnTo>
                    <a:pt x="1215" y="108"/>
                  </a:lnTo>
                  <a:lnTo>
                    <a:pt x="1221" y="130"/>
                  </a:lnTo>
                  <a:lnTo>
                    <a:pt x="1239" y="148"/>
                  </a:lnTo>
                  <a:lnTo>
                    <a:pt x="1236" y="168"/>
                  </a:lnTo>
                  <a:lnTo>
                    <a:pt x="1247" y="187"/>
                  </a:lnTo>
                  <a:lnTo>
                    <a:pt x="1247" y="189"/>
                  </a:lnTo>
                  <a:lnTo>
                    <a:pt x="1247" y="192"/>
                  </a:lnTo>
                  <a:lnTo>
                    <a:pt x="1253" y="195"/>
                  </a:lnTo>
                  <a:lnTo>
                    <a:pt x="1255" y="198"/>
                  </a:lnTo>
                  <a:lnTo>
                    <a:pt x="1263" y="201"/>
                  </a:lnTo>
                  <a:lnTo>
                    <a:pt x="1265" y="206"/>
                  </a:lnTo>
                  <a:lnTo>
                    <a:pt x="1279" y="211"/>
                  </a:lnTo>
                  <a:lnTo>
                    <a:pt x="1294" y="214"/>
                  </a:lnTo>
                  <a:lnTo>
                    <a:pt x="1296" y="234"/>
                  </a:lnTo>
                  <a:lnTo>
                    <a:pt x="1293" y="254"/>
                  </a:lnTo>
                  <a:lnTo>
                    <a:pt x="1288" y="267"/>
                  </a:lnTo>
                  <a:lnTo>
                    <a:pt x="1285" y="279"/>
                  </a:lnTo>
                  <a:lnTo>
                    <a:pt x="1287" y="298"/>
                  </a:lnTo>
                  <a:lnTo>
                    <a:pt x="1298" y="314"/>
                  </a:lnTo>
                  <a:lnTo>
                    <a:pt x="1304" y="323"/>
                  </a:lnTo>
                  <a:lnTo>
                    <a:pt x="1314" y="329"/>
                  </a:lnTo>
                  <a:lnTo>
                    <a:pt x="1313" y="340"/>
                  </a:lnTo>
                  <a:lnTo>
                    <a:pt x="1314" y="351"/>
                  </a:lnTo>
                  <a:lnTo>
                    <a:pt x="1323" y="357"/>
                  </a:lnTo>
                  <a:lnTo>
                    <a:pt x="1332" y="362"/>
                  </a:lnTo>
                  <a:lnTo>
                    <a:pt x="1335" y="373"/>
                  </a:lnTo>
                  <a:lnTo>
                    <a:pt x="1338" y="385"/>
                  </a:lnTo>
                  <a:lnTo>
                    <a:pt x="1344" y="389"/>
                  </a:lnTo>
                  <a:lnTo>
                    <a:pt x="1350" y="392"/>
                  </a:lnTo>
                  <a:lnTo>
                    <a:pt x="1347" y="411"/>
                  </a:lnTo>
                  <a:lnTo>
                    <a:pt x="1341" y="429"/>
                  </a:lnTo>
                  <a:lnTo>
                    <a:pt x="1339" y="440"/>
                  </a:lnTo>
                  <a:lnTo>
                    <a:pt x="1341" y="451"/>
                  </a:lnTo>
                  <a:lnTo>
                    <a:pt x="1351" y="460"/>
                  </a:lnTo>
                  <a:lnTo>
                    <a:pt x="1358" y="468"/>
                  </a:lnTo>
                  <a:lnTo>
                    <a:pt x="1361" y="485"/>
                  </a:lnTo>
                  <a:lnTo>
                    <a:pt x="1364" y="498"/>
                  </a:lnTo>
                  <a:lnTo>
                    <a:pt x="1363" y="535"/>
                  </a:lnTo>
                  <a:lnTo>
                    <a:pt x="1342" y="563"/>
                  </a:lnTo>
                  <a:lnTo>
                    <a:pt x="1329" y="566"/>
                  </a:lnTo>
                  <a:lnTo>
                    <a:pt x="1316" y="558"/>
                  </a:lnTo>
                  <a:lnTo>
                    <a:pt x="1314" y="558"/>
                  </a:lnTo>
                  <a:lnTo>
                    <a:pt x="1310" y="558"/>
                  </a:lnTo>
                  <a:lnTo>
                    <a:pt x="1287" y="539"/>
                  </a:lnTo>
                  <a:lnTo>
                    <a:pt x="1262" y="533"/>
                  </a:lnTo>
                  <a:lnTo>
                    <a:pt x="1239" y="548"/>
                  </a:lnTo>
                  <a:lnTo>
                    <a:pt x="1220" y="569"/>
                  </a:lnTo>
                  <a:lnTo>
                    <a:pt x="1211" y="579"/>
                  </a:lnTo>
                  <a:lnTo>
                    <a:pt x="1204" y="588"/>
                  </a:lnTo>
                  <a:lnTo>
                    <a:pt x="1190" y="595"/>
                  </a:lnTo>
                  <a:lnTo>
                    <a:pt x="1174" y="592"/>
                  </a:lnTo>
                  <a:lnTo>
                    <a:pt x="1141" y="576"/>
                  </a:lnTo>
                  <a:lnTo>
                    <a:pt x="1101" y="574"/>
                  </a:lnTo>
                  <a:lnTo>
                    <a:pt x="1099" y="580"/>
                  </a:lnTo>
                  <a:lnTo>
                    <a:pt x="1093" y="582"/>
                  </a:lnTo>
                  <a:lnTo>
                    <a:pt x="1085" y="602"/>
                  </a:lnTo>
                  <a:lnTo>
                    <a:pt x="1069" y="614"/>
                  </a:lnTo>
                  <a:lnTo>
                    <a:pt x="1068" y="622"/>
                  </a:lnTo>
                  <a:lnTo>
                    <a:pt x="1066" y="629"/>
                  </a:lnTo>
                  <a:lnTo>
                    <a:pt x="1037" y="635"/>
                  </a:lnTo>
                  <a:lnTo>
                    <a:pt x="1026" y="658"/>
                  </a:lnTo>
                  <a:lnTo>
                    <a:pt x="1034" y="672"/>
                  </a:lnTo>
                  <a:lnTo>
                    <a:pt x="1053" y="676"/>
                  </a:lnTo>
                  <a:lnTo>
                    <a:pt x="1062" y="680"/>
                  </a:lnTo>
                  <a:lnTo>
                    <a:pt x="1069" y="688"/>
                  </a:lnTo>
                  <a:lnTo>
                    <a:pt x="1059" y="708"/>
                  </a:lnTo>
                  <a:lnTo>
                    <a:pt x="1055" y="730"/>
                  </a:lnTo>
                  <a:lnTo>
                    <a:pt x="1046" y="738"/>
                  </a:lnTo>
                  <a:lnTo>
                    <a:pt x="1037" y="745"/>
                  </a:lnTo>
                  <a:lnTo>
                    <a:pt x="1036" y="758"/>
                  </a:lnTo>
                  <a:lnTo>
                    <a:pt x="1036" y="770"/>
                  </a:lnTo>
                  <a:lnTo>
                    <a:pt x="1017" y="785"/>
                  </a:lnTo>
                  <a:lnTo>
                    <a:pt x="993" y="783"/>
                  </a:lnTo>
                  <a:lnTo>
                    <a:pt x="988" y="782"/>
                  </a:lnTo>
                  <a:lnTo>
                    <a:pt x="980" y="778"/>
                  </a:lnTo>
                  <a:lnTo>
                    <a:pt x="966" y="780"/>
                  </a:lnTo>
                  <a:lnTo>
                    <a:pt x="950" y="773"/>
                  </a:lnTo>
                  <a:lnTo>
                    <a:pt x="948" y="772"/>
                  </a:lnTo>
                  <a:lnTo>
                    <a:pt x="947" y="769"/>
                  </a:lnTo>
                  <a:lnTo>
                    <a:pt x="922" y="758"/>
                  </a:lnTo>
                  <a:lnTo>
                    <a:pt x="894" y="754"/>
                  </a:lnTo>
                  <a:lnTo>
                    <a:pt x="885" y="775"/>
                  </a:lnTo>
                  <a:lnTo>
                    <a:pt x="872" y="792"/>
                  </a:lnTo>
                  <a:lnTo>
                    <a:pt x="868" y="800"/>
                  </a:lnTo>
                  <a:lnTo>
                    <a:pt x="868" y="807"/>
                  </a:lnTo>
                  <a:lnTo>
                    <a:pt x="887" y="828"/>
                  </a:lnTo>
                  <a:lnTo>
                    <a:pt x="885" y="854"/>
                  </a:lnTo>
                  <a:lnTo>
                    <a:pt x="883" y="858"/>
                  </a:lnTo>
                  <a:lnTo>
                    <a:pt x="888" y="861"/>
                  </a:lnTo>
                  <a:lnTo>
                    <a:pt x="883" y="873"/>
                  </a:lnTo>
                  <a:lnTo>
                    <a:pt x="871" y="885"/>
                  </a:lnTo>
                  <a:lnTo>
                    <a:pt x="871" y="888"/>
                  </a:lnTo>
                  <a:lnTo>
                    <a:pt x="871" y="891"/>
                  </a:lnTo>
                  <a:lnTo>
                    <a:pt x="874" y="894"/>
                  </a:lnTo>
                  <a:lnTo>
                    <a:pt x="878" y="894"/>
                  </a:lnTo>
                  <a:lnTo>
                    <a:pt x="877" y="900"/>
                  </a:lnTo>
                  <a:lnTo>
                    <a:pt x="878" y="904"/>
                  </a:lnTo>
                  <a:lnTo>
                    <a:pt x="885" y="909"/>
                  </a:lnTo>
                  <a:lnTo>
                    <a:pt x="894" y="911"/>
                  </a:lnTo>
                  <a:lnTo>
                    <a:pt x="923" y="917"/>
                  </a:lnTo>
                  <a:lnTo>
                    <a:pt x="954" y="922"/>
                  </a:lnTo>
                  <a:lnTo>
                    <a:pt x="957" y="926"/>
                  </a:lnTo>
                  <a:lnTo>
                    <a:pt x="960" y="932"/>
                  </a:lnTo>
                  <a:lnTo>
                    <a:pt x="960" y="935"/>
                  </a:lnTo>
                  <a:lnTo>
                    <a:pt x="957" y="938"/>
                  </a:lnTo>
                  <a:lnTo>
                    <a:pt x="973" y="970"/>
                  </a:lnTo>
                  <a:lnTo>
                    <a:pt x="977" y="1007"/>
                  </a:lnTo>
                  <a:lnTo>
                    <a:pt x="964" y="1013"/>
                  </a:lnTo>
                  <a:lnTo>
                    <a:pt x="958" y="1025"/>
                  </a:lnTo>
                  <a:lnTo>
                    <a:pt x="974" y="1045"/>
                  </a:lnTo>
                  <a:lnTo>
                    <a:pt x="985" y="1072"/>
                  </a:lnTo>
                  <a:lnTo>
                    <a:pt x="991" y="1075"/>
                  </a:lnTo>
                  <a:lnTo>
                    <a:pt x="996" y="1081"/>
                  </a:lnTo>
                  <a:lnTo>
                    <a:pt x="1026" y="1090"/>
                  </a:lnTo>
                  <a:lnTo>
                    <a:pt x="1056" y="1094"/>
                  </a:lnTo>
                  <a:lnTo>
                    <a:pt x="1069" y="1112"/>
                  </a:lnTo>
                  <a:lnTo>
                    <a:pt x="1081" y="1129"/>
                  </a:lnTo>
                  <a:lnTo>
                    <a:pt x="1099" y="1137"/>
                  </a:lnTo>
                  <a:lnTo>
                    <a:pt x="1122" y="1137"/>
                  </a:lnTo>
                  <a:lnTo>
                    <a:pt x="1139" y="1135"/>
                  </a:lnTo>
                  <a:lnTo>
                    <a:pt x="1145" y="1143"/>
                  </a:lnTo>
                  <a:lnTo>
                    <a:pt x="1142" y="1171"/>
                  </a:lnTo>
                  <a:lnTo>
                    <a:pt x="1131" y="1196"/>
                  </a:lnTo>
                  <a:lnTo>
                    <a:pt x="1109" y="1228"/>
                  </a:lnTo>
                  <a:lnTo>
                    <a:pt x="1091" y="1263"/>
                  </a:lnTo>
                  <a:lnTo>
                    <a:pt x="1090" y="1275"/>
                  </a:lnTo>
                  <a:lnTo>
                    <a:pt x="1088" y="1290"/>
                  </a:lnTo>
                  <a:lnTo>
                    <a:pt x="1087" y="1296"/>
                  </a:lnTo>
                  <a:lnTo>
                    <a:pt x="1084" y="1303"/>
                  </a:lnTo>
                  <a:lnTo>
                    <a:pt x="1090" y="1324"/>
                  </a:lnTo>
                  <a:lnTo>
                    <a:pt x="1116" y="1331"/>
                  </a:lnTo>
                  <a:lnTo>
                    <a:pt x="1125" y="1335"/>
                  </a:lnTo>
                  <a:lnTo>
                    <a:pt x="1132" y="1346"/>
                  </a:lnTo>
                  <a:lnTo>
                    <a:pt x="1134" y="1360"/>
                  </a:lnTo>
                  <a:lnTo>
                    <a:pt x="1136" y="1375"/>
                  </a:lnTo>
                  <a:lnTo>
                    <a:pt x="1142" y="1387"/>
                  </a:lnTo>
                  <a:lnTo>
                    <a:pt x="1151" y="1396"/>
                  </a:lnTo>
                  <a:lnTo>
                    <a:pt x="1151" y="1399"/>
                  </a:lnTo>
                  <a:lnTo>
                    <a:pt x="1153" y="1402"/>
                  </a:lnTo>
                  <a:lnTo>
                    <a:pt x="1166" y="1410"/>
                  </a:lnTo>
                  <a:lnTo>
                    <a:pt x="1174" y="1416"/>
                  </a:lnTo>
                  <a:lnTo>
                    <a:pt x="1182" y="1427"/>
                  </a:lnTo>
                  <a:lnTo>
                    <a:pt x="1185" y="1433"/>
                  </a:lnTo>
                  <a:lnTo>
                    <a:pt x="1190" y="1434"/>
                  </a:lnTo>
                  <a:lnTo>
                    <a:pt x="1199" y="1441"/>
                  </a:lnTo>
                  <a:lnTo>
                    <a:pt x="1198" y="1452"/>
                  </a:lnTo>
                  <a:lnTo>
                    <a:pt x="1195" y="1461"/>
                  </a:lnTo>
                  <a:lnTo>
                    <a:pt x="1190" y="1461"/>
                  </a:lnTo>
                  <a:lnTo>
                    <a:pt x="1185" y="1461"/>
                  </a:lnTo>
                  <a:lnTo>
                    <a:pt x="1157" y="1461"/>
                  </a:lnTo>
                  <a:lnTo>
                    <a:pt x="1129" y="1463"/>
                  </a:lnTo>
                  <a:lnTo>
                    <a:pt x="1122" y="1474"/>
                  </a:lnTo>
                  <a:lnTo>
                    <a:pt x="1122" y="1488"/>
                  </a:lnTo>
                  <a:lnTo>
                    <a:pt x="1119" y="1491"/>
                  </a:lnTo>
                  <a:lnTo>
                    <a:pt x="1116" y="1496"/>
                  </a:lnTo>
                  <a:lnTo>
                    <a:pt x="1104" y="1499"/>
                  </a:lnTo>
                  <a:lnTo>
                    <a:pt x="1096" y="1506"/>
                  </a:lnTo>
                  <a:lnTo>
                    <a:pt x="1058" y="1500"/>
                  </a:lnTo>
                  <a:lnTo>
                    <a:pt x="1020" y="1490"/>
                  </a:lnTo>
                  <a:lnTo>
                    <a:pt x="1011" y="1487"/>
                  </a:lnTo>
                  <a:lnTo>
                    <a:pt x="1002" y="1484"/>
                  </a:lnTo>
                  <a:lnTo>
                    <a:pt x="973" y="1475"/>
                  </a:lnTo>
                  <a:lnTo>
                    <a:pt x="944" y="1459"/>
                  </a:lnTo>
                  <a:lnTo>
                    <a:pt x="941" y="1459"/>
                  </a:lnTo>
                  <a:lnTo>
                    <a:pt x="938" y="1459"/>
                  </a:lnTo>
                  <a:lnTo>
                    <a:pt x="918" y="1441"/>
                  </a:lnTo>
                  <a:lnTo>
                    <a:pt x="906" y="1419"/>
                  </a:lnTo>
                  <a:lnTo>
                    <a:pt x="904" y="1381"/>
                  </a:lnTo>
                  <a:lnTo>
                    <a:pt x="910" y="1344"/>
                  </a:lnTo>
                  <a:lnTo>
                    <a:pt x="913" y="1307"/>
                  </a:lnTo>
                  <a:lnTo>
                    <a:pt x="904" y="1272"/>
                  </a:lnTo>
                  <a:lnTo>
                    <a:pt x="878" y="1240"/>
                  </a:lnTo>
                  <a:lnTo>
                    <a:pt x="848" y="1213"/>
                  </a:lnTo>
                  <a:lnTo>
                    <a:pt x="823" y="1204"/>
                  </a:lnTo>
                  <a:lnTo>
                    <a:pt x="799" y="1213"/>
                  </a:lnTo>
                  <a:lnTo>
                    <a:pt x="794" y="1213"/>
                  </a:lnTo>
                  <a:lnTo>
                    <a:pt x="779" y="1221"/>
                  </a:lnTo>
                  <a:lnTo>
                    <a:pt x="767" y="1232"/>
                  </a:lnTo>
                  <a:lnTo>
                    <a:pt x="764" y="1237"/>
                  </a:lnTo>
                  <a:lnTo>
                    <a:pt x="763" y="1234"/>
                  </a:lnTo>
                  <a:lnTo>
                    <a:pt x="757" y="1228"/>
                  </a:lnTo>
                  <a:lnTo>
                    <a:pt x="747" y="1222"/>
                  </a:lnTo>
                  <a:lnTo>
                    <a:pt x="740" y="1210"/>
                  </a:lnTo>
                  <a:lnTo>
                    <a:pt x="728" y="1199"/>
                  </a:lnTo>
                  <a:lnTo>
                    <a:pt x="725" y="1182"/>
                  </a:lnTo>
                  <a:lnTo>
                    <a:pt x="726" y="1166"/>
                  </a:lnTo>
                  <a:lnTo>
                    <a:pt x="726" y="1150"/>
                  </a:lnTo>
                  <a:lnTo>
                    <a:pt x="734" y="1128"/>
                  </a:lnTo>
                  <a:lnTo>
                    <a:pt x="734" y="1104"/>
                  </a:lnTo>
                  <a:lnTo>
                    <a:pt x="723" y="1091"/>
                  </a:lnTo>
                  <a:lnTo>
                    <a:pt x="712" y="1082"/>
                  </a:lnTo>
                  <a:lnTo>
                    <a:pt x="694" y="1075"/>
                  </a:lnTo>
                  <a:lnTo>
                    <a:pt x="680" y="1063"/>
                  </a:lnTo>
                  <a:lnTo>
                    <a:pt x="680" y="1062"/>
                  </a:lnTo>
                  <a:lnTo>
                    <a:pt x="677" y="1062"/>
                  </a:lnTo>
                  <a:lnTo>
                    <a:pt x="671" y="1057"/>
                  </a:lnTo>
                  <a:lnTo>
                    <a:pt x="665" y="1053"/>
                  </a:lnTo>
                  <a:lnTo>
                    <a:pt x="659" y="1050"/>
                  </a:lnTo>
                  <a:lnTo>
                    <a:pt x="653" y="1045"/>
                  </a:lnTo>
                  <a:lnTo>
                    <a:pt x="651" y="1045"/>
                  </a:lnTo>
                  <a:lnTo>
                    <a:pt x="648" y="1042"/>
                  </a:lnTo>
                  <a:lnTo>
                    <a:pt x="643" y="1040"/>
                  </a:lnTo>
                  <a:lnTo>
                    <a:pt x="632" y="1029"/>
                  </a:lnTo>
                  <a:lnTo>
                    <a:pt x="618" y="1020"/>
                  </a:lnTo>
                  <a:lnTo>
                    <a:pt x="610" y="1017"/>
                  </a:lnTo>
                  <a:lnTo>
                    <a:pt x="602" y="1019"/>
                  </a:lnTo>
                  <a:lnTo>
                    <a:pt x="598" y="1022"/>
                  </a:lnTo>
                  <a:lnTo>
                    <a:pt x="595" y="1025"/>
                  </a:lnTo>
                  <a:lnTo>
                    <a:pt x="594" y="1025"/>
                  </a:lnTo>
                  <a:lnTo>
                    <a:pt x="592" y="1025"/>
                  </a:lnTo>
                  <a:lnTo>
                    <a:pt x="589" y="1029"/>
                  </a:lnTo>
                  <a:lnTo>
                    <a:pt x="585" y="1032"/>
                  </a:lnTo>
                  <a:lnTo>
                    <a:pt x="583" y="1032"/>
                  </a:lnTo>
                  <a:lnTo>
                    <a:pt x="582" y="1032"/>
                  </a:lnTo>
                  <a:lnTo>
                    <a:pt x="579" y="1035"/>
                  </a:lnTo>
                  <a:lnTo>
                    <a:pt x="575" y="1037"/>
                  </a:lnTo>
                  <a:lnTo>
                    <a:pt x="522" y="1040"/>
                  </a:lnTo>
                  <a:lnTo>
                    <a:pt x="470" y="1040"/>
                  </a:lnTo>
                  <a:lnTo>
                    <a:pt x="456" y="1035"/>
                  </a:lnTo>
                  <a:lnTo>
                    <a:pt x="443" y="1029"/>
                  </a:lnTo>
                  <a:lnTo>
                    <a:pt x="442" y="1029"/>
                  </a:lnTo>
                  <a:lnTo>
                    <a:pt x="440" y="1028"/>
                  </a:lnTo>
                  <a:lnTo>
                    <a:pt x="435" y="1020"/>
                  </a:lnTo>
                  <a:lnTo>
                    <a:pt x="429" y="1012"/>
                  </a:lnTo>
                  <a:lnTo>
                    <a:pt x="429" y="1010"/>
                  </a:lnTo>
                  <a:lnTo>
                    <a:pt x="429" y="1007"/>
                  </a:lnTo>
                  <a:lnTo>
                    <a:pt x="427" y="1006"/>
                  </a:lnTo>
                  <a:lnTo>
                    <a:pt x="423" y="998"/>
                  </a:lnTo>
                  <a:lnTo>
                    <a:pt x="423" y="995"/>
                  </a:lnTo>
                  <a:lnTo>
                    <a:pt x="421" y="992"/>
                  </a:lnTo>
                  <a:lnTo>
                    <a:pt x="430" y="956"/>
                  </a:lnTo>
                  <a:lnTo>
                    <a:pt x="445" y="922"/>
                  </a:lnTo>
                  <a:lnTo>
                    <a:pt x="452" y="913"/>
                  </a:lnTo>
                  <a:lnTo>
                    <a:pt x="459" y="904"/>
                  </a:lnTo>
                  <a:lnTo>
                    <a:pt x="473" y="894"/>
                  </a:lnTo>
                  <a:lnTo>
                    <a:pt x="481" y="882"/>
                  </a:lnTo>
                  <a:lnTo>
                    <a:pt x="481" y="872"/>
                  </a:lnTo>
                  <a:lnTo>
                    <a:pt x="480" y="860"/>
                  </a:lnTo>
                  <a:lnTo>
                    <a:pt x="465" y="844"/>
                  </a:lnTo>
                  <a:lnTo>
                    <a:pt x="451" y="829"/>
                  </a:lnTo>
                  <a:lnTo>
                    <a:pt x="445" y="820"/>
                  </a:lnTo>
                  <a:lnTo>
                    <a:pt x="440" y="811"/>
                  </a:lnTo>
                  <a:lnTo>
                    <a:pt x="437" y="795"/>
                  </a:lnTo>
                  <a:lnTo>
                    <a:pt x="436" y="779"/>
                  </a:lnTo>
                  <a:lnTo>
                    <a:pt x="432" y="775"/>
                  </a:lnTo>
                  <a:lnTo>
                    <a:pt x="427" y="770"/>
                  </a:lnTo>
                  <a:lnTo>
                    <a:pt x="419" y="767"/>
                  </a:lnTo>
                  <a:lnTo>
                    <a:pt x="410" y="764"/>
                  </a:lnTo>
                  <a:lnTo>
                    <a:pt x="402" y="755"/>
                  </a:lnTo>
                  <a:lnTo>
                    <a:pt x="395" y="745"/>
                  </a:lnTo>
                  <a:lnTo>
                    <a:pt x="395" y="744"/>
                  </a:lnTo>
                  <a:lnTo>
                    <a:pt x="395" y="742"/>
                  </a:lnTo>
                  <a:lnTo>
                    <a:pt x="394" y="741"/>
                  </a:lnTo>
                  <a:lnTo>
                    <a:pt x="392" y="739"/>
                  </a:lnTo>
                  <a:lnTo>
                    <a:pt x="386" y="725"/>
                  </a:lnTo>
                  <a:lnTo>
                    <a:pt x="379" y="711"/>
                  </a:lnTo>
                  <a:lnTo>
                    <a:pt x="370" y="705"/>
                  </a:lnTo>
                  <a:lnTo>
                    <a:pt x="362" y="701"/>
                  </a:lnTo>
                  <a:lnTo>
                    <a:pt x="348" y="698"/>
                  </a:lnTo>
                  <a:lnTo>
                    <a:pt x="335" y="700"/>
                  </a:lnTo>
                  <a:lnTo>
                    <a:pt x="324" y="705"/>
                  </a:lnTo>
                  <a:lnTo>
                    <a:pt x="315" y="717"/>
                  </a:lnTo>
                  <a:lnTo>
                    <a:pt x="292" y="719"/>
                  </a:lnTo>
                  <a:lnTo>
                    <a:pt x="270" y="713"/>
                  </a:lnTo>
                  <a:lnTo>
                    <a:pt x="265" y="711"/>
                  </a:lnTo>
                  <a:lnTo>
                    <a:pt x="259" y="711"/>
                  </a:lnTo>
                  <a:lnTo>
                    <a:pt x="252" y="711"/>
                  </a:lnTo>
                  <a:lnTo>
                    <a:pt x="245" y="714"/>
                  </a:lnTo>
                  <a:lnTo>
                    <a:pt x="230" y="711"/>
                  </a:lnTo>
                  <a:lnTo>
                    <a:pt x="217" y="701"/>
                  </a:lnTo>
                  <a:lnTo>
                    <a:pt x="210" y="698"/>
                  </a:lnTo>
                  <a:lnTo>
                    <a:pt x="204" y="697"/>
                  </a:lnTo>
                  <a:lnTo>
                    <a:pt x="201" y="695"/>
                  </a:lnTo>
                  <a:lnTo>
                    <a:pt x="198" y="694"/>
                  </a:lnTo>
                  <a:lnTo>
                    <a:pt x="197" y="694"/>
                  </a:lnTo>
                  <a:lnTo>
                    <a:pt x="194" y="694"/>
                  </a:lnTo>
                  <a:lnTo>
                    <a:pt x="185" y="686"/>
                  </a:lnTo>
                  <a:lnTo>
                    <a:pt x="179" y="677"/>
                  </a:lnTo>
                  <a:lnTo>
                    <a:pt x="170" y="670"/>
                  </a:lnTo>
                  <a:lnTo>
                    <a:pt x="162" y="663"/>
                  </a:lnTo>
                  <a:lnTo>
                    <a:pt x="160" y="654"/>
                  </a:lnTo>
                  <a:lnTo>
                    <a:pt x="156" y="647"/>
                  </a:lnTo>
                  <a:lnTo>
                    <a:pt x="154" y="644"/>
                  </a:lnTo>
                  <a:lnTo>
                    <a:pt x="153" y="644"/>
                  </a:lnTo>
                  <a:lnTo>
                    <a:pt x="150" y="639"/>
                  </a:lnTo>
                  <a:lnTo>
                    <a:pt x="146" y="635"/>
                  </a:lnTo>
                  <a:lnTo>
                    <a:pt x="144" y="635"/>
                  </a:lnTo>
                  <a:lnTo>
                    <a:pt x="143" y="635"/>
                  </a:lnTo>
                  <a:lnTo>
                    <a:pt x="135" y="626"/>
                  </a:lnTo>
                  <a:lnTo>
                    <a:pt x="130" y="617"/>
                  </a:lnTo>
                  <a:lnTo>
                    <a:pt x="130" y="616"/>
                  </a:lnTo>
                  <a:lnTo>
                    <a:pt x="130" y="614"/>
                  </a:lnTo>
                  <a:lnTo>
                    <a:pt x="124" y="610"/>
                  </a:lnTo>
                  <a:lnTo>
                    <a:pt x="122" y="604"/>
                  </a:lnTo>
                  <a:lnTo>
                    <a:pt x="116" y="596"/>
                  </a:lnTo>
                  <a:lnTo>
                    <a:pt x="111" y="588"/>
                  </a:lnTo>
                  <a:lnTo>
                    <a:pt x="103" y="583"/>
                  </a:lnTo>
                  <a:lnTo>
                    <a:pt x="96" y="577"/>
                  </a:lnTo>
                  <a:lnTo>
                    <a:pt x="95" y="577"/>
                  </a:lnTo>
                  <a:lnTo>
                    <a:pt x="93" y="577"/>
                  </a:lnTo>
                  <a:lnTo>
                    <a:pt x="84" y="571"/>
                  </a:lnTo>
                  <a:lnTo>
                    <a:pt x="77" y="564"/>
                  </a:lnTo>
                  <a:lnTo>
                    <a:pt x="74" y="561"/>
                  </a:lnTo>
                  <a:lnTo>
                    <a:pt x="71" y="557"/>
                  </a:lnTo>
                  <a:lnTo>
                    <a:pt x="71" y="555"/>
                  </a:lnTo>
                  <a:lnTo>
                    <a:pt x="71" y="552"/>
                  </a:lnTo>
                  <a:lnTo>
                    <a:pt x="68" y="543"/>
                  </a:lnTo>
                  <a:lnTo>
                    <a:pt x="67" y="533"/>
                  </a:lnTo>
                  <a:lnTo>
                    <a:pt x="65" y="526"/>
                  </a:lnTo>
                  <a:lnTo>
                    <a:pt x="64" y="520"/>
                  </a:lnTo>
                  <a:lnTo>
                    <a:pt x="62" y="517"/>
                  </a:lnTo>
                  <a:lnTo>
                    <a:pt x="61" y="516"/>
                  </a:lnTo>
                  <a:lnTo>
                    <a:pt x="60" y="501"/>
                  </a:lnTo>
                  <a:lnTo>
                    <a:pt x="54" y="486"/>
                  </a:lnTo>
                  <a:lnTo>
                    <a:pt x="48" y="482"/>
                  </a:lnTo>
                  <a:lnTo>
                    <a:pt x="42" y="474"/>
                  </a:lnTo>
                  <a:lnTo>
                    <a:pt x="22" y="457"/>
                  </a:lnTo>
                  <a:lnTo>
                    <a:pt x="10" y="433"/>
                  </a:lnTo>
                  <a:lnTo>
                    <a:pt x="6" y="423"/>
                  </a:lnTo>
                  <a:lnTo>
                    <a:pt x="1" y="411"/>
                  </a:lnTo>
                  <a:lnTo>
                    <a:pt x="1" y="402"/>
                  </a:lnTo>
                  <a:lnTo>
                    <a:pt x="0" y="392"/>
                  </a:lnTo>
                  <a:lnTo>
                    <a:pt x="7" y="385"/>
                  </a:lnTo>
                  <a:lnTo>
                    <a:pt x="25" y="367"/>
                  </a:lnTo>
                  <a:lnTo>
                    <a:pt x="48" y="358"/>
                  </a:lnTo>
                  <a:lnTo>
                    <a:pt x="60" y="360"/>
                  </a:lnTo>
                  <a:lnTo>
                    <a:pt x="121" y="339"/>
                  </a:lnTo>
                  <a:lnTo>
                    <a:pt x="170" y="286"/>
                  </a:lnTo>
                  <a:lnTo>
                    <a:pt x="176" y="224"/>
                  </a:lnTo>
                  <a:lnTo>
                    <a:pt x="184" y="162"/>
                  </a:lnTo>
                  <a:lnTo>
                    <a:pt x="236" y="105"/>
                  </a:lnTo>
                  <a:lnTo>
                    <a:pt x="294" y="49"/>
                  </a:lnTo>
                  <a:lnTo>
                    <a:pt x="294" y="36"/>
                  </a:lnTo>
                  <a:lnTo>
                    <a:pt x="283" y="24"/>
                  </a:lnTo>
                  <a:close/>
                </a:path>
              </a:pathLst>
            </a:custGeom>
            <a:solidFill>
              <a:srgbClr val="009900"/>
            </a:solidFill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O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84472" name="Freeform 24"/>
            <p:cNvSpPr>
              <a:spLocks/>
            </p:cNvSpPr>
            <p:nvPr/>
          </p:nvSpPr>
          <p:spPr bwMode="auto">
            <a:xfrm>
              <a:off x="279" y="2852"/>
              <a:ext cx="457" cy="450"/>
            </a:xfrm>
            <a:custGeom>
              <a:avLst/>
              <a:gdLst/>
              <a:ahLst/>
              <a:cxnLst>
                <a:cxn ang="0">
                  <a:pos x="645" y="62"/>
                </a:cxn>
                <a:cxn ang="0">
                  <a:pos x="556" y="9"/>
                </a:cxn>
                <a:cxn ang="0">
                  <a:pos x="461" y="115"/>
                </a:cxn>
                <a:cxn ang="0">
                  <a:pos x="392" y="74"/>
                </a:cxn>
                <a:cxn ang="0">
                  <a:pos x="224" y="277"/>
                </a:cxn>
                <a:cxn ang="0">
                  <a:pos x="249" y="336"/>
                </a:cxn>
                <a:cxn ang="0">
                  <a:pos x="237" y="427"/>
                </a:cxn>
                <a:cxn ang="0">
                  <a:pos x="267" y="486"/>
                </a:cxn>
                <a:cxn ang="0">
                  <a:pos x="308" y="552"/>
                </a:cxn>
                <a:cxn ang="0">
                  <a:pos x="148" y="563"/>
                </a:cxn>
                <a:cxn ang="0">
                  <a:pos x="0" y="689"/>
                </a:cxn>
                <a:cxn ang="0">
                  <a:pos x="33" y="735"/>
                </a:cxn>
                <a:cxn ang="0">
                  <a:pos x="350" y="984"/>
                </a:cxn>
                <a:cxn ang="0">
                  <a:pos x="563" y="1138"/>
                </a:cxn>
                <a:cxn ang="0">
                  <a:pos x="731" y="1228"/>
                </a:cxn>
                <a:cxn ang="0">
                  <a:pos x="891" y="1255"/>
                </a:cxn>
                <a:cxn ang="0">
                  <a:pos x="1052" y="1511"/>
                </a:cxn>
                <a:cxn ang="0">
                  <a:pos x="1166" y="1512"/>
                </a:cxn>
                <a:cxn ang="0">
                  <a:pos x="1246" y="1484"/>
                </a:cxn>
                <a:cxn ang="0">
                  <a:pos x="1211" y="1369"/>
                </a:cxn>
                <a:cxn ang="0">
                  <a:pos x="1241" y="1315"/>
                </a:cxn>
                <a:cxn ang="0">
                  <a:pos x="1281" y="1266"/>
                </a:cxn>
                <a:cxn ang="0">
                  <a:pos x="1265" y="1162"/>
                </a:cxn>
                <a:cxn ang="0">
                  <a:pos x="1237" y="1110"/>
                </a:cxn>
                <a:cxn ang="0">
                  <a:pos x="1236" y="1013"/>
                </a:cxn>
                <a:cxn ang="0">
                  <a:pos x="1266" y="957"/>
                </a:cxn>
                <a:cxn ang="0">
                  <a:pos x="1275" y="950"/>
                </a:cxn>
                <a:cxn ang="0">
                  <a:pos x="1335" y="923"/>
                </a:cxn>
                <a:cxn ang="0">
                  <a:pos x="1408" y="895"/>
                </a:cxn>
                <a:cxn ang="0">
                  <a:pos x="1433" y="838"/>
                </a:cxn>
                <a:cxn ang="0">
                  <a:pos x="1402" y="776"/>
                </a:cxn>
                <a:cxn ang="0">
                  <a:pos x="1389" y="692"/>
                </a:cxn>
                <a:cxn ang="0">
                  <a:pos x="1348" y="667"/>
                </a:cxn>
                <a:cxn ang="0">
                  <a:pos x="1328" y="655"/>
                </a:cxn>
                <a:cxn ang="0">
                  <a:pos x="1287" y="627"/>
                </a:cxn>
                <a:cxn ang="0">
                  <a:pos x="1268" y="635"/>
                </a:cxn>
                <a:cxn ang="0">
                  <a:pos x="1255" y="645"/>
                </a:cxn>
                <a:cxn ang="0">
                  <a:pos x="1119" y="639"/>
                </a:cxn>
                <a:cxn ang="0">
                  <a:pos x="1104" y="620"/>
                </a:cxn>
                <a:cxn ang="0">
                  <a:pos x="1098" y="602"/>
                </a:cxn>
                <a:cxn ang="0">
                  <a:pos x="1150" y="504"/>
                </a:cxn>
                <a:cxn ang="0">
                  <a:pos x="1126" y="438"/>
                </a:cxn>
                <a:cxn ang="0">
                  <a:pos x="1109" y="383"/>
                </a:cxn>
                <a:cxn ang="0">
                  <a:pos x="1072" y="355"/>
                </a:cxn>
                <a:cxn ang="0">
                  <a:pos x="1062" y="335"/>
                </a:cxn>
                <a:cxn ang="0">
                  <a:pos x="1012" y="310"/>
                </a:cxn>
                <a:cxn ang="0">
                  <a:pos x="941" y="321"/>
                </a:cxn>
                <a:cxn ang="0">
                  <a:pos x="893" y="311"/>
                </a:cxn>
                <a:cxn ang="0">
                  <a:pos x="872" y="304"/>
                </a:cxn>
                <a:cxn ang="0">
                  <a:pos x="839" y="271"/>
                </a:cxn>
                <a:cxn ang="0">
                  <a:pos x="827" y="248"/>
                </a:cxn>
                <a:cxn ang="0">
                  <a:pos x="807" y="226"/>
                </a:cxn>
                <a:cxn ang="0">
                  <a:pos x="788" y="198"/>
                </a:cxn>
                <a:cxn ang="0">
                  <a:pos x="761" y="181"/>
                </a:cxn>
                <a:cxn ang="0">
                  <a:pos x="748" y="162"/>
                </a:cxn>
                <a:cxn ang="0">
                  <a:pos x="739" y="127"/>
                </a:cxn>
                <a:cxn ang="0">
                  <a:pos x="719" y="84"/>
                </a:cxn>
                <a:cxn ang="0">
                  <a:pos x="678" y="12"/>
                </a:cxn>
              </a:cxnLst>
              <a:rect l="0" t="0" r="r" b="b"/>
              <a:pathLst>
                <a:path w="1444" h="1536">
                  <a:moveTo>
                    <a:pt x="678" y="0"/>
                  </a:moveTo>
                  <a:lnTo>
                    <a:pt x="669" y="8"/>
                  </a:lnTo>
                  <a:lnTo>
                    <a:pt x="643" y="6"/>
                  </a:lnTo>
                  <a:lnTo>
                    <a:pt x="648" y="30"/>
                  </a:lnTo>
                  <a:lnTo>
                    <a:pt x="645" y="62"/>
                  </a:lnTo>
                  <a:lnTo>
                    <a:pt x="630" y="71"/>
                  </a:lnTo>
                  <a:lnTo>
                    <a:pt x="614" y="68"/>
                  </a:lnTo>
                  <a:lnTo>
                    <a:pt x="596" y="45"/>
                  </a:lnTo>
                  <a:lnTo>
                    <a:pt x="579" y="17"/>
                  </a:lnTo>
                  <a:lnTo>
                    <a:pt x="556" y="9"/>
                  </a:lnTo>
                  <a:lnTo>
                    <a:pt x="538" y="18"/>
                  </a:lnTo>
                  <a:lnTo>
                    <a:pt x="506" y="52"/>
                  </a:lnTo>
                  <a:lnTo>
                    <a:pt x="471" y="77"/>
                  </a:lnTo>
                  <a:lnTo>
                    <a:pt x="464" y="95"/>
                  </a:lnTo>
                  <a:lnTo>
                    <a:pt x="461" y="115"/>
                  </a:lnTo>
                  <a:lnTo>
                    <a:pt x="449" y="123"/>
                  </a:lnTo>
                  <a:lnTo>
                    <a:pt x="445" y="128"/>
                  </a:lnTo>
                  <a:lnTo>
                    <a:pt x="429" y="105"/>
                  </a:lnTo>
                  <a:lnTo>
                    <a:pt x="411" y="84"/>
                  </a:lnTo>
                  <a:lnTo>
                    <a:pt x="392" y="74"/>
                  </a:lnTo>
                  <a:lnTo>
                    <a:pt x="372" y="86"/>
                  </a:lnTo>
                  <a:lnTo>
                    <a:pt x="312" y="127"/>
                  </a:lnTo>
                  <a:lnTo>
                    <a:pt x="270" y="177"/>
                  </a:lnTo>
                  <a:lnTo>
                    <a:pt x="251" y="229"/>
                  </a:lnTo>
                  <a:lnTo>
                    <a:pt x="224" y="277"/>
                  </a:lnTo>
                  <a:lnTo>
                    <a:pt x="233" y="299"/>
                  </a:lnTo>
                  <a:lnTo>
                    <a:pt x="262" y="311"/>
                  </a:lnTo>
                  <a:lnTo>
                    <a:pt x="264" y="321"/>
                  </a:lnTo>
                  <a:lnTo>
                    <a:pt x="256" y="335"/>
                  </a:lnTo>
                  <a:lnTo>
                    <a:pt x="249" y="336"/>
                  </a:lnTo>
                  <a:lnTo>
                    <a:pt x="245" y="336"/>
                  </a:lnTo>
                  <a:lnTo>
                    <a:pt x="230" y="360"/>
                  </a:lnTo>
                  <a:lnTo>
                    <a:pt x="226" y="382"/>
                  </a:lnTo>
                  <a:lnTo>
                    <a:pt x="229" y="407"/>
                  </a:lnTo>
                  <a:lnTo>
                    <a:pt x="237" y="427"/>
                  </a:lnTo>
                  <a:lnTo>
                    <a:pt x="261" y="430"/>
                  </a:lnTo>
                  <a:lnTo>
                    <a:pt x="283" y="416"/>
                  </a:lnTo>
                  <a:lnTo>
                    <a:pt x="283" y="445"/>
                  </a:lnTo>
                  <a:lnTo>
                    <a:pt x="267" y="471"/>
                  </a:lnTo>
                  <a:lnTo>
                    <a:pt x="267" y="486"/>
                  </a:lnTo>
                  <a:lnTo>
                    <a:pt x="280" y="494"/>
                  </a:lnTo>
                  <a:lnTo>
                    <a:pt x="297" y="501"/>
                  </a:lnTo>
                  <a:lnTo>
                    <a:pt x="305" y="508"/>
                  </a:lnTo>
                  <a:lnTo>
                    <a:pt x="306" y="530"/>
                  </a:lnTo>
                  <a:lnTo>
                    <a:pt x="308" y="552"/>
                  </a:lnTo>
                  <a:lnTo>
                    <a:pt x="303" y="567"/>
                  </a:lnTo>
                  <a:lnTo>
                    <a:pt x="284" y="566"/>
                  </a:lnTo>
                  <a:lnTo>
                    <a:pt x="240" y="551"/>
                  </a:lnTo>
                  <a:lnTo>
                    <a:pt x="195" y="557"/>
                  </a:lnTo>
                  <a:lnTo>
                    <a:pt x="148" y="563"/>
                  </a:lnTo>
                  <a:lnTo>
                    <a:pt x="100" y="566"/>
                  </a:lnTo>
                  <a:lnTo>
                    <a:pt x="67" y="591"/>
                  </a:lnTo>
                  <a:lnTo>
                    <a:pt x="36" y="620"/>
                  </a:lnTo>
                  <a:lnTo>
                    <a:pt x="13" y="650"/>
                  </a:lnTo>
                  <a:lnTo>
                    <a:pt x="0" y="689"/>
                  </a:lnTo>
                  <a:lnTo>
                    <a:pt x="0" y="705"/>
                  </a:lnTo>
                  <a:lnTo>
                    <a:pt x="5" y="722"/>
                  </a:lnTo>
                  <a:lnTo>
                    <a:pt x="4" y="719"/>
                  </a:lnTo>
                  <a:lnTo>
                    <a:pt x="0" y="710"/>
                  </a:lnTo>
                  <a:lnTo>
                    <a:pt x="33" y="735"/>
                  </a:lnTo>
                  <a:lnTo>
                    <a:pt x="71" y="756"/>
                  </a:lnTo>
                  <a:lnTo>
                    <a:pt x="119" y="807"/>
                  </a:lnTo>
                  <a:lnTo>
                    <a:pt x="170" y="854"/>
                  </a:lnTo>
                  <a:lnTo>
                    <a:pt x="254" y="926"/>
                  </a:lnTo>
                  <a:lnTo>
                    <a:pt x="350" y="984"/>
                  </a:lnTo>
                  <a:lnTo>
                    <a:pt x="388" y="1015"/>
                  </a:lnTo>
                  <a:lnTo>
                    <a:pt x="421" y="1056"/>
                  </a:lnTo>
                  <a:lnTo>
                    <a:pt x="452" y="1068"/>
                  </a:lnTo>
                  <a:lnTo>
                    <a:pt x="480" y="1076"/>
                  </a:lnTo>
                  <a:lnTo>
                    <a:pt x="563" y="1138"/>
                  </a:lnTo>
                  <a:lnTo>
                    <a:pt x="649" y="1197"/>
                  </a:lnTo>
                  <a:lnTo>
                    <a:pt x="665" y="1213"/>
                  </a:lnTo>
                  <a:lnTo>
                    <a:pt x="687" y="1228"/>
                  </a:lnTo>
                  <a:lnTo>
                    <a:pt x="710" y="1237"/>
                  </a:lnTo>
                  <a:lnTo>
                    <a:pt x="731" y="1228"/>
                  </a:lnTo>
                  <a:lnTo>
                    <a:pt x="780" y="1206"/>
                  </a:lnTo>
                  <a:lnTo>
                    <a:pt x="830" y="1196"/>
                  </a:lnTo>
                  <a:lnTo>
                    <a:pt x="856" y="1188"/>
                  </a:lnTo>
                  <a:lnTo>
                    <a:pt x="877" y="1204"/>
                  </a:lnTo>
                  <a:lnTo>
                    <a:pt x="891" y="1255"/>
                  </a:lnTo>
                  <a:lnTo>
                    <a:pt x="917" y="1293"/>
                  </a:lnTo>
                  <a:lnTo>
                    <a:pt x="950" y="1324"/>
                  </a:lnTo>
                  <a:lnTo>
                    <a:pt x="973" y="1358"/>
                  </a:lnTo>
                  <a:lnTo>
                    <a:pt x="1007" y="1436"/>
                  </a:lnTo>
                  <a:lnTo>
                    <a:pt x="1052" y="1511"/>
                  </a:lnTo>
                  <a:lnTo>
                    <a:pt x="1065" y="1497"/>
                  </a:lnTo>
                  <a:lnTo>
                    <a:pt x="1079" y="1486"/>
                  </a:lnTo>
                  <a:lnTo>
                    <a:pt x="1109" y="1490"/>
                  </a:lnTo>
                  <a:lnTo>
                    <a:pt x="1132" y="1509"/>
                  </a:lnTo>
                  <a:lnTo>
                    <a:pt x="1166" y="1512"/>
                  </a:lnTo>
                  <a:lnTo>
                    <a:pt x="1202" y="1505"/>
                  </a:lnTo>
                  <a:lnTo>
                    <a:pt x="1237" y="1506"/>
                  </a:lnTo>
                  <a:lnTo>
                    <a:pt x="1268" y="1536"/>
                  </a:lnTo>
                  <a:lnTo>
                    <a:pt x="1262" y="1533"/>
                  </a:lnTo>
                  <a:lnTo>
                    <a:pt x="1246" y="1484"/>
                  </a:lnTo>
                  <a:lnTo>
                    <a:pt x="1234" y="1433"/>
                  </a:lnTo>
                  <a:lnTo>
                    <a:pt x="1225" y="1424"/>
                  </a:lnTo>
                  <a:lnTo>
                    <a:pt x="1222" y="1413"/>
                  </a:lnTo>
                  <a:lnTo>
                    <a:pt x="1215" y="1391"/>
                  </a:lnTo>
                  <a:lnTo>
                    <a:pt x="1211" y="1369"/>
                  </a:lnTo>
                  <a:lnTo>
                    <a:pt x="1205" y="1358"/>
                  </a:lnTo>
                  <a:lnTo>
                    <a:pt x="1203" y="1343"/>
                  </a:lnTo>
                  <a:lnTo>
                    <a:pt x="1209" y="1327"/>
                  </a:lnTo>
                  <a:lnTo>
                    <a:pt x="1222" y="1318"/>
                  </a:lnTo>
                  <a:lnTo>
                    <a:pt x="1241" y="1315"/>
                  </a:lnTo>
                  <a:lnTo>
                    <a:pt x="1257" y="1306"/>
                  </a:lnTo>
                  <a:lnTo>
                    <a:pt x="1262" y="1293"/>
                  </a:lnTo>
                  <a:lnTo>
                    <a:pt x="1266" y="1281"/>
                  </a:lnTo>
                  <a:lnTo>
                    <a:pt x="1272" y="1272"/>
                  </a:lnTo>
                  <a:lnTo>
                    <a:pt x="1281" y="1266"/>
                  </a:lnTo>
                  <a:lnTo>
                    <a:pt x="1282" y="1234"/>
                  </a:lnTo>
                  <a:lnTo>
                    <a:pt x="1271" y="1204"/>
                  </a:lnTo>
                  <a:lnTo>
                    <a:pt x="1269" y="1188"/>
                  </a:lnTo>
                  <a:lnTo>
                    <a:pt x="1268" y="1174"/>
                  </a:lnTo>
                  <a:lnTo>
                    <a:pt x="1265" y="1162"/>
                  </a:lnTo>
                  <a:lnTo>
                    <a:pt x="1262" y="1150"/>
                  </a:lnTo>
                  <a:lnTo>
                    <a:pt x="1252" y="1138"/>
                  </a:lnTo>
                  <a:lnTo>
                    <a:pt x="1243" y="1126"/>
                  </a:lnTo>
                  <a:lnTo>
                    <a:pt x="1240" y="1118"/>
                  </a:lnTo>
                  <a:lnTo>
                    <a:pt x="1237" y="1110"/>
                  </a:lnTo>
                  <a:lnTo>
                    <a:pt x="1231" y="1093"/>
                  </a:lnTo>
                  <a:lnTo>
                    <a:pt x="1231" y="1073"/>
                  </a:lnTo>
                  <a:lnTo>
                    <a:pt x="1233" y="1050"/>
                  </a:lnTo>
                  <a:lnTo>
                    <a:pt x="1233" y="1023"/>
                  </a:lnTo>
                  <a:lnTo>
                    <a:pt x="1236" y="1013"/>
                  </a:lnTo>
                  <a:lnTo>
                    <a:pt x="1240" y="1003"/>
                  </a:lnTo>
                  <a:lnTo>
                    <a:pt x="1246" y="994"/>
                  </a:lnTo>
                  <a:lnTo>
                    <a:pt x="1250" y="987"/>
                  </a:lnTo>
                  <a:lnTo>
                    <a:pt x="1259" y="972"/>
                  </a:lnTo>
                  <a:lnTo>
                    <a:pt x="1266" y="957"/>
                  </a:lnTo>
                  <a:lnTo>
                    <a:pt x="1268" y="957"/>
                  </a:lnTo>
                  <a:lnTo>
                    <a:pt x="1271" y="956"/>
                  </a:lnTo>
                  <a:lnTo>
                    <a:pt x="1272" y="953"/>
                  </a:lnTo>
                  <a:lnTo>
                    <a:pt x="1272" y="950"/>
                  </a:lnTo>
                  <a:lnTo>
                    <a:pt x="1275" y="950"/>
                  </a:lnTo>
                  <a:lnTo>
                    <a:pt x="1278" y="950"/>
                  </a:lnTo>
                  <a:lnTo>
                    <a:pt x="1301" y="937"/>
                  </a:lnTo>
                  <a:lnTo>
                    <a:pt x="1328" y="929"/>
                  </a:lnTo>
                  <a:lnTo>
                    <a:pt x="1330" y="926"/>
                  </a:lnTo>
                  <a:lnTo>
                    <a:pt x="1335" y="923"/>
                  </a:lnTo>
                  <a:lnTo>
                    <a:pt x="1341" y="923"/>
                  </a:lnTo>
                  <a:lnTo>
                    <a:pt x="1347" y="923"/>
                  </a:lnTo>
                  <a:lnTo>
                    <a:pt x="1364" y="910"/>
                  </a:lnTo>
                  <a:lnTo>
                    <a:pt x="1380" y="897"/>
                  </a:lnTo>
                  <a:lnTo>
                    <a:pt x="1408" y="895"/>
                  </a:lnTo>
                  <a:lnTo>
                    <a:pt x="1433" y="887"/>
                  </a:lnTo>
                  <a:lnTo>
                    <a:pt x="1436" y="861"/>
                  </a:lnTo>
                  <a:lnTo>
                    <a:pt x="1444" y="848"/>
                  </a:lnTo>
                  <a:lnTo>
                    <a:pt x="1441" y="844"/>
                  </a:lnTo>
                  <a:lnTo>
                    <a:pt x="1433" y="838"/>
                  </a:lnTo>
                  <a:lnTo>
                    <a:pt x="1424" y="831"/>
                  </a:lnTo>
                  <a:lnTo>
                    <a:pt x="1417" y="820"/>
                  </a:lnTo>
                  <a:lnTo>
                    <a:pt x="1405" y="809"/>
                  </a:lnTo>
                  <a:lnTo>
                    <a:pt x="1400" y="791"/>
                  </a:lnTo>
                  <a:lnTo>
                    <a:pt x="1402" y="776"/>
                  </a:lnTo>
                  <a:lnTo>
                    <a:pt x="1403" y="760"/>
                  </a:lnTo>
                  <a:lnTo>
                    <a:pt x="1409" y="738"/>
                  </a:lnTo>
                  <a:lnTo>
                    <a:pt x="1409" y="713"/>
                  </a:lnTo>
                  <a:lnTo>
                    <a:pt x="1400" y="701"/>
                  </a:lnTo>
                  <a:lnTo>
                    <a:pt x="1389" y="692"/>
                  </a:lnTo>
                  <a:lnTo>
                    <a:pt x="1371" y="685"/>
                  </a:lnTo>
                  <a:lnTo>
                    <a:pt x="1357" y="672"/>
                  </a:lnTo>
                  <a:lnTo>
                    <a:pt x="1355" y="672"/>
                  </a:lnTo>
                  <a:lnTo>
                    <a:pt x="1354" y="672"/>
                  </a:lnTo>
                  <a:lnTo>
                    <a:pt x="1348" y="667"/>
                  </a:lnTo>
                  <a:lnTo>
                    <a:pt x="1342" y="663"/>
                  </a:lnTo>
                  <a:lnTo>
                    <a:pt x="1336" y="658"/>
                  </a:lnTo>
                  <a:lnTo>
                    <a:pt x="1330" y="655"/>
                  </a:lnTo>
                  <a:lnTo>
                    <a:pt x="1329" y="655"/>
                  </a:lnTo>
                  <a:lnTo>
                    <a:pt x="1328" y="655"/>
                  </a:lnTo>
                  <a:lnTo>
                    <a:pt x="1323" y="652"/>
                  </a:lnTo>
                  <a:lnTo>
                    <a:pt x="1319" y="650"/>
                  </a:lnTo>
                  <a:lnTo>
                    <a:pt x="1307" y="639"/>
                  </a:lnTo>
                  <a:lnTo>
                    <a:pt x="1294" y="630"/>
                  </a:lnTo>
                  <a:lnTo>
                    <a:pt x="1287" y="627"/>
                  </a:lnTo>
                  <a:lnTo>
                    <a:pt x="1278" y="629"/>
                  </a:lnTo>
                  <a:lnTo>
                    <a:pt x="1275" y="630"/>
                  </a:lnTo>
                  <a:lnTo>
                    <a:pt x="1271" y="635"/>
                  </a:lnTo>
                  <a:lnTo>
                    <a:pt x="1269" y="635"/>
                  </a:lnTo>
                  <a:lnTo>
                    <a:pt x="1268" y="635"/>
                  </a:lnTo>
                  <a:lnTo>
                    <a:pt x="1265" y="638"/>
                  </a:lnTo>
                  <a:lnTo>
                    <a:pt x="1262" y="642"/>
                  </a:lnTo>
                  <a:lnTo>
                    <a:pt x="1260" y="642"/>
                  </a:lnTo>
                  <a:lnTo>
                    <a:pt x="1257" y="642"/>
                  </a:lnTo>
                  <a:lnTo>
                    <a:pt x="1255" y="645"/>
                  </a:lnTo>
                  <a:lnTo>
                    <a:pt x="1252" y="647"/>
                  </a:lnTo>
                  <a:lnTo>
                    <a:pt x="1199" y="650"/>
                  </a:lnTo>
                  <a:lnTo>
                    <a:pt x="1147" y="648"/>
                  </a:lnTo>
                  <a:lnTo>
                    <a:pt x="1132" y="644"/>
                  </a:lnTo>
                  <a:lnTo>
                    <a:pt x="1119" y="639"/>
                  </a:lnTo>
                  <a:lnTo>
                    <a:pt x="1117" y="638"/>
                  </a:lnTo>
                  <a:lnTo>
                    <a:pt x="1116" y="638"/>
                  </a:lnTo>
                  <a:lnTo>
                    <a:pt x="1110" y="630"/>
                  </a:lnTo>
                  <a:lnTo>
                    <a:pt x="1106" y="622"/>
                  </a:lnTo>
                  <a:lnTo>
                    <a:pt x="1104" y="620"/>
                  </a:lnTo>
                  <a:lnTo>
                    <a:pt x="1104" y="617"/>
                  </a:lnTo>
                  <a:lnTo>
                    <a:pt x="1104" y="614"/>
                  </a:lnTo>
                  <a:lnTo>
                    <a:pt x="1100" y="608"/>
                  </a:lnTo>
                  <a:lnTo>
                    <a:pt x="1100" y="605"/>
                  </a:lnTo>
                  <a:lnTo>
                    <a:pt x="1098" y="602"/>
                  </a:lnTo>
                  <a:lnTo>
                    <a:pt x="1106" y="566"/>
                  </a:lnTo>
                  <a:lnTo>
                    <a:pt x="1122" y="532"/>
                  </a:lnTo>
                  <a:lnTo>
                    <a:pt x="1129" y="521"/>
                  </a:lnTo>
                  <a:lnTo>
                    <a:pt x="1136" y="513"/>
                  </a:lnTo>
                  <a:lnTo>
                    <a:pt x="1150" y="504"/>
                  </a:lnTo>
                  <a:lnTo>
                    <a:pt x="1157" y="492"/>
                  </a:lnTo>
                  <a:lnTo>
                    <a:pt x="1158" y="480"/>
                  </a:lnTo>
                  <a:lnTo>
                    <a:pt x="1155" y="470"/>
                  </a:lnTo>
                  <a:lnTo>
                    <a:pt x="1142" y="454"/>
                  </a:lnTo>
                  <a:lnTo>
                    <a:pt x="1126" y="438"/>
                  </a:lnTo>
                  <a:lnTo>
                    <a:pt x="1120" y="430"/>
                  </a:lnTo>
                  <a:lnTo>
                    <a:pt x="1117" y="421"/>
                  </a:lnTo>
                  <a:lnTo>
                    <a:pt x="1114" y="405"/>
                  </a:lnTo>
                  <a:lnTo>
                    <a:pt x="1113" y="389"/>
                  </a:lnTo>
                  <a:lnTo>
                    <a:pt x="1109" y="383"/>
                  </a:lnTo>
                  <a:lnTo>
                    <a:pt x="1103" y="380"/>
                  </a:lnTo>
                  <a:lnTo>
                    <a:pt x="1094" y="377"/>
                  </a:lnTo>
                  <a:lnTo>
                    <a:pt x="1087" y="374"/>
                  </a:lnTo>
                  <a:lnTo>
                    <a:pt x="1079" y="364"/>
                  </a:lnTo>
                  <a:lnTo>
                    <a:pt x="1072" y="355"/>
                  </a:lnTo>
                  <a:lnTo>
                    <a:pt x="1072" y="354"/>
                  </a:lnTo>
                  <a:lnTo>
                    <a:pt x="1071" y="352"/>
                  </a:lnTo>
                  <a:lnTo>
                    <a:pt x="1071" y="351"/>
                  </a:lnTo>
                  <a:lnTo>
                    <a:pt x="1068" y="349"/>
                  </a:lnTo>
                  <a:lnTo>
                    <a:pt x="1062" y="335"/>
                  </a:lnTo>
                  <a:lnTo>
                    <a:pt x="1055" y="321"/>
                  </a:lnTo>
                  <a:lnTo>
                    <a:pt x="1047" y="314"/>
                  </a:lnTo>
                  <a:lnTo>
                    <a:pt x="1037" y="310"/>
                  </a:lnTo>
                  <a:lnTo>
                    <a:pt x="1024" y="308"/>
                  </a:lnTo>
                  <a:lnTo>
                    <a:pt x="1012" y="310"/>
                  </a:lnTo>
                  <a:lnTo>
                    <a:pt x="999" y="315"/>
                  </a:lnTo>
                  <a:lnTo>
                    <a:pt x="990" y="327"/>
                  </a:lnTo>
                  <a:lnTo>
                    <a:pt x="969" y="329"/>
                  </a:lnTo>
                  <a:lnTo>
                    <a:pt x="947" y="323"/>
                  </a:lnTo>
                  <a:lnTo>
                    <a:pt x="941" y="321"/>
                  </a:lnTo>
                  <a:lnTo>
                    <a:pt x="936" y="321"/>
                  </a:lnTo>
                  <a:lnTo>
                    <a:pt x="929" y="321"/>
                  </a:lnTo>
                  <a:lnTo>
                    <a:pt x="922" y="324"/>
                  </a:lnTo>
                  <a:lnTo>
                    <a:pt x="906" y="320"/>
                  </a:lnTo>
                  <a:lnTo>
                    <a:pt x="893" y="311"/>
                  </a:lnTo>
                  <a:lnTo>
                    <a:pt x="887" y="308"/>
                  </a:lnTo>
                  <a:lnTo>
                    <a:pt x="880" y="307"/>
                  </a:lnTo>
                  <a:lnTo>
                    <a:pt x="878" y="305"/>
                  </a:lnTo>
                  <a:lnTo>
                    <a:pt x="875" y="304"/>
                  </a:lnTo>
                  <a:lnTo>
                    <a:pt x="872" y="304"/>
                  </a:lnTo>
                  <a:lnTo>
                    <a:pt x="871" y="304"/>
                  </a:lnTo>
                  <a:lnTo>
                    <a:pt x="862" y="296"/>
                  </a:lnTo>
                  <a:lnTo>
                    <a:pt x="855" y="287"/>
                  </a:lnTo>
                  <a:lnTo>
                    <a:pt x="847" y="280"/>
                  </a:lnTo>
                  <a:lnTo>
                    <a:pt x="839" y="271"/>
                  </a:lnTo>
                  <a:lnTo>
                    <a:pt x="836" y="264"/>
                  </a:lnTo>
                  <a:lnTo>
                    <a:pt x="833" y="255"/>
                  </a:lnTo>
                  <a:lnTo>
                    <a:pt x="831" y="254"/>
                  </a:lnTo>
                  <a:lnTo>
                    <a:pt x="828" y="254"/>
                  </a:lnTo>
                  <a:lnTo>
                    <a:pt x="827" y="248"/>
                  </a:lnTo>
                  <a:lnTo>
                    <a:pt x="821" y="245"/>
                  </a:lnTo>
                  <a:lnTo>
                    <a:pt x="818" y="243"/>
                  </a:lnTo>
                  <a:lnTo>
                    <a:pt x="812" y="236"/>
                  </a:lnTo>
                  <a:lnTo>
                    <a:pt x="807" y="227"/>
                  </a:lnTo>
                  <a:lnTo>
                    <a:pt x="807" y="226"/>
                  </a:lnTo>
                  <a:lnTo>
                    <a:pt x="805" y="224"/>
                  </a:lnTo>
                  <a:lnTo>
                    <a:pt x="801" y="218"/>
                  </a:lnTo>
                  <a:lnTo>
                    <a:pt x="798" y="214"/>
                  </a:lnTo>
                  <a:lnTo>
                    <a:pt x="793" y="205"/>
                  </a:lnTo>
                  <a:lnTo>
                    <a:pt x="788" y="198"/>
                  </a:lnTo>
                  <a:lnTo>
                    <a:pt x="780" y="192"/>
                  </a:lnTo>
                  <a:lnTo>
                    <a:pt x="773" y="187"/>
                  </a:lnTo>
                  <a:lnTo>
                    <a:pt x="772" y="187"/>
                  </a:lnTo>
                  <a:lnTo>
                    <a:pt x="770" y="187"/>
                  </a:lnTo>
                  <a:lnTo>
                    <a:pt x="761" y="181"/>
                  </a:lnTo>
                  <a:lnTo>
                    <a:pt x="754" y="174"/>
                  </a:lnTo>
                  <a:lnTo>
                    <a:pt x="751" y="171"/>
                  </a:lnTo>
                  <a:lnTo>
                    <a:pt x="748" y="167"/>
                  </a:lnTo>
                  <a:lnTo>
                    <a:pt x="748" y="165"/>
                  </a:lnTo>
                  <a:lnTo>
                    <a:pt x="748" y="162"/>
                  </a:lnTo>
                  <a:lnTo>
                    <a:pt x="745" y="152"/>
                  </a:lnTo>
                  <a:lnTo>
                    <a:pt x="742" y="142"/>
                  </a:lnTo>
                  <a:lnTo>
                    <a:pt x="741" y="136"/>
                  </a:lnTo>
                  <a:lnTo>
                    <a:pt x="739" y="128"/>
                  </a:lnTo>
                  <a:lnTo>
                    <a:pt x="739" y="127"/>
                  </a:lnTo>
                  <a:lnTo>
                    <a:pt x="737" y="126"/>
                  </a:lnTo>
                  <a:lnTo>
                    <a:pt x="737" y="109"/>
                  </a:lnTo>
                  <a:lnTo>
                    <a:pt x="731" y="96"/>
                  </a:lnTo>
                  <a:lnTo>
                    <a:pt x="723" y="90"/>
                  </a:lnTo>
                  <a:lnTo>
                    <a:pt x="719" y="84"/>
                  </a:lnTo>
                  <a:lnTo>
                    <a:pt x="699" y="67"/>
                  </a:lnTo>
                  <a:lnTo>
                    <a:pt x="687" y="42"/>
                  </a:lnTo>
                  <a:lnTo>
                    <a:pt x="681" y="31"/>
                  </a:lnTo>
                  <a:lnTo>
                    <a:pt x="678" y="21"/>
                  </a:lnTo>
                  <a:lnTo>
                    <a:pt x="678" y="12"/>
                  </a:lnTo>
                  <a:lnTo>
                    <a:pt x="677" y="3"/>
                  </a:lnTo>
                  <a:lnTo>
                    <a:pt x="678" y="0"/>
                  </a:lnTo>
                  <a:close/>
                </a:path>
              </a:pathLst>
            </a:custGeom>
            <a:solidFill>
              <a:srgbClr val="009900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CO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84473" name="Freeform 25"/>
            <p:cNvSpPr>
              <a:spLocks/>
            </p:cNvSpPr>
            <p:nvPr/>
          </p:nvSpPr>
          <p:spPr bwMode="auto">
            <a:xfrm>
              <a:off x="659" y="3090"/>
              <a:ext cx="660" cy="382"/>
            </a:xfrm>
            <a:custGeom>
              <a:avLst/>
              <a:gdLst/>
              <a:ahLst/>
              <a:cxnLst>
                <a:cxn ang="0">
                  <a:pos x="771" y="260"/>
                </a:cxn>
                <a:cxn ang="0">
                  <a:pos x="793" y="313"/>
                </a:cxn>
                <a:cxn ang="0">
                  <a:pos x="853" y="334"/>
                </a:cxn>
                <a:cxn ang="0">
                  <a:pos x="918" y="355"/>
                </a:cxn>
                <a:cxn ang="0">
                  <a:pos x="1012" y="377"/>
                </a:cxn>
                <a:cxn ang="0">
                  <a:pos x="1019" y="394"/>
                </a:cxn>
                <a:cxn ang="0">
                  <a:pos x="1072" y="409"/>
                </a:cxn>
                <a:cxn ang="0">
                  <a:pos x="1152" y="434"/>
                </a:cxn>
                <a:cxn ang="0">
                  <a:pos x="1203" y="480"/>
                </a:cxn>
                <a:cxn ang="0">
                  <a:pos x="1232" y="505"/>
                </a:cxn>
                <a:cxn ang="0">
                  <a:pos x="1201" y="571"/>
                </a:cxn>
                <a:cxn ang="0">
                  <a:pos x="1304" y="611"/>
                </a:cxn>
                <a:cxn ang="0">
                  <a:pos x="1391" y="706"/>
                </a:cxn>
                <a:cxn ang="0">
                  <a:pos x="1467" y="748"/>
                </a:cxn>
                <a:cxn ang="0">
                  <a:pos x="1547" y="792"/>
                </a:cxn>
                <a:cxn ang="0">
                  <a:pos x="1553" y="879"/>
                </a:cxn>
                <a:cxn ang="0">
                  <a:pos x="1585" y="967"/>
                </a:cxn>
                <a:cxn ang="0">
                  <a:pos x="1654" y="1005"/>
                </a:cxn>
                <a:cxn ang="0">
                  <a:pos x="1736" y="1011"/>
                </a:cxn>
                <a:cxn ang="0">
                  <a:pos x="1854" y="1061"/>
                </a:cxn>
                <a:cxn ang="0">
                  <a:pos x="1868" y="1083"/>
                </a:cxn>
                <a:cxn ang="0">
                  <a:pos x="1941" y="1108"/>
                </a:cxn>
                <a:cxn ang="0">
                  <a:pos x="2006" y="1126"/>
                </a:cxn>
                <a:cxn ang="0">
                  <a:pos x="2029" y="1144"/>
                </a:cxn>
                <a:cxn ang="0">
                  <a:pos x="2058" y="1164"/>
                </a:cxn>
                <a:cxn ang="0">
                  <a:pos x="2051" y="1186"/>
                </a:cxn>
                <a:cxn ang="0">
                  <a:pos x="1845" y="1264"/>
                </a:cxn>
                <a:cxn ang="0">
                  <a:pos x="1534" y="1132"/>
                </a:cxn>
                <a:cxn ang="0">
                  <a:pos x="1474" y="1055"/>
                </a:cxn>
                <a:cxn ang="0">
                  <a:pos x="1251" y="966"/>
                </a:cxn>
                <a:cxn ang="0">
                  <a:pos x="1009" y="885"/>
                </a:cxn>
                <a:cxn ang="0">
                  <a:pos x="692" y="701"/>
                </a:cxn>
                <a:cxn ang="0">
                  <a:pos x="586" y="662"/>
                </a:cxn>
                <a:cxn ang="0">
                  <a:pos x="479" y="758"/>
                </a:cxn>
                <a:cxn ang="0">
                  <a:pos x="273" y="749"/>
                </a:cxn>
                <a:cxn ang="0">
                  <a:pos x="173" y="764"/>
                </a:cxn>
                <a:cxn ang="0">
                  <a:pos x="62" y="721"/>
                </a:cxn>
                <a:cxn ang="0">
                  <a:pos x="18" y="600"/>
                </a:cxn>
                <a:cxn ang="0">
                  <a:pos x="5" y="515"/>
                </a:cxn>
                <a:cxn ang="0">
                  <a:pos x="63" y="468"/>
                </a:cxn>
                <a:cxn ang="0">
                  <a:pos x="65" y="375"/>
                </a:cxn>
                <a:cxn ang="0">
                  <a:pos x="40" y="313"/>
                </a:cxn>
                <a:cxn ang="0">
                  <a:pos x="28" y="237"/>
                </a:cxn>
                <a:cxn ang="0">
                  <a:pos x="47" y="174"/>
                </a:cxn>
                <a:cxn ang="0">
                  <a:pos x="68" y="141"/>
                </a:cxn>
                <a:cxn ang="0">
                  <a:pos x="125" y="116"/>
                </a:cxn>
                <a:cxn ang="0">
                  <a:pos x="161" y="99"/>
                </a:cxn>
                <a:cxn ang="0">
                  <a:pos x="272" y="9"/>
                </a:cxn>
                <a:cxn ang="0">
                  <a:pos x="386" y="104"/>
                </a:cxn>
                <a:cxn ang="0">
                  <a:pos x="411" y="255"/>
                </a:cxn>
                <a:cxn ang="0">
                  <a:pos x="485" y="284"/>
                </a:cxn>
                <a:cxn ang="0">
                  <a:pos x="589" y="293"/>
                </a:cxn>
                <a:cxn ang="0">
                  <a:pos x="629" y="258"/>
                </a:cxn>
                <a:cxn ang="0">
                  <a:pos x="672" y="238"/>
                </a:cxn>
              </a:cxnLst>
              <a:rect l="0" t="0" r="r" b="b"/>
              <a:pathLst>
                <a:path w="2083" h="1303">
                  <a:moveTo>
                    <a:pt x="672" y="238"/>
                  </a:moveTo>
                  <a:lnTo>
                    <a:pt x="710" y="246"/>
                  </a:lnTo>
                  <a:lnTo>
                    <a:pt x="761" y="250"/>
                  </a:lnTo>
                  <a:lnTo>
                    <a:pt x="765" y="258"/>
                  </a:lnTo>
                  <a:lnTo>
                    <a:pt x="771" y="260"/>
                  </a:lnTo>
                  <a:lnTo>
                    <a:pt x="777" y="281"/>
                  </a:lnTo>
                  <a:lnTo>
                    <a:pt x="787" y="302"/>
                  </a:lnTo>
                  <a:lnTo>
                    <a:pt x="787" y="305"/>
                  </a:lnTo>
                  <a:lnTo>
                    <a:pt x="788" y="308"/>
                  </a:lnTo>
                  <a:lnTo>
                    <a:pt x="793" y="313"/>
                  </a:lnTo>
                  <a:lnTo>
                    <a:pt x="799" y="319"/>
                  </a:lnTo>
                  <a:lnTo>
                    <a:pt x="819" y="324"/>
                  </a:lnTo>
                  <a:lnTo>
                    <a:pt x="840" y="328"/>
                  </a:lnTo>
                  <a:lnTo>
                    <a:pt x="848" y="330"/>
                  </a:lnTo>
                  <a:lnTo>
                    <a:pt x="853" y="334"/>
                  </a:lnTo>
                  <a:lnTo>
                    <a:pt x="854" y="337"/>
                  </a:lnTo>
                  <a:lnTo>
                    <a:pt x="857" y="340"/>
                  </a:lnTo>
                  <a:lnTo>
                    <a:pt x="867" y="346"/>
                  </a:lnTo>
                  <a:lnTo>
                    <a:pt x="876" y="350"/>
                  </a:lnTo>
                  <a:lnTo>
                    <a:pt x="918" y="355"/>
                  </a:lnTo>
                  <a:lnTo>
                    <a:pt x="959" y="350"/>
                  </a:lnTo>
                  <a:lnTo>
                    <a:pt x="981" y="356"/>
                  </a:lnTo>
                  <a:lnTo>
                    <a:pt x="1002" y="365"/>
                  </a:lnTo>
                  <a:lnTo>
                    <a:pt x="1007" y="371"/>
                  </a:lnTo>
                  <a:lnTo>
                    <a:pt x="1012" y="377"/>
                  </a:lnTo>
                  <a:lnTo>
                    <a:pt x="1012" y="380"/>
                  </a:lnTo>
                  <a:lnTo>
                    <a:pt x="1012" y="384"/>
                  </a:lnTo>
                  <a:lnTo>
                    <a:pt x="1015" y="389"/>
                  </a:lnTo>
                  <a:lnTo>
                    <a:pt x="1019" y="391"/>
                  </a:lnTo>
                  <a:lnTo>
                    <a:pt x="1019" y="394"/>
                  </a:lnTo>
                  <a:lnTo>
                    <a:pt x="1019" y="397"/>
                  </a:lnTo>
                  <a:lnTo>
                    <a:pt x="1041" y="402"/>
                  </a:lnTo>
                  <a:lnTo>
                    <a:pt x="1061" y="406"/>
                  </a:lnTo>
                  <a:lnTo>
                    <a:pt x="1067" y="408"/>
                  </a:lnTo>
                  <a:lnTo>
                    <a:pt x="1072" y="409"/>
                  </a:lnTo>
                  <a:lnTo>
                    <a:pt x="1093" y="415"/>
                  </a:lnTo>
                  <a:lnTo>
                    <a:pt x="1114" y="418"/>
                  </a:lnTo>
                  <a:lnTo>
                    <a:pt x="1133" y="424"/>
                  </a:lnTo>
                  <a:lnTo>
                    <a:pt x="1150" y="431"/>
                  </a:lnTo>
                  <a:lnTo>
                    <a:pt x="1152" y="434"/>
                  </a:lnTo>
                  <a:lnTo>
                    <a:pt x="1155" y="437"/>
                  </a:lnTo>
                  <a:lnTo>
                    <a:pt x="1175" y="455"/>
                  </a:lnTo>
                  <a:lnTo>
                    <a:pt x="1194" y="477"/>
                  </a:lnTo>
                  <a:lnTo>
                    <a:pt x="1199" y="477"/>
                  </a:lnTo>
                  <a:lnTo>
                    <a:pt x="1203" y="480"/>
                  </a:lnTo>
                  <a:lnTo>
                    <a:pt x="1207" y="486"/>
                  </a:lnTo>
                  <a:lnTo>
                    <a:pt x="1210" y="490"/>
                  </a:lnTo>
                  <a:lnTo>
                    <a:pt x="1219" y="493"/>
                  </a:lnTo>
                  <a:lnTo>
                    <a:pt x="1226" y="497"/>
                  </a:lnTo>
                  <a:lnTo>
                    <a:pt x="1232" y="505"/>
                  </a:lnTo>
                  <a:lnTo>
                    <a:pt x="1236" y="514"/>
                  </a:lnTo>
                  <a:lnTo>
                    <a:pt x="1225" y="539"/>
                  </a:lnTo>
                  <a:lnTo>
                    <a:pt x="1204" y="561"/>
                  </a:lnTo>
                  <a:lnTo>
                    <a:pt x="1201" y="565"/>
                  </a:lnTo>
                  <a:lnTo>
                    <a:pt x="1201" y="571"/>
                  </a:lnTo>
                  <a:lnTo>
                    <a:pt x="1207" y="583"/>
                  </a:lnTo>
                  <a:lnTo>
                    <a:pt x="1220" y="589"/>
                  </a:lnTo>
                  <a:lnTo>
                    <a:pt x="1248" y="595"/>
                  </a:lnTo>
                  <a:lnTo>
                    <a:pt x="1276" y="600"/>
                  </a:lnTo>
                  <a:lnTo>
                    <a:pt x="1304" y="611"/>
                  </a:lnTo>
                  <a:lnTo>
                    <a:pt x="1327" y="625"/>
                  </a:lnTo>
                  <a:lnTo>
                    <a:pt x="1339" y="633"/>
                  </a:lnTo>
                  <a:lnTo>
                    <a:pt x="1344" y="637"/>
                  </a:lnTo>
                  <a:lnTo>
                    <a:pt x="1365" y="676"/>
                  </a:lnTo>
                  <a:lnTo>
                    <a:pt x="1391" y="706"/>
                  </a:lnTo>
                  <a:lnTo>
                    <a:pt x="1397" y="720"/>
                  </a:lnTo>
                  <a:lnTo>
                    <a:pt x="1409" y="726"/>
                  </a:lnTo>
                  <a:lnTo>
                    <a:pt x="1426" y="730"/>
                  </a:lnTo>
                  <a:lnTo>
                    <a:pt x="1444" y="730"/>
                  </a:lnTo>
                  <a:lnTo>
                    <a:pt x="1467" y="748"/>
                  </a:lnTo>
                  <a:lnTo>
                    <a:pt x="1492" y="765"/>
                  </a:lnTo>
                  <a:lnTo>
                    <a:pt x="1502" y="771"/>
                  </a:lnTo>
                  <a:lnTo>
                    <a:pt x="1514" y="776"/>
                  </a:lnTo>
                  <a:lnTo>
                    <a:pt x="1530" y="782"/>
                  </a:lnTo>
                  <a:lnTo>
                    <a:pt x="1547" y="792"/>
                  </a:lnTo>
                  <a:lnTo>
                    <a:pt x="1547" y="793"/>
                  </a:lnTo>
                  <a:lnTo>
                    <a:pt x="1547" y="796"/>
                  </a:lnTo>
                  <a:lnTo>
                    <a:pt x="1562" y="823"/>
                  </a:lnTo>
                  <a:lnTo>
                    <a:pt x="1563" y="854"/>
                  </a:lnTo>
                  <a:lnTo>
                    <a:pt x="1553" y="879"/>
                  </a:lnTo>
                  <a:lnTo>
                    <a:pt x="1563" y="904"/>
                  </a:lnTo>
                  <a:lnTo>
                    <a:pt x="1563" y="907"/>
                  </a:lnTo>
                  <a:lnTo>
                    <a:pt x="1563" y="910"/>
                  </a:lnTo>
                  <a:lnTo>
                    <a:pt x="1576" y="938"/>
                  </a:lnTo>
                  <a:lnTo>
                    <a:pt x="1585" y="967"/>
                  </a:lnTo>
                  <a:lnTo>
                    <a:pt x="1597" y="985"/>
                  </a:lnTo>
                  <a:lnTo>
                    <a:pt x="1616" y="996"/>
                  </a:lnTo>
                  <a:lnTo>
                    <a:pt x="1622" y="996"/>
                  </a:lnTo>
                  <a:lnTo>
                    <a:pt x="1626" y="998"/>
                  </a:lnTo>
                  <a:lnTo>
                    <a:pt x="1654" y="1005"/>
                  </a:lnTo>
                  <a:lnTo>
                    <a:pt x="1682" y="1007"/>
                  </a:lnTo>
                  <a:lnTo>
                    <a:pt x="1690" y="996"/>
                  </a:lnTo>
                  <a:lnTo>
                    <a:pt x="1696" y="983"/>
                  </a:lnTo>
                  <a:lnTo>
                    <a:pt x="1719" y="989"/>
                  </a:lnTo>
                  <a:lnTo>
                    <a:pt x="1736" y="1011"/>
                  </a:lnTo>
                  <a:lnTo>
                    <a:pt x="1771" y="1008"/>
                  </a:lnTo>
                  <a:lnTo>
                    <a:pt x="1807" y="1008"/>
                  </a:lnTo>
                  <a:lnTo>
                    <a:pt x="1830" y="1023"/>
                  </a:lnTo>
                  <a:lnTo>
                    <a:pt x="1833" y="1049"/>
                  </a:lnTo>
                  <a:lnTo>
                    <a:pt x="1854" y="1061"/>
                  </a:lnTo>
                  <a:lnTo>
                    <a:pt x="1854" y="1064"/>
                  </a:lnTo>
                  <a:lnTo>
                    <a:pt x="1854" y="1067"/>
                  </a:lnTo>
                  <a:lnTo>
                    <a:pt x="1857" y="1082"/>
                  </a:lnTo>
                  <a:lnTo>
                    <a:pt x="1864" y="1083"/>
                  </a:lnTo>
                  <a:lnTo>
                    <a:pt x="1868" y="1083"/>
                  </a:lnTo>
                  <a:lnTo>
                    <a:pt x="1874" y="1083"/>
                  </a:lnTo>
                  <a:lnTo>
                    <a:pt x="1895" y="1074"/>
                  </a:lnTo>
                  <a:lnTo>
                    <a:pt x="1915" y="1077"/>
                  </a:lnTo>
                  <a:lnTo>
                    <a:pt x="1930" y="1092"/>
                  </a:lnTo>
                  <a:lnTo>
                    <a:pt x="1941" y="1108"/>
                  </a:lnTo>
                  <a:lnTo>
                    <a:pt x="1957" y="1113"/>
                  </a:lnTo>
                  <a:lnTo>
                    <a:pt x="1976" y="1111"/>
                  </a:lnTo>
                  <a:lnTo>
                    <a:pt x="1988" y="1114"/>
                  </a:lnTo>
                  <a:lnTo>
                    <a:pt x="2000" y="1120"/>
                  </a:lnTo>
                  <a:lnTo>
                    <a:pt x="2006" y="1126"/>
                  </a:lnTo>
                  <a:lnTo>
                    <a:pt x="2011" y="1130"/>
                  </a:lnTo>
                  <a:lnTo>
                    <a:pt x="2017" y="1138"/>
                  </a:lnTo>
                  <a:lnTo>
                    <a:pt x="2023" y="1144"/>
                  </a:lnTo>
                  <a:lnTo>
                    <a:pt x="2024" y="1144"/>
                  </a:lnTo>
                  <a:lnTo>
                    <a:pt x="2029" y="1144"/>
                  </a:lnTo>
                  <a:lnTo>
                    <a:pt x="2032" y="1147"/>
                  </a:lnTo>
                  <a:lnTo>
                    <a:pt x="2035" y="1149"/>
                  </a:lnTo>
                  <a:lnTo>
                    <a:pt x="2043" y="1152"/>
                  </a:lnTo>
                  <a:lnTo>
                    <a:pt x="2051" y="1158"/>
                  </a:lnTo>
                  <a:lnTo>
                    <a:pt x="2058" y="1164"/>
                  </a:lnTo>
                  <a:lnTo>
                    <a:pt x="2065" y="1170"/>
                  </a:lnTo>
                  <a:lnTo>
                    <a:pt x="2073" y="1172"/>
                  </a:lnTo>
                  <a:lnTo>
                    <a:pt x="2078" y="1176"/>
                  </a:lnTo>
                  <a:lnTo>
                    <a:pt x="2083" y="1176"/>
                  </a:lnTo>
                  <a:lnTo>
                    <a:pt x="2051" y="1186"/>
                  </a:lnTo>
                  <a:lnTo>
                    <a:pt x="2008" y="1208"/>
                  </a:lnTo>
                  <a:lnTo>
                    <a:pt x="1965" y="1222"/>
                  </a:lnTo>
                  <a:lnTo>
                    <a:pt x="1954" y="1229"/>
                  </a:lnTo>
                  <a:lnTo>
                    <a:pt x="1944" y="1235"/>
                  </a:lnTo>
                  <a:lnTo>
                    <a:pt x="1845" y="1264"/>
                  </a:lnTo>
                  <a:lnTo>
                    <a:pt x="1749" y="1303"/>
                  </a:lnTo>
                  <a:lnTo>
                    <a:pt x="1725" y="1272"/>
                  </a:lnTo>
                  <a:lnTo>
                    <a:pt x="1648" y="1202"/>
                  </a:lnTo>
                  <a:lnTo>
                    <a:pt x="1576" y="1155"/>
                  </a:lnTo>
                  <a:lnTo>
                    <a:pt x="1534" y="1132"/>
                  </a:lnTo>
                  <a:lnTo>
                    <a:pt x="1524" y="1117"/>
                  </a:lnTo>
                  <a:lnTo>
                    <a:pt x="1520" y="1091"/>
                  </a:lnTo>
                  <a:lnTo>
                    <a:pt x="1511" y="1064"/>
                  </a:lnTo>
                  <a:lnTo>
                    <a:pt x="1486" y="1048"/>
                  </a:lnTo>
                  <a:lnTo>
                    <a:pt x="1474" y="1055"/>
                  </a:lnTo>
                  <a:lnTo>
                    <a:pt x="1473" y="1071"/>
                  </a:lnTo>
                  <a:lnTo>
                    <a:pt x="1413" y="1044"/>
                  </a:lnTo>
                  <a:lnTo>
                    <a:pt x="1359" y="1004"/>
                  </a:lnTo>
                  <a:lnTo>
                    <a:pt x="1307" y="971"/>
                  </a:lnTo>
                  <a:lnTo>
                    <a:pt x="1251" y="966"/>
                  </a:lnTo>
                  <a:lnTo>
                    <a:pt x="1193" y="983"/>
                  </a:lnTo>
                  <a:lnTo>
                    <a:pt x="1131" y="976"/>
                  </a:lnTo>
                  <a:lnTo>
                    <a:pt x="1091" y="946"/>
                  </a:lnTo>
                  <a:lnTo>
                    <a:pt x="1050" y="911"/>
                  </a:lnTo>
                  <a:lnTo>
                    <a:pt x="1009" y="885"/>
                  </a:lnTo>
                  <a:lnTo>
                    <a:pt x="971" y="877"/>
                  </a:lnTo>
                  <a:lnTo>
                    <a:pt x="866" y="873"/>
                  </a:lnTo>
                  <a:lnTo>
                    <a:pt x="799" y="829"/>
                  </a:lnTo>
                  <a:lnTo>
                    <a:pt x="746" y="765"/>
                  </a:lnTo>
                  <a:lnTo>
                    <a:pt x="692" y="701"/>
                  </a:lnTo>
                  <a:lnTo>
                    <a:pt x="675" y="698"/>
                  </a:lnTo>
                  <a:lnTo>
                    <a:pt x="654" y="699"/>
                  </a:lnTo>
                  <a:lnTo>
                    <a:pt x="651" y="681"/>
                  </a:lnTo>
                  <a:lnTo>
                    <a:pt x="641" y="674"/>
                  </a:lnTo>
                  <a:lnTo>
                    <a:pt x="586" y="662"/>
                  </a:lnTo>
                  <a:lnTo>
                    <a:pt x="536" y="652"/>
                  </a:lnTo>
                  <a:lnTo>
                    <a:pt x="508" y="668"/>
                  </a:lnTo>
                  <a:lnTo>
                    <a:pt x="500" y="701"/>
                  </a:lnTo>
                  <a:lnTo>
                    <a:pt x="495" y="734"/>
                  </a:lnTo>
                  <a:lnTo>
                    <a:pt x="479" y="758"/>
                  </a:lnTo>
                  <a:lnTo>
                    <a:pt x="418" y="780"/>
                  </a:lnTo>
                  <a:lnTo>
                    <a:pt x="351" y="776"/>
                  </a:lnTo>
                  <a:lnTo>
                    <a:pt x="322" y="751"/>
                  </a:lnTo>
                  <a:lnTo>
                    <a:pt x="284" y="739"/>
                  </a:lnTo>
                  <a:lnTo>
                    <a:pt x="273" y="749"/>
                  </a:lnTo>
                  <a:lnTo>
                    <a:pt x="268" y="765"/>
                  </a:lnTo>
                  <a:lnTo>
                    <a:pt x="262" y="777"/>
                  </a:lnTo>
                  <a:lnTo>
                    <a:pt x="246" y="777"/>
                  </a:lnTo>
                  <a:lnTo>
                    <a:pt x="209" y="767"/>
                  </a:lnTo>
                  <a:lnTo>
                    <a:pt x="173" y="764"/>
                  </a:lnTo>
                  <a:lnTo>
                    <a:pt x="139" y="755"/>
                  </a:lnTo>
                  <a:lnTo>
                    <a:pt x="108" y="729"/>
                  </a:lnTo>
                  <a:lnTo>
                    <a:pt x="85" y="726"/>
                  </a:lnTo>
                  <a:lnTo>
                    <a:pt x="65" y="723"/>
                  </a:lnTo>
                  <a:lnTo>
                    <a:pt x="62" y="721"/>
                  </a:lnTo>
                  <a:lnTo>
                    <a:pt x="59" y="720"/>
                  </a:lnTo>
                  <a:lnTo>
                    <a:pt x="43" y="671"/>
                  </a:lnTo>
                  <a:lnTo>
                    <a:pt x="30" y="621"/>
                  </a:lnTo>
                  <a:lnTo>
                    <a:pt x="22" y="611"/>
                  </a:lnTo>
                  <a:lnTo>
                    <a:pt x="18" y="600"/>
                  </a:lnTo>
                  <a:lnTo>
                    <a:pt x="12" y="578"/>
                  </a:lnTo>
                  <a:lnTo>
                    <a:pt x="8" y="558"/>
                  </a:lnTo>
                  <a:lnTo>
                    <a:pt x="2" y="545"/>
                  </a:lnTo>
                  <a:lnTo>
                    <a:pt x="0" y="530"/>
                  </a:lnTo>
                  <a:lnTo>
                    <a:pt x="5" y="515"/>
                  </a:lnTo>
                  <a:lnTo>
                    <a:pt x="19" y="505"/>
                  </a:lnTo>
                  <a:lnTo>
                    <a:pt x="38" y="503"/>
                  </a:lnTo>
                  <a:lnTo>
                    <a:pt x="54" y="493"/>
                  </a:lnTo>
                  <a:lnTo>
                    <a:pt x="59" y="480"/>
                  </a:lnTo>
                  <a:lnTo>
                    <a:pt x="63" y="468"/>
                  </a:lnTo>
                  <a:lnTo>
                    <a:pt x="69" y="459"/>
                  </a:lnTo>
                  <a:lnTo>
                    <a:pt x="78" y="453"/>
                  </a:lnTo>
                  <a:lnTo>
                    <a:pt x="78" y="421"/>
                  </a:lnTo>
                  <a:lnTo>
                    <a:pt x="68" y="391"/>
                  </a:lnTo>
                  <a:lnTo>
                    <a:pt x="65" y="375"/>
                  </a:lnTo>
                  <a:lnTo>
                    <a:pt x="65" y="361"/>
                  </a:lnTo>
                  <a:lnTo>
                    <a:pt x="60" y="349"/>
                  </a:lnTo>
                  <a:lnTo>
                    <a:pt x="57" y="337"/>
                  </a:lnTo>
                  <a:lnTo>
                    <a:pt x="49" y="325"/>
                  </a:lnTo>
                  <a:lnTo>
                    <a:pt x="40" y="313"/>
                  </a:lnTo>
                  <a:lnTo>
                    <a:pt x="37" y="306"/>
                  </a:lnTo>
                  <a:lnTo>
                    <a:pt x="34" y="299"/>
                  </a:lnTo>
                  <a:lnTo>
                    <a:pt x="27" y="280"/>
                  </a:lnTo>
                  <a:lnTo>
                    <a:pt x="28" y="260"/>
                  </a:lnTo>
                  <a:lnTo>
                    <a:pt x="28" y="237"/>
                  </a:lnTo>
                  <a:lnTo>
                    <a:pt x="30" y="210"/>
                  </a:lnTo>
                  <a:lnTo>
                    <a:pt x="31" y="202"/>
                  </a:lnTo>
                  <a:lnTo>
                    <a:pt x="36" y="191"/>
                  </a:lnTo>
                  <a:lnTo>
                    <a:pt x="41" y="182"/>
                  </a:lnTo>
                  <a:lnTo>
                    <a:pt x="47" y="174"/>
                  </a:lnTo>
                  <a:lnTo>
                    <a:pt x="54" y="159"/>
                  </a:lnTo>
                  <a:lnTo>
                    <a:pt x="62" y="144"/>
                  </a:lnTo>
                  <a:lnTo>
                    <a:pt x="65" y="144"/>
                  </a:lnTo>
                  <a:lnTo>
                    <a:pt x="68" y="144"/>
                  </a:lnTo>
                  <a:lnTo>
                    <a:pt x="68" y="141"/>
                  </a:lnTo>
                  <a:lnTo>
                    <a:pt x="69" y="138"/>
                  </a:lnTo>
                  <a:lnTo>
                    <a:pt x="72" y="137"/>
                  </a:lnTo>
                  <a:lnTo>
                    <a:pt x="75" y="137"/>
                  </a:lnTo>
                  <a:lnTo>
                    <a:pt x="98" y="125"/>
                  </a:lnTo>
                  <a:lnTo>
                    <a:pt x="125" y="116"/>
                  </a:lnTo>
                  <a:lnTo>
                    <a:pt x="127" y="115"/>
                  </a:lnTo>
                  <a:lnTo>
                    <a:pt x="130" y="112"/>
                  </a:lnTo>
                  <a:lnTo>
                    <a:pt x="138" y="110"/>
                  </a:lnTo>
                  <a:lnTo>
                    <a:pt x="144" y="110"/>
                  </a:lnTo>
                  <a:lnTo>
                    <a:pt x="161" y="99"/>
                  </a:lnTo>
                  <a:lnTo>
                    <a:pt x="177" y="84"/>
                  </a:lnTo>
                  <a:lnTo>
                    <a:pt x="203" y="82"/>
                  </a:lnTo>
                  <a:lnTo>
                    <a:pt x="230" y="75"/>
                  </a:lnTo>
                  <a:lnTo>
                    <a:pt x="240" y="32"/>
                  </a:lnTo>
                  <a:lnTo>
                    <a:pt x="272" y="9"/>
                  </a:lnTo>
                  <a:lnTo>
                    <a:pt x="297" y="0"/>
                  </a:lnTo>
                  <a:lnTo>
                    <a:pt x="322" y="10"/>
                  </a:lnTo>
                  <a:lnTo>
                    <a:pt x="351" y="37"/>
                  </a:lnTo>
                  <a:lnTo>
                    <a:pt x="378" y="69"/>
                  </a:lnTo>
                  <a:lnTo>
                    <a:pt x="386" y="104"/>
                  </a:lnTo>
                  <a:lnTo>
                    <a:pt x="383" y="141"/>
                  </a:lnTo>
                  <a:lnTo>
                    <a:pt x="377" y="178"/>
                  </a:lnTo>
                  <a:lnTo>
                    <a:pt x="380" y="216"/>
                  </a:lnTo>
                  <a:lnTo>
                    <a:pt x="392" y="238"/>
                  </a:lnTo>
                  <a:lnTo>
                    <a:pt x="411" y="255"/>
                  </a:lnTo>
                  <a:lnTo>
                    <a:pt x="415" y="256"/>
                  </a:lnTo>
                  <a:lnTo>
                    <a:pt x="418" y="256"/>
                  </a:lnTo>
                  <a:lnTo>
                    <a:pt x="446" y="271"/>
                  </a:lnTo>
                  <a:lnTo>
                    <a:pt x="476" y="281"/>
                  </a:lnTo>
                  <a:lnTo>
                    <a:pt x="485" y="284"/>
                  </a:lnTo>
                  <a:lnTo>
                    <a:pt x="494" y="287"/>
                  </a:lnTo>
                  <a:lnTo>
                    <a:pt x="532" y="296"/>
                  </a:lnTo>
                  <a:lnTo>
                    <a:pt x="570" y="302"/>
                  </a:lnTo>
                  <a:lnTo>
                    <a:pt x="578" y="294"/>
                  </a:lnTo>
                  <a:lnTo>
                    <a:pt x="589" y="293"/>
                  </a:lnTo>
                  <a:lnTo>
                    <a:pt x="593" y="288"/>
                  </a:lnTo>
                  <a:lnTo>
                    <a:pt x="596" y="285"/>
                  </a:lnTo>
                  <a:lnTo>
                    <a:pt x="596" y="271"/>
                  </a:lnTo>
                  <a:lnTo>
                    <a:pt x="603" y="260"/>
                  </a:lnTo>
                  <a:lnTo>
                    <a:pt x="629" y="258"/>
                  </a:lnTo>
                  <a:lnTo>
                    <a:pt x="657" y="258"/>
                  </a:lnTo>
                  <a:lnTo>
                    <a:pt x="664" y="258"/>
                  </a:lnTo>
                  <a:lnTo>
                    <a:pt x="667" y="258"/>
                  </a:lnTo>
                  <a:lnTo>
                    <a:pt x="672" y="247"/>
                  </a:lnTo>
                  <a:lnTo>
                    <a:pt x="672" y="238"/>
                  </a:lnTo>
                  <a:close/>
                </a:path>
              </a:pathLst>
            </a:custGeom>
            <a:solidFill>
              <a:srgbClr val="009900"/>
            </a:solidFill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O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84474" name="Freeform 26"/>
            <p:cNvSpPr>
              <a:spLocks/>
            </p:cNvSpPr>
            <p:nvPr/>
          </p:nvSpPr>
          <p:spPr bwMode="auto">
            <a:xfrm>
              <a:off x="836" y="2807"/>
              <a:ext cx="963" cy="678"/>
            </a:xfrm>
            <a:custGeom>
              <a:avLst/>
              <a:gdLst/>
              <a:ahLst/>
              <a:cxnLst>
                <a:cxn ang="0">
                  <a:pos x="1474" y="2111"/>
                </a:cxn>
                <a:cxn ang="0">
                  <a:pos x="1430" y="2078"/>
                </a:cxn>
                <a:cxn ang="0">
                  <a:pos x="1310" y="2047"/>
                </a:cxn>
                <a:cxn ang="0">
                  <a:pos x="1280" y="2013"/>
                </a:cxn>
                <a:cxn ang="0">
                  <a:pos x="1132" y="1960"/>
                </a:cxn>
                <a:cxn ang="0">
                  <a:pos x="1018" y="1902"/>
                </a:cxn>
                <a:cxn ang="0">
                  <a:pos x="989" y="1757"/>
                </a:cxn>
                <a:cxn ang="0">
                  <a:pos x="868" y="1694"/>
                </a:cxn>
                <a:cxn ang="0">
                  <a:pos x="746" y="1575"/>
                </a:cxn>
                <a:cxn ang="0">
                  <a:pos x="667" y="1503"/>
                </a:cxn>
                <a:cxn ang="0">
                  <a:pos x="642" y="1441"/>
                </a:cxn>
                <a:cxn ang="0">
                  <a:pos x="535" y="1379"/>
                </a:cxn>
                <a:cxn ang="0">
                  <a:pos x="457" y="1353"/>
                </a:cxn>
                <a:cxn ang="0">
                  <a:pos x="360" y="1319"/>
                </a:cxn>
                <a:cxn ang="0">
                  <a:pos x="261" y="1288"/>
                </a:cxn>
                <a:cxn ang="0">
                  <a:pos x="207" y="1222"/>
                </a:cxn>
                <a:cxn ang="0">
                  <a:pos x="67" y="1160"/>
                </a:cxn>
                <a:cxn ang="0">
                  <a:pos x="6" y="1083"/>
                </a:cxn>
                <a:cxn ang="0">
                  <a:pos x="58" y="932"/>
                </a:cxn>
                <a:cxn ang="0">
                  <a:pos x="201" y="879"/>
                </a:cxn>
                <a:cxn ang="0">
                  <a:pos x="219" y="855"/>
                </a:cxn>
                <a:cxn ang="0">
                  <a:pos x="276" y="786"/>
                </a:cxn>
                <a:cxn ang="0">
                  <a:pos x="390" y="672"/>
                </a:cxn>
                <a:cxn ang="0">
                  <a:pos x="481" y="593"/>
                </a:cxn>
                <a:cxn ang="0">
                  <a:pos x="509" y="522"/>
                </a:cxn>
                <a:cxn ang="0">
                  <a:pos x="587" y="418"/>
                </a:cxn>
                <a:cxn ang="0">
                  <a:pos x="638" y="352"/>
                </a:cxn>
                <a:cxn ang="0">
                  <a:pos x="711" y="279"/>
                </a:cxn>
                <a:cxn ang="0">
                  <a:pos x="833" y="178"/>
                </a:cxn>
                <a:cxn ang="0">
                  <a:pos x="874" y="15"/>
                </a:cxn>
                <a:cxn ang="0">
                  <a:pos x="944" y="32"/>
                </a:cxn>
                <a:cxn ang="0">
                  <a:pos x="995" y="313"/>
                </a:cxn>
                <a:cxn ang="0">
                  <a:pos x="1089" y="649"/>
                </a:cxn>
                <a:cxn ang="0">
                  <a:pos x="1296" y="739"/>
                </a:cxn>
                <a:cxn ang="0">
                  <a:pos x="1394" y="830"/>
                </a:cxn>
                <a:cxn ang="0">
                  <a:pos x="1605" y="843"/>
                </a:cxn>
                <a:cxn ang="0">
                  <a:pos x="1694" y="923"/>
                </a:cxn>
                <a:cxn ang="0">
                  <a:pos x="1751" y="1005"/>
                </a:cxn>
                <a:cxn ang="0">
                  <a:pos x="1805" y="1096"/>
                </a:cxn>
                <a:cxn ang="0">
                  <a:pos x="2024" y="1298"/>
                </a:cxn>
                <a:cxn ang="0">
                  <a:pos x="2165" y="1230"/>
                </a:cxn>
                <a:cxn ang="0">
                  <a:pos x="2271" y="1127"/>
                </a:cxn>
                <a:cxn ang="0">
                  <a:pos x="2406" y="1196"/>
                </a:cxn>
                <a:cxn ang="0">
                  <a:pos x="2517" y="1329"/>
                </a:cxn>
                <a:cxn ang="0">
                  <a:pos x="2635" y="1458"/>
                </a:cxn>
                <a:cxn ang="0">
                  <a:pos x="2745" y="1467"/>
                </a:cxn>
                <a:cxn ang="0">
                  <a:pos x="2791" y="1587"/>
                </a:cxn>
                <a:cxn ang="0">
                  <a:pos x="2821" y="1626"/>
                </a:cxn>
                <a:cxn ang="0">
                  <a:pos x="2934" y="1678"/>
                </a:cxn>
                <a:cxn ang="0">
                  <a:pos x="3007" y="1769"/>
                </a:cxn>
                <a:cxn ang="0">
                  <a:pos x="3013" y="1863"/>
                </a:cxn>
                <a:cxn ang="0">
                  <a:pos x="2891" y="1950"/>
                </a:cxn>
                <a:cxn ang="0">
                  <a:pos x="2826" y="2063"/>
                </a:cxn>
                <a:cxn ang="0">
                  <a:pos x="2702" y="2094"/>
                </a:cxn>
                <a:cxn ang="0">
                  <a:pos x="2581" y="2225"/>
                </a:cxn>
                <a:cxn ang="0">
                  <a:pos x="2465" y="2258"/>
                </a:cxn>
                <a:cxn ang="0">
                  <a:pos x="2338" y="2314"/>
                </a:cxn>
                <a:cxn ang="0">
                  <a:pos x="2212" y="2230"/>
                </a:cxn>
                <a:cxn ang="0">
                  <a:pos x="2036" y="2225"/>
                </a:cxn>
                <a:cxn ang="0">
                  <a:pos x="1808" y="2231"/>
                </a:cxn>
                <a:cxn ang="0">
                  <a:pos x="1520" y="2140"/>
                </a:cxn>
              </a:cxnLst>
              <a:rect l="0" t="0" r="r" b="b"/>
              <a:pathLst>
                <a:path w="3044" h="2314">
                  <a:moveTo>
                    <a:pt x="1520" y="2140"/>
                  </a:moveTo>
                  <a:lnTo>
                    <a:pt x="1515" y="2136"/>
                  </a:lnTo>
                  <a:lnTo>
                    <a:pt x="1507" y="2134"/>
                  </a:lnTo>
                  <a:lnTo>
                    <a:pt x="1500" y="2128"/>
                  </a:lnTo>
                  <a:lnTo>
                    <a:pt x="1494" y="2122"/>
                  </a:lnTo>
                  <a:lnTo>
                    <a:pt x="1485" y="2116"/>
                  </a:lnTo>
                  <a:lnTo>
                    <a:pt x="1477" y="2113"/>
                  </a:lnTo>
                  <a:lnTo>
                    <a:pt x="1474" y="2111"/>
                  </a:lnTo>
                  <a:lnTo>
                    <a:pt x="1471" y="2108"/>
                  </a:lnTo>
                  <a:lnTo>
                    <a:pt x="1468" y="2108"/>
                  </a:lnTo>
                  <a:lnTo>
                    <a:pt x="1465" y="2108"/>
                  </a:lnTo>
                  <a:lnTo>
                    <a:pt x="1459" y="2102"/>
                  </a:lnTo>
                  <a:lnTo>
                    <a:pt x="1453" y="2094"/>
                  </a:lnTo>
                  <a:lnTo>
                    <a:pt x="1448" y="2090"/>
                  </a:lnTo>
                  <a:lnTo>
                    <a:pt x="1442" y="2084"/>
                  </a:lnTo>
                  <a:lnTo>
                    <a:pt x="1430" y="2078"/>
                  </a:lnTo>
                  <a:lnTo>
                    <a:pt x="1418" y="2075"/>
                  </a:lnTo>
                  <a:lnTo>
                    <a:pt x="1399" y="2077"/>
                  </a:lnTo>
                  <a:lnTo>
                    <a:pt x="1383" y="2072"/>
                  </a:lnTo>
                  <a:lnTo>
                    <a:pt x="1372" y="2056"/>
                  </a:lnTo>
                  <a:lnTo>
                    <a:pt x="1358" y="2041"/>
                  </a:lnTo>
                  <a:lnTo>
                    <a:pt x="1337" y="2038"/>
                  </a:lnTo>
                  <a:lnTo>
                    <a:pt x="1316" y="2047"/>
                  </a:lnTo>
                  <a:lnTo>
                    <a:pt x="1310" y="2047"/>
                  </a:lnTo>
                  <a:lnTo>
                    <a:pt x="1306" y="2047"/>
                  </a:lnTo>
                  <a:lnTo>
                    <a:pt x="1299" y="2046"/>
                  </a:lnTo>
                  <a:lnTo>
                    <a:pt x="1296" y="2030"/>
                  </a:lnTo>
                  <a:lnTo>
                    <a:pt x="1296" y="2028"/>
                  </a:lnTo>
                  <a:lnTo>
                    <a:pt x="1296" y="2025"/>
                  </a:lnTo>
                  <a:lnTo>
                    <a:pt x="1290" y="2019"/>
                  </a:lnTo>
                  <a:lnTo>
                    <a:pt x="1283" y="2015"/>
                  </a:lnTo>
                  <a:lnTo>
                    <a:pt x="1280" y="2013"/>
                  </a:lnTo>
                  <a:lnTo>
                    <a:pt x="1275" y="2013"/>
                  </a:lnTo>
                  <a:lnTo>
                    <a:pt x="1272" y="1987"/>
                  </a:lnTo>
                  <a:lnTo>
                    <a:pt x="1249" y="1972"/>
                  </a:lnTo>
                  <a:lnTo>
                    <a:pt x="1214" y="1972"/>
                  </a:lnTo>
                  <a:lnTo>
                    <a:pt x="1178" y="1975"/>
                  </a:lnTo>
                  <a:lnTo>
                    <a:pt x="1161" y="1952"/>
                  </a:lnTo>
                  <a:lnTo>
                    <a:pt x="1138" y="1947"/>
                  </a:lnTo>
                  <a:lnTo>
                    <a:pt x="1132" y="1960"/>
                  </a:lnTo>
                  <a:lnTo>
                    <a:pt x="1124" y="1971"/>
                  </a:lnTo>
                  <a:lnTo>
                    <a:pt x="1096" y="1969"/>
                  </a:lnTo>
                  <a:lnTo>
                    <a:pt x="1068" y="1962"/>
                  </a:lnTo>
                  <a:lnTo>
                    <a:pt x="1064" y="1960"/>
                  </a:lnTo>
                  <a:lnTo>
                    <a:pt x="1059" y="1960"/>
                  </a:lnTo>
                  <a:lnTo>
                    <a:pt x="1039" y="1949"/>
                  </a:lnTo>
                  <a:lnTo>
                    <a:pt x="1027" y="1931"/>
                  </a:lnTo>
                  <a:lnTo>
                    <a:pt x="1018" y="1902"/>
                  </a:lnTo>
                  <a:lnTo>
                    <a:pt x="1007" y="1874"/>
                  </a:lnTo>
                  <a:lnTo>
                    <a:pt x="1005" y="1871"/>
                  </a:lnTo>
                  <a:lnTo>
                    <a:pt x="1005" y="1868"/>
                  </a:lnTo>
                  <a:lnTo>
                    <a:pt x="995" y="1843"/>
                  </a:lnTo>
                  <a:lnTo>
                    <a:pt x="1005" y="1818"/>
                  </a:lnTo>
                  <a:lnTo>
                    <a:pt x="1004" y="1787"/>
                  </a:lnTo>
                  <a:lnTo>
                    <a:pt x="989" y="1760"/>
                  </a:lnTo>
                  <a:lnTo>
                    <a:pt x="989" y="1757"/>
                  </a:lnTo>
                  <a:lnTo>
                    <a:pt x="989" y="1754"/>
                  </a:lnTo>
                  <a:lnTo>
                    <a:pt x="973" y="1746"/>
                  </a:lnTo>
                  <a:lnTo>
                    <a:pt x="956" y="1738"/>
                  </a:lnTo>
                  <a:lnTo>
                    <a:pt x="944" y="1735"/>
                  </a:lnTo>
                  <a:lnTo>
                    <a:pt x="934" y="1729"/>
                  </a:lnTo>
                  <a:lnTo>
                    <a:pt x="909" y="1712"/>
                  </a:lnTo>
                  <a:lnTo>
                    <a:pt x="887" y="1694"/>
                  </a:lnTo>
                  <a:lnTo>
                    <a:pt x="868" y="1694"/>
                  </a:lnTo>
                  <a:lnTo>
                    <a:pt x="851" y="1690"/>
                  </a:lnTo>
                  <a:lnTo>
                    <a:pt x="839" y="1684"/>
                  </a:lnTo>
                  <a:lnTo>
                    <a:pt x="833" y="1670"/>
                  </a:lnTo>
                  <a:lnTo>
                    <a:pt x="807" y="1640"/>
                  </a:lnTo>
                  <a:lnTo>
                    <a:pt x="788" y="1601"/>
                  </a:lnTo>
                  <a:lnTo>
                    <a:pt x="781" y="1597"/>
                  </a:lnTo>
                  <a:lnTo>
                    <a:pt x="770" y="1589"/>
                  </a:lnTo>
                  <a:lnTo>
                    <a:pt x="746" y="1575"/>
                  </a:lnTo>
                  <a:lnTo>
                    <a:pt x="718" y="1564"/>
                  </a:lnTo>
                  <a:lnTo>
                    <a:pt x="690" y="1559"/>
                  </a:lnTo>
                  <a:lnTo>
                    <a:pt x="662" y="1553"/>
                  </a:lnTo>
                  <a:lnTo>
                    <a:pt x="649" y="1547"/>
                  </a:lnTo>
                  <a:lnTo>
                    <a:pt x="643" y="1535"/>
                  </a:lnTo>
                  <a:lnTo>
                    <a:pt x="645" y="1529"/>
                  </a:lnTo>
                  <a:lnTo>
                    <a:pt x="646" y="1525"/>
                  </a:lnTo>
                  <a:lnTo>
                    <a:pt x="667" y="1503"/>
                  </a:lnTo>
                  <a:lnTo>
                    <a:pt x="678" y="1478"/>
                  </a:lnTo>
                  <a:lnTo>
                    <a:pt x="674" y="1469"/>
                  </a:lnTo>
                  <a:lnTo>
                    <a:pt x="670" y="1461"/>
                  </a:lnTo>
                  <a:lnTo>
                    <a:pt x="661" y="1457"/>
                  </a:lnTo>
                  <a:lnTo>
                    <a:pt x="652" y="1454"/>
                  </a:lnTo>
                  <a:lnTo>
                    <a:pt x="649" y="1450"/>
                  </a:lnTo>
                  <a:lnTo>
                    <a:pt x="645" y="1444"/>
                  </a:lnTo>
                  <a:lnTo>
                    <a:pt x="642" y="1441"/>
                  </a:lnTo>
                  <a:lnTo>
                    <a:pt x="636" y="1441"/>
                  </a:lnTo>
                  <a:lnTo>
                    <a:pt x="619" y="1419"/>
                  </a:lnTo>
                  <a:lnTo>
                    <a:pt x="597" y="1401"/>
                  </a:lnTo>
                  <a:lnTo>
                    <a:pt x="594" y="1398"/>
                  </a:lnTo>
                  <a:lnTo>
                    <a:pt x="592" y="1394"/>
                  </a:lnTo>
                  <a:lnTo>
                    <a:pt x="575" y="1388"/>
                  </a:lnTo>
                  <a:lnTo>
                    <a:pt x="556" y="1382"/>
                  </a:lnTo>
                  <a:lnTo>
                    <a:pt x="535" y="1379"/>
                  </a:lnTo>
                  <a:lnTo>
                    <a:pt x="515" y="1373"/>
                  </a:lnTo>
                  <a:lnTo>
                    <a:pt x="509" y="1372"/>
                  </a:lnTo>
                  <a:lnTo>
                    <a:pt x="503" y="1370"/>
                  </a:lnTo>
                  <a:lnTo>
                    <a:pt x="483" y="1366"/>
                  </a:lnTo>
                  <a:lnTo>
                    <a:pt x="461" y="1361"/>
                  </a:lnTo>
                  <a:lnTo>
                    <a:pt x="461" y="1358"/>
                  </a:lnTo>
                  <a:lnTo>
                    <a:pt x="461" y="1355"/>
                  </a:lnTo>
                  <a:lnTo>
                    <a:pt x="457" y="1353"/>
                  </a:lnTo>
                  <a:lnTo>
                    <a:pt x="454" y="1348"/>
                  </a:lnTo>
                  <a:lnTo>
                    <a:pt x="454" y="1344"/>
                  </a:lnTo>
                  <a:lnTo>
                    <a:pt x="454" y="1341"/>
                  </a:lnTo>
                  <a:lnTo>
                    <a:pt x="449" y="1335"/>
                  </a:lnTo>
                  <a:lnTo>
                    <a:pt x="444" y="1329"/>
                  </a:lnTo>
                  <a:lnTo>
                    <a:pt x="423" y="1320"/>
                  </a:lnTo>
                  <a:lnTo>
                    <a:pt x="401" y="1314"/>
                  </a:lnTo>
                  <a:lnTo>
                    <a:pt x="360" y="1319"/>
                  </a:lnTo>
                  <a:lnTo>
                    <a:pt x="318" y="1314"/>
                  </a:lnTo>
                  <a:lnTo>
                    <a:pt x="309" y="1310"/>
                  </a:lnTo>
                  <a:lnTo>
                    <a:pt x="299" y="1304"/>
                  </a:lnTo>
                  <a:lnTo>
                    <a:pt x="296" y="1301"/>
                  </a:lnTo>
                  <a:lnTo>
                    <a:pt x="295" y="1298"/>
                  </a:lnTo>
                  <a:lnTo>
                    <a:pt x="290" y="1294"/>
                  </a:lnTo>
                  <a:lnTo>
                    <a:pt x="282" y="1292"/>
                  </a:lnTo>
                  <a:lnTo>
                    <a:pt x="261" y="1288"/>
                  </a:lnTo>
                  <a:lnTo>
                    <a:pt x="241" y="1283"/>
                  </a:lnTo>
                  <a:lnTo>
                    <a:pt x="235" y="1277"/>
                  </a:lnTo>
                  <a:lnTo>
                    <a:pt x="230" y="1272"/>
                  </a:lnTo>
                  <a:lnTo>
                    <a:pt x="230" y="1269"/>
                  </a:lnTo>
                  <a:lnTo>
                    <a:pt x="229" y="1266"/>
                  </a:lnTo>
                  <a:lnTo>
                    <a:pt x="219" y="1245"/>
                  </a:lnTo>
                  <a:lnTo>
                    <a:pt x="213" y="1224"/>
                  </a:lnTo>
                  <a:lnTo>
                    <a:pt x="207" y="1222"/>
                  </a:lnTo>
                  <a:lnTo>
                    <a:pt x="204" y="1214"/>
                  </a:lnTo>
                  <a:lnTo>
                    <a:pt x="172" y="1211"/>
                  </a:lnTo>
                  <a:lnTo>
                    <a:pt x="140" y="1210"/>
                  </a:lnTo>
                  <a:lnTo>
                    <a:pt x="111" y="1201"/>
                  </a:lnTo>
                  <a:lnTo>
                    <a:pt x="90" y="1176"/>
                  </a:lnTo>
                  <a:lnTo>
                    <a:pt x="82" y="1171"/>
                  </a:lnTo>
                  <a:lnTo>
                    <a:pt x="67" y="1163"/>
                  </a:lnTo>
                  <a:lnTo>
                    <a:pt x="67" y="1160"/>
                  </a:lnTo>
                  <a:lnTo>
                    <a:pt x="67" y="1157"/>
                  </a:lnTo>
                  <a:lnTo>
                    <a:pt x="58" y="1148"/>
                  </a:lnTo>
                  <a:lnTo>
                    <a:pt x="52" y="1136"/>
                  </a:lnTo>
                  <a:lnTo>
                    <a:pt x="50" y="1121"/>
                  </a:lnTo>
                  <a:lnTo>
                    <a:pt x="47" y="1107"/>
                  </a:lnTo>
                  <a:lnTo>
                    <a:pt x="41" y="1096"/>
                  </a:lnTo>
                  <a:lnTo>
                    <a:pt x="31" y="1092"/>
                  </a:lnTo>
                  <a:lnTo>
                    <a:pt x="6" y="1083"/>
                  </a:lnTo>
                  <a:lnTo>
                    <a:pt x="0" y="1064"/>
                  </a:lnTo>
                  <a:lnTo>
                    <a:pt x="1" y="1057"/>
                  </a:lnTo>
                  <a:lnTo>
                    <a:pt x="4" y="1049"/>
                  </a:lnTo>
                  <a:lnTo>
                    <a:pt x="4" y="1036"/>
                  </a:lnTo>
                  <a:lnTo>
                    <a:pt x="6" y="1024"/>
                  </a:lnTo>
                  <a:lnTo>
                    <a:pt x="23" y="987"/>
                  </a:lnTo>
                  <a:lnTo>
                    <a:pt x="47" y="957"/>
                  </a:lnTo>
                  <a:lnTo>
                    <a:pt x="58" y="932"/>
                  </a:lnTo>
                  <a:lnTo>
                    <a:pt x="61" y="904"/>
                  </a:lnTo>
                  <a:lnTo>
                    <a:pt x="80" y="904"/>
                  </a:lnTo>
                  <a:lnTo>
                    <a:pt x="101" y="901"/>
                  </a:lnTo>
                  <a:lnTo>
                    <a:pt x="146" y="893"/>
                  </a:lnTo>
                  <a:lnTo>
                    <a:pt x="190" y="886"/>
                  </a:lnTo>
                  <a:lnTo>
                    <a:pt x="195" y="883"/>
                  </a:lnTo>
                  <a:lnTo>
                    <a:pt x="197" y="879"/>
                  </a:lnTo>
                  <a:lnTo>
                    <a:pt x="201" y="879"/>
                  </a:lnTo>
                  <a:lnTo>
                    <a:pt x="203" y="879"/>
                  </a:lnTo>
                  <a:lnTo>
                    <a:pt x="210" y="874"/>
                  </a:lnTo>
                  <a:lnTo>
                    <a:pt x="216" y="868"/>
                  </a:lnTo>
                  <a:lnTo>
                    <a:pt x="214" y="871"/>
                  </a:lnTo>
                  <a:lnTo>
                    <a:pt x="213" y="871"/>
                  </a:lnTo>
                  <a:lnTo>
                    <a:pt x="213" y="865"/>
                  </a:lnTo>
                  <a:lnTo>
                    <a:pt x="214" y="859"/>
                  </a:lnTo>
                  <a:lnTo>
                    <a:pt x="219" y="855"/>
                  </a:lnTo>
                  <a:lnTo>
                    <a:pt x="222" y="851"/>
                  </a:lnTo>
                  <a:lnTo>
                    <a:pt x="233" y="831"/>
                  </a:lnTo>
                  <a:lnTo>
                    <a:pt x="249" y="815"/>
                  </a:lnTo>
                  <a:lnTo>
                    <a:pt x="252" y="815"/>
                  </a:lnTo>
                  <a:lnTo>
                    <a:pt x="255" y="815"/>
                  </a:lnTo>
                  <a:lnTo>
                    <a:pt x="264" y="808"/>
                  </a:lnTo>
                  <a:lnTo>
                    <a:pt x="271" y="801"/>
                  </a:lnTo>
                  <a:lnTo>
                    <a:pt x="276" y="786"/>
                  </a:lnTo>
                  <a:lnTo>
                    <a:pt x="277" y="768"/>
                  </a:lnTo>
                  <a:lnTo>
                    <a:pt x="286" y="753"/>
                  </a:lnTo>
                  <a:lnTo>
                    <a:pt x="301" y="745"/>
                  </a:lnTo>
                  <a:lnTo>
                    <a:pt x="312" y="739"/>
                  </a:lnTo>
                  <a:lnTo>
                    <a:pt x="325" y="731"/>
                  </a:lnTo>
                  <a:lnTo>
                    <a:pt x="355" y="705"/>
                  </a:lnTo>
                  <a:lnTo>
                    <a:pt x="382" y="675"/>
                  </a:lnTo>
                  <a:lnTo>
                    <a:pt x="390" y="672"/>
                  </a:lnTo>
                  <a:lnTo>
                    <a:pt x="398" y="668"/>
                  </a:lnTo>
                  <a:lnTo>
                    <a:pt x="413" y="652"/>
                  </a:lnTo>
                  <a:lnTo>
                    <a:pt x="427" y="636"/>
                  </a:lnTo>
                  <a:lnTo>
                    <a:pt x="451" y="627"/>
                  </a:lnTo>
                  <a:lnTo>
                    <a:pt x="471" y="615"/>
                  </a:lnTo>
                  <a:lnTo>
                    <a:pt x="477" y="611"/>
                  </a:lnTo>
                  <a:lnTo>
                    <a:pt x="480" y="605"/>
                  </a:lnTo>
                  <a:lnTo>
                    <a:pt x="481" y="593"/>
                  </a:lnTo>
                  <a:lnTo>
                    <a:pt x="481" y="578"/>
                  </a:lnTo>
                  <a:lnTo>
                    <a:pt x="484" y="572"/>
                  </a:lnTo>
                  <a:lnTo>
                    <a:pt x="489" y="567"/>
                  </a:lnTo>
                  <a:lnTo>
                    <a:pt x="495" y="556"/>
                  </a:lnTo>
                  <a:lnTo>
                    <a:pt x="503" y="549"/>
                  </a:lnTo>
                  <a:lnTo>
                    <a:pt x="503" y="537"/>
                  </a:lnTo>
                  <a:lnTo>
                    <a:pt x="508" y="525"/>
                  </a:lnTo>
                  <a:lnTo>
                    <a:pt x="509" y="522"/>
                  </a:lnTo>
                  <a:lnTo>
                    <a:pt x="514" y="522"/>
                  </a:lnTo>
                  <a:lnTo>
                    <a:pt x="527" y="493"/>
                  </a:lnTo>
                  <a:lnTo>
                    <a:pt x="547" y="469"/>
                  </a:lnTo>
                  <a:lnTo>
                    <a:pt x="549" y="463"/>
                  </a:lnTo>
                  <a:lnTo>
                    <a:pt x="550" y="459"/>
                  </a:lnTo>
                  <a:lnTo>
                    <a:pt x="568" y="440"/>
                  </a:lnTo>
                  <a:lnTo>
                    <a:pt x="585" y="422"/>
                  </a:lnTo>
                  <a:lnTo>
                    <a:pt x="587" y="418"/>
                  </a:lnTo>
                  <a:lnTo>
                    <a:pt x="587" y="413"/>
                  </a:lnTo>
                  <a:lnTo>
                    <a:pt x="603" y="402"/>
                  </a:lnTo>
                  <a:lnTo>
                    <a:pt x="614" y="388"/>
                  </a:lnTo>
                  <a:lnTo>
                    <a:pt x="620" y="381"/>
                  </a:lnTo>
                  <a:lnTo>
                    <a:pt x="623" y="372"/>
                  </a:lnTo>
                  <a:lnTo>
                    <a:pt x="626" y="369"/>
                  </a:lnTo>
                  <a:lnTo>
                    <a:pt x="629" y="369"/>
                  </a:lnTo>
                  <a:lnTo>
                    <a:pt x="638" y="352"/>
                  </a:lnTo>
                  <a:lnTo>
                    <a:pt x="641" y="332"/>
                  </a:lnTo>
                  <a:lnTo>
                    <a:pt x="645" y="304"/>
                  </a:lnTo>
                  <a:lnTo>
                    <a:pt x="654" y="279"/>
                  </a:lnTo>
                  <a:lnTo>
                    <a:pt x="668" y="269"/>
                  </a:lnTo>
                  <a:lnTo>
                    <a:pt x="689" y="269"/>
                  </a:lnTo>
                  <a:lnTo>
                    <a:pt x="689" y="274"/>
                  </a:lnTo>
                  <a:lnTo>
                    <a:pt x="692" y="275"/>
                  </a:lnTo>
                  <a:lnTo>
                    <a:pt x="711" y="279"/>
                  </a:lnTo>
                  <a:lnTo>
                    <a:pt x="728" y="278"/>
                  </a:lnTo>
                  <a:lnTo>
                    <a:pt x="749" y="263"/>
                  </a:lnTo>
                  <a:lnTo>
                    <a:pt x="769" y="244"/>
                  </a:lnTo>
                  <a:lnTo>
                    <a:pt x="781" y="235"/>
                  </a:lnTo>
                  <a:lnTo>
                    <a:pt x="791" y="222"/>
                  </a:lnTo>
                  <a:lnTo>
                    <a:pt x="816" y="209"/>
                  </a:lnTo>
                  <a:lnTo>
                    <a:pt x="833" y="182"/>
                  </a:lnTo>
                  <a:lnTo>
                    <a:pt x="833" y="178"/>
                  </a:lnTo>
                  <a:lnTo>
                    <a:pt x="827" y="176"/>
                  </a:lnTo>
                  <a:lnTo>
                    <a:pt x="827" y="172"/>
                  </a:lnTo>
                  <a:lnTo>
                    <a:pt x="827" y="169"/>
                  </a:lnTo>
                  <a:lnTo>
                    <a:pt x="810" y="151"/>
                  </a:lnTo>
                  <a:lnTo>
                    <a:pt x="794" y="132"/>
                  </a:lnTo>
                  <a:lnTo>
                    <a:pt x="814" y="68"/>
                  </a:lnTo>
                  <a:lnTo>
                    <a:pt x="867" y="22"/>
                  </a:lnTo>
                  <a:lnTo>
                    <a:pt x="874" y="15"/>
                  </a:lnTo>
                  <a:lnTo>
                    <a:pt x="881" y="7"/>
                  </a:lnTo>
                  <a:lnTo>
                    <a:pt x="886" y="3"/>
                  </a:lnTo>
                  <a:lnTo>
                    <a:pt x="893" y="0"/>
                  </a:lnTo>
                  <a:lnTo>
                    <a:pt x="899" y="4"/>
                  </a:lnTo>
                  <a:lnTo>
                    <a:pt x="903" y="12"/>
                  </a:lnTo>
                  <a:lnTo>
                    <a:pt x="916" y="17"/>
                  </a:lnTo>
                  <a:lnTo>
                    <a:pt x="929" y="22"/>
                  </a:lnTo>
                  <a:lnTo>
                    <a:pt x="944" y="32"/>
                  </a:lnTo>
                  <a:lnTo>
                    <a:pt x="954" y="44"/>
                  </a:lnTo>
                  <a:lnTo>
                    <a:pt x="964" y="62"/>
                  </a:lnTo>
                  <a:lnTo>
                    <a:pt x="972" y="82"/>
                  </a:lnTo>
                  <a:lnTo>
                    <a:pt x="979" y="166"/>
                  </a:lnTo>
                  <a:lnTo>
                    <a:pt x="986" y="249"/>
                  </a:lnTo>
                  <a:lnTo>
                    <a:pt x="989" y="259"/>
                  </a:lnTo>
                  <a:lnTo>
                    <a:pt x="991" y="269"/>
                  </a:lnTo>
                  <a:lnTo>
                    <a:pt x="995" y="313"/>
                  </a:lnTo>
                  <a:lnTo>
                    <a:pt x="1002" y="356"/>
                  </a:lnTo>
                  <a:lnTo>
                    <a:pt x="998" y="434"/>
                  </a:lnTo>
                  <a:lnTo>
                    <a:pt x="1010" y="512"/>
                  </a:lnTo>
                  <a:lnTo>
                    <a:pt x="1033" y="555"/>
                  </a:lnTo>
                  <a:lnTo>
                    <a:pt x="1052" y="602"/>
                  </a:lnTo>
                  <a:lnTo>
                    <a:pt x="1059" y="608"/>
                  </a:lnTo>
                  <a:lnTo>
                    <a:pt x="1068" y="615"/>
                  </a:lnTo>
                  <a:lnTo>
                    <a:pt x="1089" y="649"/>
                  </a:lnTo>
                  <a:lnTo>
                    <a:pt x="1121" y="668"/>
                  </a:lnTo>
                  <a:lnTo>
                    <a:pt x="1156" y="696"/>
                  </a:lnTo>
                  <a:lnTo>
                    <a:pt x="1197" y="718"/>
                  </a:lnTo>
                  <a:lnTo>
                    <a:pt x="1239" y="724"/>
                  </a:lnTo>
                  <a:lnTo>
                    <a:pt x="1280" y="728"/>
                  </a:lnTo>
                  <a:lnTo>
                    <a:pt x="1284" y="734"/>
                  </a:lnTo>
                  <a:lnTo>
                    <a:pt x="1293" y="739"/>
                  </a:lnTo>
                  <a:lnTo>
                    <a:pt x="1296" y="739"/>
                  </a:lnTo>
                  <a:lnTo>
                    <a:pt x="1299" y="739"/>
                  </a:lnTo>
                  <a:lnTo>
                    <a:pt x="1313" y="753"/>
                  </a:lnTo>
                  <a:lnTo>
                    <a:pt x="1325" y="768"/>
                  </a:lnTo>
                  <a:lnTo>
                    <a:pt x="1326" y="773"/>
                  </a:lnTo>
                  <a:lnTo>
                    <a:pt x="1325" y="776"/>
                  </a:lnTo>
                  <a:lnTo>
                    <a:pt x="1351" y="796"/>
                  </a:lnTo>
                  <a:lnTo>
                    <a:pt x="1377" y="817"/>
                  </a:lnTo>
                  <a:lnTo>
                    <a:pt x="1394" y="830"/>
                  </a:lnTo>
                  <a:lnTo>
                    <a:pt x="1411" y="843"/>
                  </a:lnTo>
                  <a:lnTo>
                    <a:pt x="1421" y="845"/>
                  </a:lnTo>
                  <a:lnTo>
                    <a:pt x="1430" y="846"/>
                  </a:lnTo>
                  <a:lnTo>
                    <a:pt x="1468" y="861"/>
                  </a:lnTo>
                  <a:lnTo>
                    <a:pt x="1507" y="859"/>
                  </a:lnTo>
                  <a:lnTo>
                    <a:pt x="1535" y="854"/>
                  </a:lnTo>
                  <a:lnTo>
                    <a:pt x="1560" y="845"/>
                  </a:lnTo>
                  <a:lnTo>
                    <a:pt x="1605" y="843"/>
                  </a:lnTo>
                  <a:lnTo>
                    <a:pt x="1649" y="839"/>
                  </a:lnTo>
                  <a:lnTo>
                    <a:pt x="1650" y="840"/>
                  </a:lnTo>
                  <a:lnTo>
                    <a:pt x="1649" y="842"/>
                  </a:lnTo>
                  <a:lnTo>
                    <a:pt x="1665" y="837"/>
                  </a:lnTo>
                  <a:lnTo>
                    <a:pt x="1678" y="840"/>
                  </a:lnTo>
                  <a:lnTo>
                    <a:pt x="1678" y="874"/>
                  </a:lnTo>
                  <a:lnTo>
                    <a:pt x="1694" y="918"/>
                  </a:lnTo>
                  <a:lnTo>
                    <a:pt x="1694" y="923"/>
                  </a:lnTo>
                  <a:lnTo>
                    <a:pt x="1696" y="929"/>
                  </a:lnTo>
                  <a:lnTo>
                    <a:pt x="1701" y="930"/>
                  </a:lnTo>
                  <a:lnTo>
                    <a:pt x="1707" y="930"/>
                  </a:lnTo>
                  <a:lnTo>
                    <a:pt x="1707" y="936"/>
                  </a:lnTo>
                  <a:lnTo>
                    <a:pt x="1709" y="942"/>
                  </a:lnTo>
                  <a:lnTo>
                    <a:pt x="1723" y="962"/>
                  </a:lnTo>
                  <a:lnTo>
                    <a:pt x="1736" y="982"/>
                  </a:lnTo>
                  <a:lnTo>
                    <a:pt x="1751" y="1005"/>
                  </a:lnTo>
                  <a:lnTo>
                    <a:pt x="1773" y="1024"/>
                  </a:lnTo>
                  <a:lnTo>
                    <a:pt x="1773" y="1030"/>
                  </a:lnTo>
                  <a:lnTo>
                    <a:pt x="1774" y="1036"/>
                  </a:lnTo>
                  <a:lnTo>
                    <a:pt x="1780" y="1036"/>
                  </a:lnTo>
                  <a:lnTo>
                    <a:pt x="1786" y="1038"/>
                  </a:lnTo>
                  <a:lnTo>
                    <a:pt x="1790" y="1051"/>
                  </a:lnTo>
                  <a:lnTo>
                    <a:pt x="1801" y="1063"/>
                  </a:lnTo>
                  <a:lnTo>
                    <a:pt x="1805" y="1096"/>
                  </a:lnTo>
                  <a:lnTo>
                    <a:pt x="1814" y="1130"/>
                  </a:lnTo>
                  <a:lnTo>
                    <a:pt x="1869" y="1169"/>
                  </a:lnTo>
                  <a:lnTo>
                    <a:pt x="1913" y="1223"/>
                  </a:lnTo>
                  <a:lnTo>
                    <a:pt x="1929" y="1232"/>
                  </a:lnTo>
                  <a:lnTo>
                    <a:pt x="1944" y="1238"/>
                  </a:lnTo>
                  <a:lnTo>
                    <a:pt x="1968" y="1263"/>
                  </a:lnTo>
                  <a:lnTo>
                    <a:pt x="1993" y="1286"/>
                  </a:lnTo>
                  <a:lnTo>
                    <a:pt x="2024" y="1298"/>
                  </a:lnTo>
                  <a:lnTo>
                    <a:pt x="2057" y="1289"/>
                  </a:lnTo>
                  <a:lnTo>
                    <a:pt x="2091" y="1263"/>
                  </a:lnTo>
                  <a:lnTo>
                    <a:pt x="2130" y="1249"/>
                  </a:lnTo>
                  <a:lnTo>
                    <a:pt x="2138" y="1244"/>
                  </a:lnTo>
                  <a:lnTo>
                    <a:pt x="2144" y="1236"/>
                  </a:lnTo>
                  <a:lnTo>
                    <a:pt x="2151" y="1236"/>
                  </a:lnTo>
                  <a:lnTo>
                    <a:pt x="2157" y="1236"/>
                  </a:lnTo>
                  <a:lnTo>
                    <a:pt x="2165" y="1230"/>
                  </a:lnTo>
                  <a:lnTo>
                    <a:pt x="2168" y="1223"/>
                  </a:lnTo>
                  <a:lnTo>
                    <a:pt x="2176" y="1166"/>
                  </a:lnTo>
                  <a:lnTo>
                    <a:pt x="2205" y="1126"/>
                  </a:lnTo>
                  <a:lnTo>
                    <a:pt x="2224" y="1135"/>
                  </a:lnTo>
                  <a:lnTo>
                    <a:pt x="2243" y="1157"/>
                  </a:lnTo>
                  <a:lnTo>
                    <a:pt x="2243" y="1149"/>
                  </a:lnTo>
                  <a:lnTo>
                    <a:pt x="2244" y="1143"/>
                  </a:lnTo>
                  <a:lnTo>
                    <a:pt x="2271" y="1127"/>
                  </a:lnTo>
                  <a:lnTo>
                    <a:pt x="2300" y="1133"/>
                  </a:lnTo>
                  <a:lnTo>
                    <a:pt x="2323" y="1141"/>
                  </a:lnTo>
                  <a:lnTo>
                    <a:pt x="2341" y="1157"/>
                  </a:lnTo>
                  <a:lnTo>
                    <a:pt x="2351" y="1174"/>
                  </a:lnTo>
                  <a:lnTo>
                    <a:pt x="2357" y="1196"/>
                  </a:lnTo>
                  <a:lnTo>
                    <a:pt x="2361" y="1201"/>
                  </a:lnTo>
                  <a:lnTo>
                    <a:pt x="2368" y="1201"/>
                  </a:lnTo>
                  <a:lnTo>
                    <a:pt x="2406" y="1196"/>
                  </a:lnTo>
                  <a:lnTo>
                    <a:pt x="2432" y="1217"/>
                  </a:lnTo>
                  <a:lnTo>
                    <a:pt x="2435" y="1252"/>
                  </a:lnTo>
                  <a:lnTo>
                    <a:pt x="2449" y="1280"/>
                  </a:lnTo>
                  <a:lnTo>
                    <a:pt x="2466" y="1286"/>
                  </a:lnTo>
                  <a:lnTo>
                    <a:pt x="2486" y="1289"/>
                  </a:lnTo>
                  <a:lnTo>
                    <a:pt x="2494" y="1307"/>
                  </a:lnTo>
                  <a:lnTo>
                    <a:pt x="2500" y="1323"/>
                  </a:lnTo>
                  <a:lnTo>
                    <a:pt x="2517" y="1329"/>
                  </a:lnTo>
                  <a:lnTo>
                    <a:pt x="2526" y="1344"/>
                  </a:lnTo>
                  <a:lnTo>
                    <a:pt x="2538" y="1389"/>
                  </a:lnTo>
                  <a:lnTo>
                    <a:pt x="2539" y="1436"/>
                  </a:lnTo>
                  <a:lnTo>
                    <a:pt x="2549" y="1439"/>
                  </a:lnTo>
                  <a:lnTo>
                    <a:pt x="2555" y="1447"/>
                  </a:lnTo>
                  <a:lnTo>
                    <a:pt x="2586" y="1444"/>
                  </a:lnTo>
                  <a:lnTo>
                    <a:pt x="2619" y="1436"/>
                  </a:lnTo>
                  <a:lnTo>
                    <a:pt x="2635" y="1458"/>
                  </a:lnTo>
                  <a:lnTo>
                    <a:pt x="2657" y="1470"/>
                  </a:lnTo>
                  <a:lnTo>
                    <a:pt x="2679" y="1469"/>
                  </a:lnTo>
                  <a:lnTo>
                    <a:pt x="2689" y="1454"/>
                  </a:lnTo>
                  <a:lnTo>
                    <a:pt x="2692" y="1458"/>
                  </a:lnTo>
                  <a:lnTo>
                    <a:pt x="2697" y="1473"/>
                  </a:lnTo>
                  <a:lnTo>
                    <a:pt x="2710" y="1475"/>
                  </a:lnTo>
                  <a:lnTo>
                    <a:pt x="2727" y="1470"/>
                  </a:lnTo>
                  <a:lnTo>
                    <a:pt x="2745" y="1467"/>
                  </a:lnTo>
                  <a:lnTo>
                    <a:pt x="2742" y="1498"/>
                  </a:lnTo>
                  <a:lnTo>
                    <a:pt x="2732" y="1528"/>
                  </a:lnTo>
                  <a:lnTo>
                    <a:pt x="2758" y="1532"/>
                  </a:lnTo>
                  <a:lnTo>
                    <a:pt x="2780" y="1516"/>
                  </a:lnTo>
                  <a:lnTo>
                    <a:pt x="2784" y="1517"/>
                  </a:lnTo>
                  <a:lnTo>
                    <a:pt x="2789" y="1529"/>
                  </a:lnTo>
                  <a:lnTo>
                    <a:pt x="2789" y="1557"/>
                  </a:lnTo>
                  <a:lnTo>
                    <a:pt x="2791" y="1587"/>
                  </a:lnTo>
                  <a:lnTo>
                    <a:pt x="2797" y="1588"/>
                  </a:lnTo>
                  <a:lnTo>
                    <a:pt x="2803" y="1587"/>
                  </a:lnTo>
                  <a:lnTo>
                    <a:pt x="2813" y="1573"/>
                  </a:lnTo>
                  <a:lnTo>
                    <a:pt x="2824" y="1562"/>
                  </a:lnTo>
                  <a:lnTo>
                    <a:pt x="2829" y="1575"/>
                  </a:lnTo>
                  <a:lnTo>
                    <a:pt x="2829" y="1588"/>
                  </a:lnTo>
                  <a:lnTo>
                    <a:pt x="2821" y="1609"/>
                  </a:lnTo>
                  <a:lnTo>
                    <a:pt x="2821" y="1626"/>
                  </a:lnTo>
                  <a:lnTo>
                    <a:pt x="2848" y="1634"/>
                  </a:lnTo>
                  <a:lnTo>
                    <a:pt x="2883" y="1628"/>
                  </a:lnTo>
                  <a:lnTo>
                    <a:pt x="2870" y="1650"/>
                  </a:lnTo>
                  <a:lnTo>
                    <a:pt x="2864" y="1673"/>
                  </a:lnTo>
                  <a:lnTo>
                    <a:pt x="2872" y="1673"/>
                  </a:lnTo>
                  <a:lnTo>
                    <a:pt x="2876" y="1681"/>
                  </a:lnTo>
                  <a:lnTo>
                    <a:pt x="2907" y="1673"/>
                  </a:lnTo>
                  <a:lnTo>
                    <a:pt x="2934" y="1678"/>
                  </a:lnTo>
                  <a:lnTo>
                    <a:pt x="2932" y="1694"/>
                  </a:lnTo>
                  <a:lnTo>
                    <a:pt x="2936" y="1713"/>
                  </a:lnTo>
                  <a:lnTo>
                    <a:pt x="2951" y="1715"/>
                  </a:lnTo>
                  <a:lnTo>
                    <a:pt x="2962" y="1722"/>
                  </a:lnTo>
                  <a:lnTo>
                    <a:pt x="2959" y="1740"/>
                  </a:lnTo>
                  <a:lnTo>
                    <a:pt x="2958" y="1751"/>
                  </a:lnTo>
                  <a:lnTo>
                    <a:pt x="2983" y="1757"/>
                  </a:lnTo>
                  <a:lnTo>
                    <a:pt x="3007" y="1769"/>
                  </a:lnTo>
                  <a:lnTo>
                    <a:pt x="3009" y="1781"/>
                  </a:lnTo>
                  <a:lnTo>
                    <a:pt x="3010" y="1793"/>
                  </a:lnTo>
                  <a:lnTo>
                    <a:pt x="3010" y="1791"/>
                  </a:lnTo>
                  <a:lnTo>
                    <a:pt x="3023" y="1803"/>
                  </a:lnTo>
                  <a:lnTo>
                    <a:pt x="3035" y="1809"/>
                  </a:lnTo>
                  <a:lnTo>
                    <a:pt x="3044" y="1822"/>
                  </a:lnTo>
                  <a:lnTo>
                    <a:pt x="3040" y="1834"/>
                  </a:lnTo>
                  <a:lnTo>
                    <a:pt x="3013" y="1863"/>
                  </a:lnTo>
                  <a:lnTo>
                    <a:pt x="2981" y="1887"/>
                  </a:lnTo>
                  <a:lnTo>
                    <a:pt x="2961" y="1900"/>
                  </a:lnTo>
                  <a:lnTo>
                    <a:pt x="2942" y="1915"/>
                  </a:lnTo>
                  <a:lnTo>
                    <a:pt x="2929" y="1916"/>
                  </a:lnTo>
                  <a:lnTo>
                    <a:pt x="2917" y="1918"/>
                  </a:lnTo>
                  <a:lnTo>
                    <a:pt x="2904" y="1930"/>
                  </a:lnTo>
                  <a:lnTo>
                    <a:pt x="2891" y="1943"/>
                  </a:lnTo>
                  <a:lnTo>
                    <a:pt x="2891" y="1950"/>
                  </a:lnTo>
                  <a:lnTo>
                    <a:pt x="2889" y="1955"/>
                  </a:lnTo>
                  <a:lnTo>
                    <a:pt x="2872" y="1975"/>
                  </a:lnTo>
                  <a:lnTo>
                    <a:pt x="2860" y="1997"/>
                  </a:lnTo>
                  <a:lnTo>
                    <a:pt x="2851" y="2016"/>
                  </a:lnTo>
                  <a:lnTo>
                    <a:pt x="2844" y="2035"/>
                  </a:lnTo>
                  <a:lnTo>
                    <a:pt x="2853" y="2043"/>
                  </a:lnTo>
                  <a:lnTo>
                    <a:pt x="2850" y="2056"/>
                  </a:lnTo>
                  <a:lnTo>
                    <a:pt x="2826" y="2063"/>
                  </a:lnTo>
                  <a:lnTo>
                    <a:pt x="2805" y="2061"/>
                  </a:lnTo>
                  <a:lnTo>
                    <a:pt x="2758" y="2055"/>
                  </a:lnTo>
                  <a:lnTo>
                    <a:pt x="2711" y="2058"/>
                  </a:lnTo>
                  <a:lnTo>
                    <a:pt x="2700" y="2063"/>
                  </a:lnTo>
                  <a:lnTo>
                    <a:pt x="2694" y="2075"/>
                  </a:lnTo>
                  <a:lnTo>
                    <a:pt x="2695" y="2084"/>
                  </a:lnTo>
                  <a:lnTo>
                    <a:pt x="2704" y="2091"/>
                  </a:lnTo>
                  <a:lnTo>
                    <a:pt x="2702" y="2094"/>
                  </a:lnTo>
                  <a:lnTo>
                    <a:pt x="2698" y="2102"/>
                  </a:lnTo>
                  <a:lnTo>
                    <a:pt x="2662" y="2109"/>
                  </a:lnTo>
                  <a:lnTo>
                    <a:pt x="2625" y="2116"/>
                  </a:lnTo>
                  <a:lnTo>
                    <a:pt x="2612" y="2155"/>
                  </a:lnTo>
                  <a:lnTo>
                    <a:pt x="2597" y="2194"/>
                  </a:lnTo>
                  <a:lnTo>
                    <a:pt x="2593" y="2196"/>
                  </a:lnTo>
                  <a:lnTo>
                    <a:pt x="2586" y="2196"/>
                  </a:lnTo>
                  <a:lnTo>
                    <a:pt x="2581" y="2225"/>
                  </a:lnTo>
                  <a:lnTo>
                    <a:pt x="2559" y="2250"/>
                  </a:lnTo>
                  <a:lnTo>
                    <a:pt x="2559" y="2255"/>
                  </a:lnTo>
                  <a:lnTo>
                    <a:pt x="2559" y="2261"/>
                  </a:lnTo>
                  <a:lnTo>
                    <a:pt x="2533" y="2287"/>
                  </a:lnTo>
                  <a:lnTo>
                    <a:pt x="2501" y="2293"/>
                  </a:lnTo>
                  <a:lnTo>
                    <a:pt x="2495" y="2287"/>
                  </a:lnTo>
                  <a:lnTo>
                    <a:pt x="2494" y="2275"/>
                  </a:lnTo>
                  <a:lnTo>
                    <a:pt x="2465" y="2258"/>
                  </a:lnTo>
                  <a:lnTo>
                    <a:pt x="2435" y="2252"/>
                  </a:lnTo>
                  <a:lnTo>
                    <a:pt x="2424" y="2256"/>
                  </a:lnTo>
                  <a:lnTo>
                    <a:pt x="2416" y="2262"/>
                  </a:lnTo>
                  <a:lnTo>
                    <a:pt x="2406" y="2278"/>
                  </a:lnTo>
                  <a:lnTo>
                    <a:pt x="2402" y="2296"/>
                  </a:lnTo>
                  <a:lnTo>
                    <a:pt x="2386" y="2303"/>
                  </a:lnTo>
                  <a:lnTo>
                    <a:pt x="2374" y="2314"/>
                  </a:lnTo>
                  <a:lnTo>
                    <a:pt x="2338" y="2314"/>
                  </a:lnTo>
                  <a:lnTo>
                    <a:pt x="2307" y="2290"/>
                  </a:lnTo>
                  <a:lnTo>
                    <a:pt x="2303" y="2289"/>
                  </a:lnTo>
                  <a:lnTo>
                    <a:pt x="2297" y="2287"/>
                  </a:lnTo>
                  <a:lnTo>
                    <a:pt x="2276" y="2268"/>
                  </a:lnTo>
                  <a:lnTo>
                    <a:pt x="2256" y="2249"/>
                  </a:lnTo>
                  <a:lnTo>
                    <a:pt x="2247" y="2247"/>
                  </a:lnTo>
                  <a:lnTo>
                    <a:pt x="2234" y="2237"/>
                  </a:lnTo>
                  <a:lnTo>
                    <a:pt x="2212" y="2230"/>
                  </a:lnTo>
                  <a:lnTo>
                    <a:pt x="2192" y="2244"/>
                  </a:lnTo>
                  <a:lnTo>
                    <a:pt x="2189" y="2259"/>
                  </a:lnTo>
                  <a:lnTo>
                    <a:pt x="2183" y="2272"/>
                  </a:lnTo>
                  <a:lnTo>
                    <a:pt x="2141" y="2277"/>
                  </a:lnTo>
                  <a:lnTo>
                    <a:pt x="2098" y="2275"/>
                  </a:lnTo>
                  <a:lnTo>
                    <a:pt x="2084" y="2246"/>
                  </a:lnTo>
                  <a:lnTo>
                    <a:pt x="2063" y="2224"/>
                  </a:lnTo>
                  <a:lnTo>
                    <a:pt x="2036" y="2225"/>
                  </a:lnTo>
                  <a:lnTo>
                    <a:pt x="2031" y="2255"/>
                  </a:lnTo>
                  <a:lnTo>
                    <a:pt x="1979" y="2278"/>
                  </a:lnTo>
                  <a:lnTo>
                    <a:pt x="1928" y="2272"/>
                  </a:lnTo>
                  <a:lnTo>
                    <a:pt x="1904" y="2256"/>
                  </a:lnTo>
                  <a:lnTo>
                    <a:pt x="1884" y="2239"/>
                  </a:lnTo>
                  <a:lnTo>
                    <a:pt x="1852" y="2231"/>
                  </a:lnTo>
                  <a:lnTo>
                    <a:pt x="1814" y="2234"/>
                  </a:lnTo>
                  <a:lnTo>
                    <a:pt x="1808" y="2231"/>
                  </a:lnTo>
                  <a:lnTo>
                    <a:pt x="1806" y="2222"/>
                  </a:lnTo>
                  <a:lnTo>
                    <a:pt x="1761" y="2222"/>
                  </a:lnTo>
                  <a:lnTo>
                    <a:pt x="1723" y="2206"/>
                  </a:lnTo>
                  <a:lnTo>
                    <a:pt x="1666" y="2161"/>
                  </a:lnTo>
                  <a:lnTo>
                    <a:pt x="1601" y="2131"/>
                  </a:lnTo>
                  <a:lnTo>
                    <a:pt x="1564" y="2128"/>
                  </a:lnTo>
                  <a:lnTo>
                    <a:pt x="1526" y="2140"/>
                  </a:lnTo>
                  <a:lnTo>
                    <a:pt x="1520" y="2140"/>
                  </a:lnTo>
                  <a:close/>
                </a:path>
              </a:pathLst>
            </a:custGeom>
            <a:solidFill>
              <a:srgbClr val="009900"/>
            </a:solidFill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O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84475" name="Freeform 27"/>
            <p:cNvSpPr>
              <a:spLocks/>
            </p:cNvSpPr>
            <p:nvPr/>
          </p:nvSpPr>
          <p:spPr bwMode="auto">
            <a:xfrm>
              <a:off x="1687" y="2980"/>
              <a:ext cx="599" cy="613"/>
            </a:xfrm>
            <a:custGeom>
              <a:avLst/>
              <a:gdLst/>
              <a:ahLst/>
              <a:cxnLst>
                <a:cxn ang="0">
                  <a:pos x="1507" y="2017"/>
                </a:cxn>
                <a:cxn ang="0">
                  <a:pos x="1456" y="1980"/>
                </a:cxn>
                <a:cxn ang="0">
                  <a:pos x="1393" y="1975"/>
                </a:cxn>
                <a:cxn ang="0">
                  <a:pos x="1353" y="1952"/>
                </a:cxn>
                <a:cxn ang="0">
                  <a:pos x="1316" y="1922"/>
                </a:cxn>
                <a:cxn ang="0">
                  <a:pos x="1231" y="1970"/>
                </a:cxn>
                <a:cxn ang="0">
                  <a:pos x="1185" y="1995"/>
                </a:cxn>
                <a:cxn ang="0">
                  <a:pos x="1132" y="1896"/>
                </a:cxn>
                <a:cxn ang="0">
                  <a:pos x="1112" y="1809"/>
                </a:cxn>
                <a:cxn ang="0">
                  <a:pos x="1160" y="1728"/>
                </a:cxn>
                <a:cxn ang="0">
                  <a:pos x="1128" y="1656"/>
                </a:cxn>
                <a:cxn ang="0">
                  <a:pos x="1177" y="1588"/>
                </a:cxn>
                <a:cxn ang="0">
                  <a:pos x="1065" y="1600"/>
                </a:cxn>
                <a:cxn ang="0">
                  <a:pos x="1001" y="1554"/>
                </a:cxn>
                <a:cxn ang="0">
                  <a:pos x="902" y="1537"/>
                </a:cxn>
                <a:cxn ang="0">
                  <a:pos x="840" y="1496"/>
                </a:cxn>
                <a:cxn ang="0">
                  <a:pos x="732" y="1462"/>
                </a:cxn>
                <a:cxn ang="0">
                  <a:pos x="697" y="1344"/>
                </a:cxn>
                <a:cxn ang="0">
                  <a:pos x="632" y="1347"/>
                </a:cxn>
                <a:cxn ang="0">
                  <a:pos x="575" y="1281"/>
                </a:cxn>
                <a:cxn ang="0">
                  <a:pos x="505" y="1256"/>
                </a:cxn>
                <a:cxn ang="0">
                  <a:pos x="465" y="1216"/>
                </a:cxn>
                <a:cxn ang="0">
                  <a:pos x="370" y="1207"/>
                </a:cxn>
                <a:cxn ang="0">
                  <a:pos x="292" y="1170"/>
                </a:cxn>
                <a:cxn ang="0">
                  <a:pos x="245" y="1126"/>
                </a:cxn>
                <a:cxn ang="0">
                  <a:pos x="179" y="1086"/>
                </a:cxn>
                <a:cxn ang="0">
                  <a:pos x="128" y="1039"/>
                </a:cxn>
                <a:cxn ang="0">
                  <a:pos x="121" y="988"/>
                </a:cxn>
                <a:cxn ang="0">
                  <a:pos x="96" y="942"/>
                </a:cxn>
                <a:cxn ang="0">
                  <a:pos x="51" y="911"/>
                </a:cxn>
                <a:cxn ang="0">
                  <a:pos x="0" y="871"/>
                </a:cxn>
                <a:cxn ang="0">
                  <a:pos x="77" y="798"/>
                </a:cxn>
                <a:cxn ang="0">
                  <a:pos x="122" y="757"/>
                </a:cxn>
                <a:cxn ang="0">
                  <a:pos x="150" y="730"/>
                </a:cxn>
                <a:cxn ang="0">
                  <a:pos x="311" y="621"/>
                </a:cxn>
                <a:cxn ang="0">
                  <a:pos x="346" y="464"/>
                </a:cxn>
                <a:cxn ang="0">
                  <a:pos x="346" y="284"/>
                </a:cxn>
                <a:cxn ang="0">
                  <a:pos x="363" y="222"/>
                </a:cxn>
                <a:cxn ang="0">
                  <a:pos x="554" y="118"/>
                </a:cxn>
                <a:cxn ang="0">
                  <a:pos x="763" y="99"/>
                </a:cxn>
                <a:cxn ang="0">
                  <a:pos x="1119" y="49"/>
                </a:cxn>
                <a:cxn ang="0">
                  <a:pos x="1182" y="27"/>
                </a:cxn>
                <a:cxn ang="0">
                  <a:pos x="1240" y="0"/>
                </a:cxn>
                <a:cxn ang="0">
                  <a:pos x="1199" y="130"/>
                </a:cxn>
                <a:cxn ang="0">
                  <a:pos x="1336" y="206"/>
                </a:cxn>
                <a:cxn ang="0">
                  <a:pos x="1443" y="237"/>
                </a:cxn>
                <a:cxn ang="0">
                  <a:pos x="1437" y="247"/>
                </a:cxn>
                <a:cxn ang="0">
                  <a:pos x="1555" y="623"/>
                </a:cxn>
                <a:cxn ang="0">
                  <a:pos x="1856" y="714"/>
                </a:cxn>
                <a:cxn ang="0">
                  <a:pos x="1868" y="833"/>
                </a:cxn>
                <a:cxn ang="0">
                  <a:pos x="1881" y="901"/>
                </a:cxn>
                <a:cxn ang="0">
                  <a:pos x="1666" y="867"/>
                </a:cxn>
                <a:cxn ang="0">
                  <a:pos x="1564" y="916"/>
                </a:cxn>
                <a:cxn ang="0">
                  <a:pos x="1300" y="951"/>
                </a:cxn>
                <a:cxn ang="0">
                  <a:pos x="1615" y="1662"/>
                </a:cxn>
                <a:cxn ang="0">
                  <a:pos x="1603" y="1831"/>
                </a:cxn>
                <a:cxn ang="0">
                  <a:pos x="1687" y="1992"/>
                </a:cxn>
                <a:cxn ang="0">
                  <a:pos x="1595" y="2067"/>
                </a:cxn>
                <a:cxn ang="0">
                  <a:pos x="1531" y="2096"/>
                </a:cxn>
              </a:cxnLst>
              <a:rect l="0" t="0" r="r" b="b"/>
              <a:pathLst>
                <a:path w="1891" h="2096">
                  <a:moveTo>
                    <a:pt x="1509" y="2023"/>
                  </a:moveTo>
                  <a:lnTo>
                    <a:pt x="1509" y="2037"/>
                  </a:lnTo>
                  <a:lnTo>
                    <a:pt x="1509" y="2049"/>
                  </a:lnTo>
                  <a:lnTo>
                    <a:pt x="1509" y="2033"/>
                  </a:lnTo>
                  <a:lnTo>
                    <a:pt x="1507" y="2017"/>
                  </a:lnTo>
                  <a:lnTo>
                    <a:pt x="1497" y="1995"/>
                  </a:lnTo>
                  <a:lnTo>
                    <a:pt x="1487" y="1971"/>
                  </a:lnTo>
                  <a:lnTo>
                    <a:pt x="1477" y="1968"/>
                  </a:lnTo>
                  <a:lnTo>
                    <a:pt x="1463" y="1971"/>
                  </a:lnTo>
                  <a:lnTo>
                    <a:pt x="1456" y="1980"/>
                  </a:lnTo>
                  <a:lnTo>
                    <a:pt x="1455" y="1989"/>
                  </a:lnTo>
                  <a:lnTo>
                    <a:pt x="1433" y="1989"/>
                  </a:lnTo>
                  <a:lnTo>
                    <a:pt x="1417" y="1970"/>
                  </a:lnTo>
                  <a:lnTo>
                    <a:pt x="1405" y="1967"/>
                  </a:lnTo>
                  <a:lnTo>
                    <a:pt x="1393" y="1975"/>
                  </a:lnTo>
                  <a:lnTo>
                    <a:pt x="1380" y="1996"/>
                  </a:lnTo>
                  <a:lnTo>
                    <a:pt x="1358" y="1995"/>
                  </a:lnTo>
                  <a:lnTo>
                    <a:pt x="1354" y="1987"/>
                  </a:lnTo>
                  <a:lnTo>
                    <a:pt x="1353" y="1975"/>
                  </a:lnTo>
                  <a:lnTo>
                    <a:pt x="1353" y="1952"/>
                  </a:lnTo>
                  <a:lnTo>
                    <a:pt x="1364" y="1930"/>
                  </a:lnTo>
                  <a:lnTo>
                    <a:pt x="1344" y="1908"/>
                  </a:lnTo>
                  <a:lnTo>
                    <a:pt x="1317" y="1905"/>
                  </a:lnTo>
                  <a:lnTo>
                    <a:pt x="1317" y="1914"/>
                  </a:lnTo>
                  <a:lnTo>
                    <a:pt x="1316" y="1922"/>
                  </a:lnTo>
                  <a:lnTo>
                    <a:pt x="1294" y="1928"/>
                  </a:lnTo>
                  <a:lnTo>
                    <a:pt x="1278" y="1911"/>
                  </a:lnTo>
                  <a:lnTo>
                    <a:pt x="1259" y="1924"/>
                  </a:lnTo>
                  <a:lnTo>
                    <a:pt x="1239" y="1937"/>
                  </a:lnTo>
                  <a:lnTo>
                    <a:pt x="1231" y="1970"/>
                  </a:lnTo>
                  <a:lnTo>
                    <a:pt x="1228" y="2002"/>
                  </a:lnTo>
                  <a:lnTo>
                    <a:pt x="1218" y="2009"/>
                  </a:lnTo>
                  <a:lnTo>
                    <a:pt x="1208" y="2005"/>
                  </a:lnTo>
                  <a:lnTo>
                    <a:pt x="1198" y="1996"/>
                  </a:lnTo>
                  <a:lnTo>
                    <a:pt x="1185" y="1995"/>
                  </a:lnTo>
                  <a:lnTo>
                    <a:pt x="1177" y="1955"/>
                  </a:lnTo>
                  <a:lnTo>
                    <a:pt x="1179" y="1915"/>
                  </a:lnTo>
                  <a:lnTo>
                    <a:pt x="1158" y="1925"/>
                  </a:lnTo>
                  <a:lnTo>
                    <a:pt x="1141" y="1920"/>
                  </a:lnTo>
                  <a:lnTo>
                    <a:pt x="1132" y="1896"/>
                  </a:lnTo>
                  <a:lnTo>
                    <a:pt x="1144" y="1868"/>
                  </a:lnTo>
                  <a:lnTo>
                    <a:pt x="1142" y="1837"/>
                  </a:lnTo>
                  <a:lnTo>
                    <a:pt x="1112" y="1821"/>
                  </a:lnTo>
                  <a:lnTo>
                    <a:pt x="1112" y="1816"/>
                  </a:lnTo>
                  <a:lnTo>
                    <a:pt x="1112" y="1809"/>
                  </a:lnTo>
                  <a:lnTo>
                    <a:pt x="1120" y="1808"/>
                  </a:lnTo>
                  <a:lnTo>
                    <a:pt x="1125" y="1802"/>
                  </a:lnTo>
                  <a:lnTo>
                    <a:pt x="1135" y="1765"/>
                  </a:lnTo>
                  <a:lnTo>
                    <a:pt x="1157" y="1734"/>
                  </a:lnTo>
                  <a:lnTo>
                    <a:pt x="1160" y="1728"/>
                  </a:lnTo>
                  <a:lnTo>
                    <a:pt x="1158" y="1724"/>
                  </a:lnTo>
                  <a:lnTo>
                    <a:pt x="1145" y="1697"/>
                  </a:lnTo>
                  <a:lnTo>
                    <a:pt x="1144" y="1663"/>
                  </a:lnTo>
                  <a:lnTo>
                    <a:pt x="1135" y="1662"/>
                  </a:lnTo>
                  <a:lnTo>
                    <a:pt x="1128" y="1656"/>
                  </a:lnTo>
                  <a:lnTo>
                    <a:pt x="1125" y="1644"/>
                  </a:lnTo>
                  <a:lnTo>
                    <a:pt x="1132" y="1634"/>
                  </a:lnTo>
                  <a:lnTo>
                    <a:pt x="1156" y="1616"/>
                  </a:lnTo>
                  <a:lnTo>
                    <a:pt x="1177" y="1594"/>
                  </a:lnTo>
                  <a:lnTo>
                    <a:pt x="1177" y="1588"/>
                  </a:lnTo>
                  <a:lnTo>
                    <a:pt x="1172" y="1582"/>
                  </a:lnTo>
                  <a:lnTo>
                    <a:pt x="1161" y="1581"/>
                  </a:lnTo>
                  <a:lnTo>
                    <a:pt x="1151" y="1578"/>
                  </a:lnTo>
                  <a:lnTo>
                    <a:pt x="1107" y="1582"/>
                  </a:lnTo>
                  <a:lnTo>
                    <a:pt x="1065" y="1600"/>
                  </a:lnTo>
                  <a:lnTo>
                    <a:pt x="1052" y="1603"/>
                  </a:lnTo>
                  <a:lnTo>
                    <a:pt x="1040" y="1600"/>
                  </a:lnTo>
                  <a:lnTo>
                    <a:pt x="1033" y="1578"/>
                  </a:lnTo>
                  <a:lnTo>
                    <a:pt x="1030" y="1559"/>
                  </a:lnTo>
                  <a:lnTo>
                    <a:pt x="1001" y="1554"/>
                  </a:lnTo>
                  <a:lnTo>
                    <a:pt x="967" y="1556"/>
                  </a:lnTo>
                  <a:lnTo>
                    <a:pt x="963" y="1550"/>
                  </a:lnTo>
                  <a:lnTo>
                    <a:pt x="960" y="1544"/>
                  </a:lnTo>
                  <a:lnTo>
                    <a:pt x="931" y="1541"/>
                  </a:lnTo>
                  <a:lnTo>
                    <a:pt x="902" y="1537"/>
                  </a:lnTo>
                  <a:lnTo>
                    <a:pt x="896" y="1528"/>
                  </a:lnTo>
                  <a:lnTo>
                    <a:pt x="887" y="1522"/>
                  </a:lnTo>
                  <a:lnTo>
                    <a:pt x="864" y="1521"/>
                  </a:lnTo>
                  <a:lnTo>
                    <a:pt x="846" y="1503"/>
                  </a:lnTo>
                  <a:lnTo>
                    <a:pt x="840" y="1496"/>
                  </a:lnTo>
                  <a:lnTo>
                    <a:pt x="829" y="1497"/>
                  </a:lnTo>
                  <a:lnTo>
                    <a:pt x="808" y="1513"/>
                  </a:lnTo>
                  <a:lnTo>
                    <a:pt x="783" y="1515"/>
                  </a:lnTo>
                  <a:lnTo>
                    <a:pt x="753" y="1493"/>
                  </a:lnTo>
                  <a:lnTo>
                    <a:pt x="732" y="1462"/>
                  </a:lnTo>
                  <a:lnTo>
                    <a:pt x="724" y="1432"/>
                  </a:lnTo>
                  <a:lnTo>
                    <a:pt x="719" y="1401"/>
                  </a:lnTo>
                  <a:lnTo>
                    <a:pt x="722" y="1382"/>
                  </a:lnTo>
                  <a:lnTo>
                    <a:pt x="721" y="1365"/>
                  </a:lnTo>
                  <a:lnTo>
                    <a:pt x="697" y="1344"/>
                  </a:lnTo>
                  <a:lnTo>
                    <a:pt x="690" y="1316"/>
                  </a:lnTo>
                  <a:lnTo>
                    <a:pt x="680" y="1315"/>
                  </a:lnTo>
                  <a:lnTo>
                    <a:pt x="671" y="1317"/>
                  </a:lnTo>
                  <a:lnTo>
                    <a:pt x="654" y="1341"/>
                  </a:lnTo>
                  <a:lnTo>
                    <a:pt x="632" y="1347"/>
                  </a:lnTo>
                  <a:lnTo>
                    <a:pt x="624" y="1329"/>
                  </a:lnTo>
                  <a:lnTo>
                    <a:pt x="621" y="1312"/>
                  </a:lnTo>
                  <a:lnTo>
                    <a:pt x="604" y="1309"/>
                  </a:lnTo>
                  <a:lnTo>
                    <a:pt x="586" y="1307"/>
                  </a:lnTo>
                  <a:lnTo>
                    <a:pt x="575" y="1281"/>
                  </a:lnTo>
                  <a:lnTo>
                    <a:pt x="572" y="1248"/>
                  </a:lnTo>
                  <a:lnTo>
                    <a:pt x="559" y="1237"/>
                  </a:lnTo>
                  <a:lnTo>
                    <a:pt x="543" y="1232"/>
                  </a:lnTo>
                  <a:lnTo>
                    <a:pt x="524" y="1238"/>
                  </a:lnTo>
                  <a:lnTo>
                    <a:pt x="505" y="1256"/>
                  </a:lnTo>
                  <a:lnTo>
                    <a:pt x="497" y="1257"/>
                  </a:lnTo>
                  <a:lnTo>
                    <a:pt x="492" y="1254"/>
                  </a:lnTo>
                  <a:lnTo>
                    <a:pt x="483" y="1234"/>
                  </a:lnTo>
                  <a:lnTo>
                    <a:pt x="471" y="1216"/>
                  </a:lnTo>
                  <a:lnTo>
                    <a:pt x="465" y="1216"/>
                  </a:lnTo>
                  <a:lnTo>
                    <a:pt x="465" y="1222"/>
                  </a:lnTo>
                  <a:lnTo>
                    <a:pt x="442" y="1210"/>
                  </a:lnTo>
                  <a:lnTo>
                    <a:pt x="424" y="1192"/>
                  </a:lnTo>
                  <a:lnTo>
                    <a:pt x="398" y="1195"/>
                  </a:lnTo>
                  <a:lnTo>
                    <a:pt x="370" y="1207"/>
                  </a:lnTo>
                  <a:lnTo>
                    <a:pt x="344" y="1214"/>
                  </a:lnTo>
                  <a:lnTo>
                    <a:pt x="318" y="1206"/>
                  </a:lnTo>
                  <a:lnTo>
                    <a:pt x="316" y="1195"/>
                  </a:lnTo>
                  <a:lnTo>
                    <a:pt x="315" y="1182"/>
                  </a:lnTo>
                  <a:lnTo>
                    <a:pt x="292" y="1170"/>
                  </a:lnTo>
                  <a:lnTo>
                    <a:pt x="265" y="1164"/>
                  </a:lnTo>
                  <a:lnTo>
                    <a:pt x="268" y="1153"/>
                  </a:lnTo>
                  <a:lnTo>
                    <a:pt x="270" y="1135"/>
                  </a:lnTo>
                  <a:lnTo>
                    <a:pt x="258" y="1128"/>
                  </a:lnTo>
                  <a:lnTo>
                    <a:pt x="245" y="1126"/>
                  </a:lnTo>
                  <a:lnTo>
                    <a:pt x="241" y="1107"/>
                  </a:lnTo>
                  <a:lnTo>
                    <a:pt x="242" y="1091"/>
                  </a:lnTo>
                  <a:lnTo>
                    <a:pt x="214" y="1086"/>
                  </a:lnTo>
                  <a:lnTo>
                    <a:pt x="185" y="1095"/>
                  </a:lnTo>
                  <a:lnTo>
                    <a:pt x="179" y="1086"/>
                  </a:lnTo>
                  <a:lnTo>
                    <a:pt x="172" y="1088"/>
                  </a:lnTo>
                  <a:lnTo>
                    <a:pt x="179" y="1063"/>
                  </a:lnTo>
                  <a:lnTo>
                    <a:pt x="191" y="1041"/>
                  </a:lnTo>
                  <a:lnTo>
                    <a:pt x="156" y="1047"/>
                  </a:lnTo>
                  <a:lnTo>
                    <a:pt x="128" y="1039"/>
                  </a:lnTo>
                  <a:lnTo>
                    <a:pt x="128" y="1022"/>
                  </a:lnTo>
                  <a:lnTo>
                    <a:pt x="138" y="1001"/>
                  </a:lnTo>
                  <a:lnTo>
                    <a:pt x="138" y="988"/>
                  </a:lnTo>
                  <a:lnTo>
                    <a:pt x="133" y="975"/>
                  </a:lnTo>
                  <a:lnTo>
                    <a:pt x="121" y="988"/>
                  </a:lnTo>
                  <a:lnTo>
                    <a:pt x="112" y="1001"/>
                  </a:lnTo>
                  <a:lnTo>
                    <a:pt x="105" y="1002"/>
                  </a:lnTo>
                  <a:lnTo>
                    <a:pt x="100" y="1001"/>
                  </a:lnTo>
                  <a:lnTo>
                    <a:pt x="96" y="970"/>
                  </a:lnTo>
                  <a:lnTo>
                    <a:pt x="96" y="942"/>
                  </a:lnTo>
                  <a:lnTo>
                    <a:pt x="93" y="930"/>
                  </a:lnTo>
                  <a:lnTo>
                    <a:pt x="89" y="929"/>
                  </a:lnTo>
                  <a:lnTo>
                    <a:pt x="65" y="947"/>
                  </a:lnTo>
                  <a:lnTo>
                    <a:pt x="39" y="941"/>
                  </a:lnTo>
                  <a:lnTo>
                    <a:pt x="51" y="911"/>
                  </a:lnTo>
                  <a:lnTo>
                    <a:pt x="54" y="880"/>
                  </a:lnTo>
                  <a:lnTo>
                    <a:pt x="35" y="885"/>
                  </a:lnTo>
                  <a:lnTo>
                    <a:pt x="17" y="888"/>
                  </a:lnTo>
                  <a:lnTo>
                    <a:pt x="4" y="886"/>
                  </a:lnTo>
                  <a:lnTo>
                    <a:pt x="0" y="871"/>
                  </a:lnTo>
                  <a:lnTo>
                    <a:pt x="7" y="854"/>
                  </a:lnTo>
                  <a:lnTo>
                    <a:pt x="25" y="839"/>
                  </a:lnTo>
                  <a:lnTo>
                    <a:pt x="48" y="820"/>
                  </a:lnTo>
                  <a:lnTo>
                    <a:pt x="71" y="798"/>
                  </a:lnTo>
                  <a:lnTo>
                    <a:pt x="77" y="798"/>
                  </a:lnTo>
                  <a:lnTo>
                    <a:pt x="83" y="796"/>
                  </a:lnTo>
                  <a:lnTo>
                    <a:pt x="83" y="791"/>
                  </a:lnTo>
                  <a:lnTo>
                    <a:pt x="83" y="786"/>
                  </a:lnTo>
                  <a:lnTo>
                    <a:pt x="103" y="771"/>
                  </a:lnTo>
                  <a:lnTo>
                    <a:pt x="122" y="757"/>
                  </a:lnTo>
                  <a:lnTo>
                    <a:pt x="128" y="752"/>
                  </a:lnTo>
                  <a:lnTo>
                    <a:pt x="130" y="745"/>
                  </a:lnTo>
                  <a:lnTo>
                    <a:pt x="140" y="743"/>
                  </a:lnTo>
                  <a:lnTo>
                    <a:pt x="147" y="738"/>
                  </a:lnTo>
                  <a:lnTo>
                    <a:pt x="150" y="730"/>
                  </a:lnTo>
                  <a:lnTo>
                    <a:pt x="156" y="724"/>
                  </a:lnTo>
                  <a:lnTo>
                    <a:pt x="194" y="693"/>
                  </a:lnTo>
                  <a:lnTo>
                    <a:pt x="230" y="660"/>
                  </a:lnTo>
                  <a:lnTo>
                    <a:pt x="268" y="633"/>
                  </a:lnTo>
                  <a:lnTo>
                    <a:pt x="311" y="621"/>
                  </a:lnTo>
                  <a:lnTo>
                    <a:pt x="334" y="609"/>
                  </a:lnTo>
                  <a:lnTo>
                    <a:pt x="347" y="593"/>
                  </a:lnTo>
                  <a:lnTo>
                    <a:pt x="350" y="555"/>
                  </a:lnTo>
                  <a:lnTo>
                    <a:pt x="343" y="514"/>
                  </a:lnTo>
                  <a:lnTo>
                    <a:pt x="346" y="464"/>
                  </a:lnTo>
                  <a:lnTo>
                    <a:pt x="363" y="415"/>
                  </a:lnTo>
                  <a:lnTo>
                    <a:pt x="378" y="367"/>
                  </a:lnTo>
                  <a:lnTo>
                    <a:pt x="373" y="317"/>
                  </a:lnTo>
                  <a:lnTo>
                    <a:pt x="362" y="300"/>
                  </a:lnTo>
                  <a:lnTo>
                    <a:pt x="346" y="284"/>
                  </a:lnTo>
                  <a:lnTo>
                    <a:pt x="335" y="267"/>
                  </a:lnTo>
                  <a:lnTo>
                    <a:pt x="341" y="253"/>
                  </a:lnTo>
                  <a:lnTo>
                    <a:pt x="351" y="236"/>
                  </a:lnTo>
                  <a:lnTo>
                    <a:pt x="351" y="222"/>
                  </a:lnTo>
                  <a:lnTo>
                    <a:pt x="363" y="222"/>
                  </a:lnTo>
                  <a:lnTo>
                    <a:pt x="375" y="219"/>
                  </a:lnTo>
                  <a:lnTo>
                    <a:pt x="407" y="190"/>
                  </a:lnTo>
                  <a:lnTo>
                    <a:pt x="443" y="172"/>
                  </a:lnTo>
                  <a:lnTo>
                    <a:pt x="502" y="152"/>
                  </a:lnTo>
                  <a:lnTo>
                    <a:pt x="554" y="118"/>
                  </a:lnTo>
                  <a:lnTo>
                    <a:pt x="607" y="93"/>
                  </a:lnTo>
                  <a:lnTo>
                    <a:pt x="656" y="91"/>
                  </a:lnTo>
                  <a:lnTo>
                    <a:pt x="684" y="97"/>
                  </a:lnTo>
                  <a:lnTo>
                    <a:pt x="710" y="103"/>
                  </a:lnTo>
                  <a:lnTo>
                    <a:pt x="763" y="99"/>
                  </a:lnTo>
                  <a:lnTo>
                    <a:pt x="816" y="93"/>
                  </a:lnTo>
                  <a:lnTo>
                    <a:pt x="865" y="100"/>
                  </a:lnTo>
                  <a:lnTo>
                    <a:pt x="915" y="96"/>
                  </a:lnTo>
                  <a:lnTo>
                    <a:pt x="1015" y="74"/>
                  </a:lnTo>
                  <a:lnTo>
                    <a:pt x="1119" y="49"/>
                  </a:lnTo>
                  <a:lnTo>
                    <a:pt x="1129" y="46"/>
                  </a:lnTo>
                  <a:lnTo>
                    <a:pt x="1141" y="40"/>
                  </a:lnTo>
                  <a:lnTo>
                    <a:pt x="1148" y="38"/>
                  </a:lnTo>
                  <a:lnTo>
                    <a:pt x="1158" y="37"/>
                  </a:lnTo>
                  <a:lnTo>
                    <a:pt x="1182" y="27"/>
                  </a:lnTo>
                  <a:lnTo>
                    <a:pt x="1205" y="25"/>
                  </a:lnTo>
                  <a:lnTo>
                    <a:pt x="1207" y="16"/>
                  </a:lnTo>
                  <a:lnTo>
                    <a:pt x="1212" y="13"/>
                  </a:lnTo>
                  <a:lnTo>
                    <a:pt x="1228" y="9"/>
                  </a:lnTo>
                  <a:lnTo>
                    <a:pt x="1240" y="0"/>
                  </a:lnTo>
                  <a:lnTo>
                    <a:pt x="1237" y="18"/>
                  </a:lnTo>
                  <a:lnTo>
                    <a:pt x="1236" y="37"/>
                  </a:lnTo>
                  <a:lnTo>
                    <a:pt x="1221" y="68"/>
                  </a:lnTo>
                  <a:lnTo>
                    <a:pt x="1205" y="100"/>
                  </a:lnTo>
                  <a:lnTo>
                    <a:pt x="1199" y="130"/>
                  </a:lnTo>
                  <a:lnTo>
                    <a:pt x="1215" y="152"/>
                  </a:lnTo>
                  <a:lnTo>
                    <a:pt x="1256" y="163"/>
                  </a:lnTo>
                  <a:lnTo>
                    <a:pt x="1303" y="175"/>
                  </a:lnTo>
                  <a:lnTo>
                    <a:pt x="1317" y="189"/>
                  </a:lnTo>
                  <a:lnTo>
                    <a:pt x="1336" y="206"/>
                  </a:lnTo>
                  <a:lnTo>
                    <a:pt x="1376" y="216"/>
                  </a:lnTo>
                  <a:lnTo>
                    <a:pt x="1415" y="219"/>
                  </a:lnTo>
                  <a:lnTo>
                    <a:pt x="1431" y="225"/>
                  </a:lnTo>
                  <a:lnTo>
                    <a:pt x="1444" y="233"/>
                  </a:lnTo>
                  <a:lnTo>
                    <a:pt x="1443" y="237"/>
                  </a:lnTo>
                  <a:lnTo>
                    <a:pt x="1440" y="243"/>
                  </a:lnTo>
                  <a:lnTo>
                    <a:pt x="1440" y="244"/>
                  </a:lnTo>
                  <a:lnTo>
                    <a:pt x="1439" y="246"/>
                  </a:lnTo>
                  <a:lnTo>
                    <a:pt x="1437" y="246"/>
                  </a:lnTo>
                  <a:lnTo>
                    <a:pt x="1437" y="247"/>
                  </a:lnTo>
                  <a:lnTo>
                    <a:pt x="1436" y="259"/>
                  </a:lnTo>
                  <a:lnTo>
                    <a:pt x="1437" y="271"/>
                  </a:lnTo>
                  <a:lnTo>
                    <a:pt x="1440" y="598"/>
                  </a:lnTo>
                  <a:lnTo>
                    <a:pt x="1487" y="615"/>
                  </a:lnTo>
                  <a:lnTo>
                    <a:pt x="1555" y="623"/>
                  </a:lnTo>
                  <a:lnTo>
                    <a:pt x="1627" y="623"/>
                  </a:lnTo>
                  <a:lnTo>
                    <a:pt x="1682" y="618"/>
                  </a:lnTo>
                  <a:lnTo>
                    <a:pt x="1758" y="624"/>
                  </a:lnTo>
                  <a:lnTo>
                    <a:pt x="1815" y="660"/>
                  </a:lnTo>
                  <a:lnTo>
                    <a:pt x="1856" y="714"/>
                  </a:lnTo>
                  <a:lnTo>
                    <a:pt x="1891" y="771"/>
                  </a:lnTo>
                  <a:lnTo>
                    <a:pt x="1879" y="786"/>
                  </a:lnTo>
                  <a:lnTo>
                    <a:pt x="1856" y="807"/>
                  </a:lnTo>
                  <a:lnTo>
                    <a:pt x="1869" y="819"/>
                  </a:lnTo>
                  <a:lnTo>
                    <a:pt x="1868" y="833"/>
                  </a:lnTo>
                  <a:lnTo>
                    <a:pt x="1859" y="846"/>
                  </a:lnTo>
                  <a:lnTo>
                    <a:pt x="1857" y="861"/>
                  </a:lnTo>
                  <a:lnTo>
                    <a:pt x="1866" y="873"/>
                  </a:lnTo>
                  <a:lnTo>
                    <a:pt x="1882" y="874"/>
                  </a:lnTo>
                  <a:lnTo>
                    <a:pt x="1881" y="901"/>
                  </a:lnTo>
                  <a:lnTo>
                    <a:pt x="1865" y="919"/>
                  </a:lnTo>
                  <a:lnTo>
                    <a:pt x="1846" y="929"/>
                  </a:lnTo>
                  <a:lnTo>
                    <a:pt x="1830" y="932"/>
                  </a:lnTo>
                  <a:lnTo>
                    <a:pt x="1744" y="919"/>
                  </a:lnTo>
                  <a:lnTo>
                    <a:pt x="1666" y="867"/>
                  </a:lnTo>
                  <a:lnTo>
                    <a:pt x="1647" y="863"/>
                  </a:lnTo>
                  <a:lnTo>
                    <a:pt x="1630" y="876"/>
                  </a:lnTo>
                  <a:lnTo>
                    <a:pt x="1612" y="897"/>
                  </a:lnTo>
                  <a:lnTo>
                    <a:pt x="1592" y="911"/>
                  </a:lnTo>
                  <a:lnTo>
                    <a:pt x="1564" y="916"/>
                  </a:lnTo>
                  <a:lnTo>
                    <a:pt x="1539" y="901"/>
                  </a:lnTo>
                  <a:lnTo>
                    <a:pt x="1478" y="926"/>
                  </a:lnTo>
                  <a:lnTo>
                    <a:pt x="1402" y="924"/>
                  </a:lnTo>
                  <a:lnTo>
                    <a:pt x="1335" y="924"/>
                  </a:lnTo>
                  <a:lnTo>
                    <a:pt x="1300" y="951"/>
                  </a:lnTo>
                  <a:lnTo>
                    <a:pt x="1306" y="1432"/>
                  </a:lnTo>
                  <a:lnTo>
                    <a:pt x="1373" y="1490"/>
                  </a:lnTo>
                  <a:lnTo>
                    <a:pt x="1466" y="1540"/>
                  </a:lnTo>
                  <a:lnTo>
                    <a:pt x="1557" y="1593"/>
                  </a:lnTo>
                  <a:lnTo>
                    <a:pt x="1615" y="1662"/>
                  </a:lnTo>
                  <a:lnTo>
                    <a:pt x="1618" y="1690"/>
                  </a:lnTo>
                  <a:lnTo>
                    <a:pt x="1608" y="1716"/>
                  </a:lnTo>
                  <a:lnTo>
                    <a:pt x="1595" y="1741"/>
                  </a:lnTo>
                  <a:lnTo>
                    <a:pt x="1586" y="1766"/>
                  </a:lnTo>
                  <a:lnTo>
                    <a:pt x="1603" y="1831"/>
                  </a:lnTo>
                  <a:lnTo>
                    <a:pt x="1640" y="1889"/>
                  </a:lnTo>
                  <a:lnTo>
                    <a:pt x="1681" y="1946"/>
                  </a:lnTo>
                  <a:lnTo>
                    <a:pt x="1703" y="2008"/>
                  </a:lnTo>
                  <a:lnTo>
                    <a:pt x="1697" y="1998"/>
                  </a:lnTo>
                  <a:lnTo>
                    <a:pt x="1687" y="1992"/>
                  </a:lnTo>
                  <a:lnTo>
                    <a:pt x="1665" y="1996"/>
                  </a:lnTo>
                  <a:lnTo>
                    <a:pt x="1641" y="2008"/>
                  </a:lnTo>
                  <a:lnTo>
                    <a:pt x="1627" y="2030"/>
                  </a:lnTo>
                  <a:lnTo>
                    <a:pt x="1620" y="2061"/>
                  </a:lnTo>
                  <a:lnTo>
                    <a:pt x="1595" y="2067"/>
                  </a:lnTo>
                  <a:lnTo>
                    <a:pt x="1568" y="2064"/>
                  </a:lnTo>
                  <a:lnTo>
                    <a:pt x="1551" y="2076"/>
                  </a:lnTo>
                  <a:lnTo>
                    <a:pt x="1548" y="2096"/>
                  </a:lnTo>
                  <a:lnTo>
                    <a:pt x="1536" y="2096"/>
                  </a:lnTo>
                  <a:lnTo>
                    <a:pt x="1531" y="2096"/>
                  </a:lnTo>
                  <a:lnTo>
                    <a:pt x="1522" y="2071"/>
                  </a:lnTo>
                  <a:lnTo>
                    <a:pt x="1509" y="2049"/>
                  </a:lnTo>
                  <a:lnTo>
                    <a:pt x="1509" y="2023"/>
                  </a:lnTo>
                  <a:close/>
                </a:path>
              </a:pathLst>
            </a:custGeom>
            <a:solidFill>
              <a:srgbClr val="009900"/>
            </a:solidFill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CO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84476" name="Freeform 28"/>
            <p:cNvSpPr>
              <a:spLocks/>
            </p:cNvSpPr>
            <p:nvPr/>
          </p:nvSpPr>
          <p:spPr bwMode="auto">
            <a:xfrm>
              <a:off x="1687" y="2980"/>
              <a:ext cx="599" cy="613"/>
            </a:xfrm>
            <a:custGeom>
              <a:avLst/>
              <a:gdLst/>
              <a:ahLst/>
              <a:cxnLst>
                <a:cxn ang="0">
                  <a:pos x="1507" y="2017"/>
                </a:cxn>
                <a:cxn ang="0">
                  <a:pos x="1456" y="1980"/>
                </a:cxn>
                <a:cxn ang="0">
                  <a:pos x="1393" y="1975"/>
                </a:cxn>
                <a:cxn ang="0">
                  <a:pos x="1353" y="1952"/>
                </a:cxn>
                <a:cxn ang="0">
                  <a:pos x="1316" y="1922"/>
                </a:cxn>
                <a:cxn ang="0">
                  <a:pos x="1231" y="1970"/>
                </a:cxn>
                <a:cxn ang="0">
                  <a:pos x="1185" y="1995"/>
                </a:cxn>
                <a:cxn ang="0">
                  <a:pos x="1132" y="1896"/>
                </a:cxn>
                <a:cxn ang="0">
                  <a:pos x="1112" y="1809"/>
                </a:cxn>
                <a:cxn ang="0">
                  <a:pos x="1160" y="1728"/>
                </a:cxn>
                <a:cxn ang="0">
                  <a:pos x="1128" y="1656"/>
                </a:cxn>
                <a:cxn ang="0">
                  <a:pos x="1177" y="1588"/>
                </a:cxn>
                <a:cxn ang="0">
                  <a:pos x="1065" y="1600"/>
                </a:cxn>
                <a:cxn ang="0">
                  <a:pos x="1001" y="1554"/>
                </a:cxn>
                <a:cxn ang="0">
                  <a:pos x="902" y="1537"/>
                </a:cxn>
                <a:cxn ang="0">
                  <a:pos x="840" y="1496"/>
                </a:cxn>
                <a:cxn ang="0">
                  <a:pos x="732" y="1462"/>
                </a:cxn>
                <a:cxn ang="0">
                  <a:pos x="697" y="1344"/>
                </a:cxn>
                <a:cxn ang="0">
                  <a:pos x="632" y="1347"/>
                </a:cxn>
                <a:cxn ang="0">
                  <a:pos x="575" y="1281"/>
                </a:cxn>
                <a:cxn ang="0">
                  <a:pos x="505" y="1256"/>
                </a:cxn>
                <a:cxn ang="0">
                  <a:pos x="465" y="1216"/>
                </a:cxn>
                <a:cxn ang="0">
                  <a:pos x="370" y="1207"/>
                </a:cxn>
                <a:cxn ang="0">
                  <a:pos x="292" y="1170"/>
                </a:cxn>
                <a:cxn ang="0">
                  <a:pos x="245" y="1126"/>
                </a:cxn>
                <a:cxn ang="0">
                  <a:pos x="179" y="1086"/>
                </a:cxn>
                <a:cxn ang="0">
                  <a:pos x="128" y="1039"/>
                </a:cxn>
                <a:cxn ang="0">
                  <a:pos x="121" y="988"/>
                </a:cxn>
                <a:cxn ang="0">
                  <a:pos x="96" y="942"/>
                </a:cxn>
                <a:cxn ang="0">
                  <a:pos x="51" y="911"/>
                </a:cxn>
                <a:cxn ang="0">
                  <a:pos x="0" y="871"/>
                </a:cxn>
                <a:cxn ang="0">
                  <a:pos x="77" y="798"/>
                </a:cxn>
                <a:cxn ang="0">
                  <a:pos x="122" y="757"/>
                </a:cxn>
                <a:cxn ang="0">
                  <a:pos x="150" y="730"/>
                </a:cxn>
                <a:cxn ang="0">
                  <a:pos x="311" y="621"/>
                </a:cxn>
                <a:cxn ang="0">
                  <a:pos x="346" y="464"/>
                </a:cxn>
                <a:cxn ang="0">
                  <a:pos x="346" y="284"/>
                </a:cxn>
                <a:cxn ang="0">
                  <a:pos x="363" y="222"/>
                </a:cxn>
                <a:cxn ang="0">
                  <a:pos x="554" y="118"/>
                </a:cxn>
                <a:cxn ang="0">
                  <a:pos x="763" y="99"/>
                </a:cxn>
                <a:cxn ang="0">
                  <a:pos x="1119" y="49"/>
                </a:cxn>
                <a:cxn ang="0">
                  <a:pos x="1182" y="27"/>
                </a:cxn>
                <a:cxn ang="0">
                  <a:pos x="1240" y="0"/>
                </a:cxn>
                <a:cxn ang="0">
                  <a:pos x="1199" y="130"/>
                </a:cxn>
                <a:cxn ang="0">
                  <a:pos x="1336" y="206"/>
                </a:cxn>
                <a:cxn ang="0">
                  <a:pos x="1443" y="237"/>
                </a:cxn>
                <a:cxn ang="0">
                  <a:pos x="1437" y="247"/>
                </a:cxn>
                <a:cxn ang="0">
                  <a:pos x="1555" y="623"/>
                </a:cxn>
                <a:cxn ang="0">
                  <a:pos x="1856" y="714"/>
                </a:cxn>
                <a:cxn ang="0">
                  <a:pos x="1868" y="833"/>
                </a:cxn>
                <a:cxn ang="0">
                  <a:pos x="1881" y="901"/>
                </a:cxn>
                <a:cxn ang="0">
                  <a:pos x="1666" y="867"/>
                </a:cxn>
                <a:cxn ang="0">
                  <a:pos x="1564" y="916"/>
                </a:cxn>
                <a:cxn ang="0">
                  <a:pos x="1300" y="951"/>
                </a:cxn>
                <a:cxn ang="0">
                  <a:pos x="1615" y="1662"/>
                </a:cxn>
                <a:cxn ang="0">
                  <a:pos x="1603" y="1831"/>
                </a:cxn>
                <a:cxn ang="0">
                  <a:pos x="1687" y="1992"/>
                </a:cxn>
                <a:cxn ang="0">
                  <a:pos x="1595" y="2067"/>
                </a:cxn>
                <a:cxn ang="0">
                  <a:pos x="1531" y="2096"/>
                </a:cxn>
              </a:cxnLst>
              <a:rect l="0" t="0" r="r" b="b"/>
              <a:pathLst>
                <a:path w="1891" h="2096">
                  <a:moveTo>
                    <a:pt x="1509" y="2023"/>
                  </a:moveTo>
                  <a:lnTo>
                    <a:pt x="1509" y="2037"/>
                  </a:lnTo>
                  <a:lnTo>
                    <a:pt x="1509" y="2049"/>
                  </a:lnTo>
                  <a:lnTo>
                    <a:pt x="1509" y="2033"/>
                  </a:lnTo>
                  <a:lnTo>
                    <a:pt x="1507" y="2017"/>
                  </a:lnTo>
                  <a:lnTo>
                    <a:pt x="1497" y="1995"/>
                  </a:lnTo>
                  <a:lnTo>
                    <a:pt x="1487" y="1971"/>
                  </a:lnTo>
                  <a:lnTo>
                    <a:pt x="1477" y="1968"/>
                  </a:lnTo>
                  <a:lnTo>
                    <a:pt x="1463" y="1971"/>
                  </a:lnTo>
                  <a:lnTo>
                    <a:pt x="1456" y="1980"/>
                  </a:lnTo>
                  <a:lnTo>
                    <a:pt x="1455" y="1989"/>
                  </a:lnTo>
                  <a:lnTo>
                    <a:pt x="1433" y="1989"/>
                  </a:lnTo>
                  <a:lnTo>
                    <a:pt x="1417" y="1970"/>
                  </a:lnTo>
                  <a:lnTo>
                    <a:pt x="1405" y="1967"/>
                  </a:lnTo>
                  <a:lnTo>
                    <a:pt x="1393" y="1975"/>
                  </a:lnTo>
                  <a:lnTo>
                    <a:pt x="1380" y="1996"/>
                  </a:lnTo>
                  <a:lnTo>
                    <a:pt x="1358" y="1995"/>
                  </a:lnTo>
                  <a:lnTo>
                    <a:pt x="1354" y="1987"/>
                  </a:lnTo>
                  <a:lnTo>
                    <a:pt x="1353" y="1975"/>
                  </a:lnTo>
                  <a:lnTo>
                    <a:pt x="1353" y="1952"/>
                  </a:lnTo>
                  <a:lnTo>
                    <a:pt x="1364" y="1930"/>
                  </a:lnTo>
                  <a:lnTo>
                    <a:pt x="1344" y="1908"/>
                  </a:lnTo>
                  <a:lnTo>
                    <a:pt x="1317" y="1905"/>
                  </a:lnTo>
                  <a:lnTo>
                    <a:pt x="1317" y="1914"/>
                  </a:lnTo>
                  <a:lnTo>
                    <a:pt x="1316" y="1922"/>
                  </a:lnTo>
                  <a:lnTo>
                    <a:pt x="1294" y="1928"/>
                  </a:lnTo>
                  <a:lnTo>
                    <a:pt x="1278" y="1911"/>
                  </a:lnTo>
                  <a:lnTo>
                    <a:pt x="1259" y="1924"/>
                  </a:lnTo>
                  <a:lnTo>
                    <a:pt x="1239" y="1937"/>
                  </a:lnTo>
                  <a:lnTo>
                    <a:pt x="1231" y="1970"/>
                  </a:lnTo>
                  <a:lnTo>
                    <a:pt x="1228" y="2002"/>
                  </a:lnTo>
                  <a:lnTo>
                    <a:pt x="1218" y="2009"/>
                  </a:lnTo>
                  <a:lnTo>
                    <a:pt x="1208" y="2005"/>
                  </a:lnTo>
                  <a:lnTo>
                    <a:pt x="1198" y="1996"/>
                  </a:lnTo>
                  <a:lnTo>
                    <a:pt x="1185" y="1995"/>
                  </a:lnTo>
                  <a:lnTo>
                    <a:pt x="1177" y="1955"/>
                  </a:lnTo>
                  <a:lnTo>
                    <a:pt x="1179" y="1915"/>
                  </a:lnTo>
                  <a:lnTo>
                    <a:pt x="1158" y="1925"/>
                  </a:lnTo>
                  <a:lnTo>
                    <a:pt x="1141" y="1920"/>
                  </a:lnTo>
                  <a:lnTo>
                    <a:pt x="1132" y="1896"/>
                  </a:lnTo>
                  <a:lnTo>
                    <a:pt x="1144" y="1868"/>
                  </a:lnTo>
                  <a:lnTo>
                    <a:pt x="1142" y="1837"/>
                  </a:lnTo>
                  <a:lnTo>
                    <a:pt x="1112" y="1821"/>
                  </a:lnTo>
                  <a:lnTo>
                    <a:pt x="1112" y="1816"/>
                  </a:lnTo>
                  <a:lnTo>
                    <a:pt x="1112" y="1809"/>
                  </a:lnTo>
                  <a:lnTo>
                    <a:pt x="1120" y="1808"/>
                  </a:lnTo>
                  <a:lnTo>
                    <a:pt x="1125" y="1802"/>
                  </a:lnTo>
                  <a:lnTo>
                    <a:pt x="1135" y="1765"/>
                  </a:lnTo>
                  <a:lnTo>
                    <a:pt x="1157" y="1734"/>
                  </a:lnTo>
                  <a:lnTo>
                    <a:pt x="1160" y="1728"/>
                  </a:lnTo>
                  <a:lnTo>
                    <a:pt x="1158" y="1724"/>
                  </a:lnTo>
                  <a:lnTo>
                    <a:pt x="1145" y="1697"/>
                  </a:lnTo>
                  <a:lnTo>
                    <a:pt x="1144" y="1663"/>
                  </a:lnTo>
                  <a:lnTo>
                    <a:pt x="1135" y="1662"/>
                  </a:lnTo>
                  <a:lnTo>
                    <a:pt x="1128" y="1656"/>
                  </a:lnTo>
                  <a:lnTo>
                    <a:pt x="1125" y="1644"/>
                  </a:lnTo>
                  <a:lnTo>
                    <a:pt x="1132" y="1634"/>
                  </a:lnTo>
                  <a:lnTo>
                    <a:pt x="1156" y="1616"/>
                  </a:lnTo>
                  <a:lnTo>
                    <a:pt x="1177" y="1594"/>
                  </a:lnTo>
                  <a:lnTo>
                    <a:pt x="1177" y="1588"/>
                  </a:lnTo>
                  <a:lnTo>
                    <a:pt x="1172" y="1582"/>
                  </a:lnTo>
                  <a:lnTo>
                    <a:pt x="1161" y="1581"/>
                  </a:lnTo>
                  <a:lnTo>
                    <a:pt x="1151" y="1578"/>
                  </a:lnTo>
                  <a:lnTo>
                    <a:pt x="1107" y="1582"/>
                  </a:lnTo>
                  <a:lnTo>
                    <a:pt x="1065" y="1600"/>
                  </a:lnTo>
                  <a:lnTo>
                    <a:pt x="1052" y="1603"/>
                  </a:lnTo>
                  <a:lnTo>
                    <a:pt x="1040" y="1600"/>
                  </a:lnTo>
                  <a:lnTo>
                    <a:pt x="1033" y="1578"/>
                  </a:lnTo>
                  <a:lnTo>
                    <a:pt x="1030" y="1559"/>
                  </a:lnTo>
                  <a:lnTo>
                    <a:pt x="1001" y="1554"/>
                  </a:lnTo>
                  <a:lnTo>
                    <a:pt x="967" y="1556"/>
                  </a:lnTo>
                  <a:lnTo>
                    <a:pt x="963" y="1550"/>
                  </a:lnTo>
                  <a:lnTo>
                    <a:pt x="960" y="1544"/>
                  </a:lnTo>
                  <a:lnTo>
                    <a:pt x="931" y="1541"/>
                  </a:lnTo>
                  <a:lnTo>
                    <a:pt x="902" y="1537"/>
                  </a:lnTo>
                  <a:lnTo>
                    <a:pt x="896" y="1528"/>
                  </a:lnTo>
                  <a:lnTo>
                    <a:pt x="887" y="1522"/>
                  </a:lnTo>
                  <a:lnTo>
                    <a:pt x="864" y="1521"/>
                  </a:lnTo>
                  <a:lnTo>
                    <a:pt x="846" y="1503"/>
                  </a:lnTo>
                  <a:lnTo>
                    <a:pt x="840" y="1496"/>
                  </a:lnTo>
                  <a:lnTo>
                    <a:pt x="829" y="1497"/>
                  </a:lnTo>
                  <a:lnTo>
                    <a:pt x="808" y="1513"/>
                  </a:lnTo>
                  <a:lnTo>
                    <a:pt x="783" y="1515"/>
                  </a:lnTo>
                  <a:lnTo>
                    <a:pt x="753" y="1493"/>
                  </a:lnTo>
                  <a:lnTo>
                    <a:pt x="732" y="1462"/>
                  </a:lnTo>
                  <a:lnTo>
                    <a:pt x="724" y="1432"/>
                  </a:lnTo>
                  <a:lnTo>
                    <a:pt x="719" y="1401"/>
                  </a:lnTo>
                  <a:lnTo>
                    <a:pt x="722" y="1382"/>
                  </a:lnTo>
                  <a:lnTo>
                    <a:pt x="721" y="1365"/>
                  </a:lnTo>
                  <a:lnTo>
                    <a:pt x="697" y="1344"/>
                  </a:lnTo>
                  <a:lnTo>
                    <a:pt x="690" y="1316"/>
                  </a:lnTo>
                  <a:lnTo>
                    <a:pt x="680" y="1315"/>
                  </a:lnTo>
                  <a:lnTo>
                    <a:pt x="671" y="1317"/>
                  </a:lnTo>
                  <a:lnTo>
                    <a:pt x="654" y="1341"/>
                  </a:lnTo>
                  <a:lnTo>
                    <a:pt x="632" y="1347"/>
                  </a:lnTo>
                  <a:lnTo>
                    <a:pt x="624" y="1329"/>
                  </a:lnTo>
                  <a:lnTo>
                    <a:pt x="621" y="1312"/>
                  </a:lnTo>
                  <a:lnTo>
                    <a:pt x="604" y="1309"/>
                  </a:lnTo>
                  <a:lnTo>
                    <a:pt x="586" y="1307"/>
                  </a:lnTo>
                  <a:lnTo>
                    <a:pt x="575" y="1281"/>
                  </a:lnTo>
                  <a:lnTo>
                    <a:pt x="572" y="1248"/>
                  </a:lnTo>
                  <a:lnTo>
                    <a:pt x="559" y="1237"/>
                  </a:lnTo>
                  <a:lnTo>
                    <a:pt x="543" y="1232"/>
                  </a:lnTo>
                  <a:lnTo>
                    <a:pt x="524" y="1238"/>
                  </a:lnTo>
                  <a:lnTo>
                    <a:pt x="505" y="1256"/>
                  </a:lnTo>
                  <a:lnTo>
                    <a:pt x="497" y="1257"/>
                  </a:lnTo>
                  <a:lnTo>
                    <a:pt x="492" y="1254"/>
                  </a:lnTo>
                  <a:lnTo>
                    <a:pt x="483" y="1234"/>
                  </a:lnTo>
                  <a:lnTo>
                    <a:pt x="471" y="1216"/>
                  </a:lnTo>
                  <a:lnTo>
                    <a:pt x="465" y="1216"/>
                  </a:lnTo>
                  <a:lnTo>
                    <a:pt x="465" y="1222"/>
                  </a:lnTo>
                  <a:lnTo>
                    <a:pt x="442" y="1210"/>
                  </a:lnTo>
                  <a:lnTo>
                    <a:pt x="424" y="1192"/>
                  </a:lnTo>
                  <a:lnTo>
                    <a:pt x="398" y="1195"/>
                  </a:lnTo>
                  <a:lnTo>
                    <a:pt x="370" y="1207"/>
                  </a:lnTo>
                  <a:lnTo>
                    <a:pt x="344" y="1214"/>
                  </a:lnTo>
                  <a:lnTo>
                    <a:pt x="318" y="1206"/>
                  </a:lnTo>
                  <a:lnTo>
                    <a:pt x="316" y="1195"/>
                  </a:lnTo>
                  <a:lnTo>
                    <a:pt x="315" y="1182"/>
                  </a:lnTo>
                  <a:lnTo>
                    <a:pt x="292" y="1170"/>
                  </a:lnTo>
                  <a:lnTo>
                    <a:pt x="265" y="1164"/>
                  </a:lnTo>
                  <a:lnTo>
                    <a:pt x="268" y="1153"/>
                  </a:lnTo>
                  <a:lnTo>
                    <a:pt x="270" y="1135"/>
                  </a:lnTo>
                  <a:lnTo>
                    <a:pt x="258" y="1128"/>
                  </a:lnTo>
                  <a:lnTo>
                    <a:pt x="245" y="1126"/>
                  </a:lnTo>
                  <a:lnTo>
                    <a:pt x="241" y="1107"/>
                  </a:lnTo>
                  <a:lnTo>
                    <a:pt x="242" y="1091"/>
                  </a:lnTo>
                  <a:lnTo>
                    <a:pt x="214" y="1086"/>
                  </a:lnTo>
                  <a:lnTo>
                    <a:pt x="185" y="1095"/>
                  </a:lnTo>
                  <a:lnTo>
                    <a:pt x="179" y="1086"/>
                  </a:lnTo>
                  <a:lnTo>
                    <a:pt x="172" y="1088"/>
                  </a:lnTo>
                  <a:lnTo>
                    <a:pt x="179" y="1063"/>
                  </a:lnTo>
                  <a:lnTo>
                    <a:pt x="191" y="1041"/>
                  </a:lnTo>
                  <a:lnTo>
                    <a:pt x="156" y="1047"/>
                  </a:lnTo>
                  <a:lnTo>
                    <a:pt x="128" y="1039"/>
                  </a:lnTo>
                  <a:lnTo>
                    <a:pt x="128" y="1022"/>
                  </a:lnTo>
                  <a:lnTo>
                    <a:pt x="138" y="1001"/>
                  </a:lnTo>
                  <a:lnTo>
                    <a:pt x="138" y="988"/>
                  </a:lnTo>
                  <a:lnTo>
                    <a:pt x="133" y="975"/>
                  </a:lnTo>
                  <a:lnTo>
                    <a:pt x="121" y="988"/>
                  </a:lnTo>
                  <a:lnTo>
                    <a:pt x="112" y="1001"/>
                  </a:lnTo>
                  <a:lnTo>
                    <a:pt x="105" y="1002"/>
                  </a:lnTo>
                  <a:lnTo>
                    <a:pt x="100" y="1001"/>
                  </a:lnTo>
                  <a:lnTo>
                    <a:pt x="96" y="970"/>
                  </a:lnTo>
                  <a:lnTo>
                    <a:pt x="96" y="942"/>
                  </a:lnTo>
                  <a:lnTo>
                    <a:pt x="93" y="930"/>
                  </a:lnTo>
                  <a:lnTo>
                    <a:pt x="89" y="929"/>
                  </a:lnTo>
                  <a:lnTo>
                    <a:pt x="65" y="947"/>
                  </a:lnTo>
                  <a:lnTo>
                    <a:pt x="39" y="941"/>
                  </a:lnTo>
                  <a:lnTo>
                    <a:pt x="51" y="911"/>
                  </a:lnTo>
                  <a:lnTo>
                    <a:pt x="54" y="880"/>
                  </a:lnTo>
                  <a:lnTo>
                    <a:pt x="35" y="885"/>
                  </a:lnTo>
                  <a:lnTo>
                    <a:pt x="17" y="888"/>
                  </a:lnTo>
                  <a:lnTo>
                    <a:pt x="4" y="886"/>
                  </a:lnTo>
                  <a:lnTo>
                    <a:pt x="0" y="871"/>
                  </a:lnTo>
                  <a:lnTo>
                    <a:pt x="7" y="854"/>
                  </a:lnTo>
                  <a:lnTo>
                    <a:pt x="25" y="839"/>
                  </a:lnTo>
                  <a:lnTo>
                    <a:pt x="48" y="820"/>
                  </a:lnTo>
                  <a:lnTo>
                    <a:pt x="71" y="798"/>
                  </a:lnTo>
                  <a:lnTo>
                    <a:pt x="77" y="798"/>
                  </a:lnTo>
                  <a:lnTo>
                    <a:pt x="83" y="796"/>
                  </a:lnTo>
                  <a:lnTo>
                    <a:pt x="83" y="791"/>
                  </a:lnTo>
                  <a:lnTo>
                    <a:pt x="83" y="786"/>
                  </a:lnTo>
                  <a:lnTo>
                    <a:pt x="103" y="771"/>
                  </a:lnTo>
                  <a:lnTo>
                    <a:pt x="122" y="757"/>
                  </a:lnTo>
                  <a:lnTo>
                    <a:pt x="128" y="752"/>
                  </a:lnTo>
                  <a:lnTo>
                    <a:pt x="130" y="745"/>
                  </a:lnTo>
                  <a:lnTo>
                    <a:pt x="140" y="743"/>
                  </a:lnTo>
                  <a:lnTo>
                    <a:pt x="147" y="738"/>
                  </a:lnTo>
                  <a:lnTo>
                    <a:pt x="150" y="730"/>
                  </a:lnTo>
                  <a:lnTo>
                    <a:pt x="156" y="724"/>
                  </a:lnTo>
                  <a:lnTo>
                    <a:pt x="194" y="693"/>
                  </a:lnTo>
                  <a:lnTo>
                    <a:pt x="230" y="660"/>
                  </a:lnTo>
                  <a:lnTo>
                    <a:pt x="268" y="633"/>
                  </a:lnTo>
                  <a:lnTo>
                    <a:pt x="311" y="621"/>
                  </a:lnTo>
                  <a:lnTo>
                    <a:pt x="334" y="609"/>
                  </a:lnTo>
                  <a:lnTo>
                    <a:pt x="347" y="593"/>
                  </a:lnTo>
                  <a:lnTo>
                    <a:pt x="350" y="555"/>
                  </a:lnTo>
                  <a:lnTo>
                    <a:pt x="343" y="514"/>
                  </a:lnTo>
                  <a:lnTo>
                    <a:pt x="346" y="464"/>
                  </a:lnTo>
                  <a:lnTo>
                    <a:pt x="363" y="415"/>
                  </a:lnTo>
                  <a:lnTo>
                    <a:pt x="378" y="367"/>
                  </a:lnTo>
                  <a:lnTo>
                    <a:pt x="373" y="317"/>
                  </a:lnTo>
                  <a:lnTo>
                    <a:pt x="362" y="300"/>
                  </a:lnTo>
                  <a:lnTo>
                    <a:pt x="346" y="284"/>
                  </a:lnTo>
                  <a:lnTo>
                    <a:pt x="335" y="267"/>
                  </a:lnTo>
                  <a:lnTo>
                    <a:pt x="341" y="253"/>
                  </a:lnTo>
                  <a:lnTo>
                    <a:pt x="351" y="236"/>
                  </a:lnTo>
                  <a:lnTo>
                    <a:pt x="351" y="222"/>
                  </a:lnTo>
                  <a:lnTo>
                    <a:pt x="363" y="222"/>
                  </a:lnTo>
                  <a:lnTo>
                    <a:pt x="375" y="219"/>
                  </a:lnTo>
                  <a:lnTo>
                    <a:pt x="407" y="190"/>
                  </a:lnTo>
                  <a:lnTo>
                    <a:pt x="443" y="172"/>
                  </a:lnTo>
                  <a:lnTo>
                    <a:pt x="502" y="152"/>
                  </a:lnTo>
                  <a:lnTo>
                    <a:pt x="554" y="118"/>
                  </a:lnTo>
                  <a:lnTo>
                    <a:pt x="607" y="93"/>
                  </a:lnTo>
                  <a:lnTo>
                    <a:pt x="656" y="91"/>
                  </a:lnTo>
                  <a:lnTo>
                    <a:pt x="684" y="97"/>
                  </a:lnTo>
                  <a:lnTo>
                    <a:pt x="710" y="103"/>
                  </a:lnTo>
                  <a:lnTo>
                    <a:pt x="763" y="99"/>
                  </a:lnTo>
                  <a:lnTo>
                    <a:pt x="816" y="93"/>
                  </a:lnTo>
                  <a:lnTo>
                    <a:pt x="865" y="100"/>
                  </a:lnTo>
                  <a:lnTo>
                    <a:pt x="915" y="96"/>
                  </a:lnTo>
                  <a:lnTo>
                    <a:pt x="1015" y="74"/>
                  </a:lnTo>
                  <a:lnTo>
                    <a:pt x="1119" y="49"/>
                  </a:lnTo>
                  <a:lnTo>
                    <a:pt x="1129" y="46"/>
                  </a:lnTo>
                  <a:lnTo>
                    <a:pt x="1141" y="40"/>
                  </a:lnTo>
                  <a:lnTo>
                    <a:pt x="1148" y="38"/>
                  </a:lnTo>
                  <a:lnTo>
                    <a:pt x="1158" y="37"/>
                  </a:lnTo>
                  <a:lnTo>
                    <a:pt x="1182" y="27"/>
                  </a:lnTo>
                  <a:lnTo>
                    <a:pt x="1205" y="25"/>
                  </a:lnTo>
                  <a:lnTo>
                    <a:pt x="1207" y="16"/>
                  </a:lnTo>
                  <a:lnTo>
                    <a:pt x="1212" y="13"/>
                  </a:lnTo>
                  <a:lnTo>
                    <a:pt x="1228" y="9"/>
                  </a:lnTo>
                  <a:lnTo>
                    <a:pt x="1240" y="0"/>
                  </a:lnTo>
                  <a:lnTo>
                    <a:pt x="1237" y="18"/>
                  </a:lnTo>
                  <a:lnTo>
                    <a:pt x="1236" y="37"/>
                  </a:lnTo>
                  <a:lnTo>
                    <a:pt x="1221" y="68"/>
                  </a:lnTo>
                  <a:lnTo>
                    <a:pt x="1205" y="100"/>
                  </a:lnTo>
                  <a:lnTo>
                    <a:pt x="1199" y="130"/>
                  </a:lnTo>
                  <a:lnTo>
                    <a:pt x="1215" y="152"/>
                  </a:lnTo>
                  <a:lnTo>
                    <a:pt x="1256" y="163"/>
                  </a:lnTo>
                  <a:lnTo>
                    <a:pt x="1303" y="175"/>
                  </a:lnTo>
                  <a:lnTo>
                    <a:pt x="1317" y="189"/>
                  </a:lnTo>
                  <a:lnTo>
                    <a:pt x="1336" y="206"/>
                  </a:lnTo>
                  <a:lnTo>
                    <a:pt x="1376" y="216"/>
                  </a:lnTo>
                  <a:lnTo>
                    <a:pt x="1415" y="219"/>
                  </a:lnTo>
                  <a:lnTo>
                    <a:pt x="1431" y="225"/>
                  </a:lnTo>
                  <a:lnTo>
                    <a:pt x="1444" y="233"/>
                  </a:lnTo>
                  <a:lnTo>
                    <a:pt x="1443" y="237"/>
                  </a:lnTo>
                  <a:lnTo>
                    <a:pt x="1440" y="243"/>
                  </a:lnTo>
                  <a:lnTo>
                    <a:pt x="1440" y="244"/>
                  </a:lnTo>
                  <a:lnTo>
                    <a:pt x="1439" y="246"/>
                  </a:lnTo>
                  <a:lnTo>
                    <a:pt x="1437" y="246"/>
                  </a:lnTo>
                  <a:lnTo>
                    <a:pt x="1437" y="247"/>
                  </a:lnTo>
                  <a:lnTo>
                    <a:pt x="1436" y="259"/>
                  </a:lnTo>
                  <a:lnTo>
                    <a:pt x="1437" y="271"/>
                  </a:lnTo>
                  <a:lnTo>
                    <a:pt x="1440" y="598"/>
                  </a:lnTo>
                  <a:lnTo>
                    <a:pt x="1487" y="615"/>
                  </a:lnTo>
                  <a:lnTo>
                    <a:pt x="1555" y="623"/>
                  </a:lnTo>
                  <a:lnTo>
                    <a:pt x="1627" y="623"/>
                  </a:lnTo>
                  <a:lnTo>
                    <a:pt x="1682" y="618"/>
                  </a:lnTo>
                  <a:lnTo>
                    <a:pt x="1758" y="624"/>
                  </a:lnTo>
                  <a:lnTo>
                    <a:pt x="1815" y="660"/>
                  </a:lnTo>
                  <a:lnTo>
                    <a:pt x="1856" y="714"/>
                  </a:lnTo>
                  <a:lnTo>
                    <a:pt x="1891" y="771"/>
                  </a:lnTo>
                  <a:lnTo>
                    <a:pt x="1879" y="786"/>
                  </a:lnTo>
                  <a:lnTo>
                    <a:pt x="1856" y="807"/>
                  </a:lnTo>
                  <a:lnTo>
                    <a:pt x="1869" y="819"/>
                  </a:lnTo>
                  <a:lnTo>
                    <a:pt x="1868" y="833"/>
                  </a:lnTo>
                  <a:lnTo>
                    <a:pt x="1859" y="846"/>
                  </a:lnTo>
                  <a:lnTo>
                    <a:pt x="1857" y="861"/>
                  </a:lnTo>
                  <a:lnTo>
                    <a:pt x="1866" y="873"/>
                  </a:lnTo>
                  <a:lnTo>
                    <a:pt x="1882" y="874"/>
                  </a:lnTo>
                  <a:lnTo>
                    <a:pt x="1881" y="901"/>
                  </a:lnTo>
                  <a:lnTo>
                    <a:pt x="1865" y="919"/>
                  </a:lnTo>
                  <a:lnTo>
                    <a:pt x="1846" y="929"/>
                  </a:lnTo>
                  <a:lnTo>
                    <a:pt x="1830" y="932"/>
                  </a:lnTo>
                  <a:lnTo>
                    <a:pt x="1744" y="919"/>
                  </a:lnTo>
                  <a:lnTo>
                    <a:pt x="1666" y="867"/>
                  </a:lnTo>
                  <a:lnTo>
                    <a:pt x="1647" y="863"/>
                  </a:lnTo>
                  <a:lnTo>
                    <a:pt x="1630" y="876"/>
                  </a:lnTo>
                  <a:lnTo>
                    <a:pt x="1612" y="897"/>
                  </a:lnTo>
                  <a:lnTo>
                    <a:pt x="1592" y="911"/>
                  </a:lnTo>
                  <a:lnTo>
                    <a:pt x="1564" y="916"/>
                  </a:lnTo>
                  <a:lnTo>
                    <a:pt x="1539" y="901"/>
                  </a:lnTo>
                  <a:lnTo>
                    <a:pt x="1478" y="926"/>
                  </a:lnTo>
                  <a:lnTo>
                    <a:pt x="1402" y="924"/>
                  </a:lnTo>
                  <a:lnTo>
                    <a:pt x="1335" y="924"/>
                  </a:lnTo>
                  <a:lnTo>
                    <a:pt x="1300" y="951"/>
                  </a:lnTo>
                  <a:lnTo>
                    <a:pt x="1306" y="1432"/>
                  </a:lnTo>
                  <a:lnTo>
                    <a:pt x="1373" y="1490"/>
                  </a:lnTo>
                  <a:lnTo>
                    <a:pt x="1466" y="1540"/>
                  </a:lnTo>
                  <a:lnTo>
                    <a:pt x="1557" y="1593"/>
                  </a:lnTo>
                  <a:lnTo>
                    <a:pt x="1615" y="1662"/>
                  </a:lnTo>
                  <a:lnTo>
                    <a:pt x="1618" y="1690"/>
                  </a:lnTo>
                  <a:lnTo>
                    <a:pt x="1608" y="1716"/>
                  </a:lnTo>
                  <a:lnTo>
                    <a:pt x="1595" y="1741"/>
                  </a:lnTo>
                  <a:lnTo>
                    <a:pt x="1586" y="1766"/>
                  </a:lnTo>
                  <a:lnTo>
                    <a:pt x="1603" y="1831"/>
                  </a:lnTo>
                  <a:lnTo>
                    <a:pt x="1640" y="1889"/>
                  </a:lnTo>
                  <a:lnTo>
                    <a:pt x="1681" y="1946"/>
                  </a:lnTo>
                  <a:lnTo>
                    <a:pt x="1703" y="2008"/>
                  </a:lnTo>
                  <a:lnTo>
                    <a:pt x="1697" y="1998"/>
                  </a:lnTo>
                  <a:lnTo>
                    <a:pt x="1687" y="1992"/>
                  </a:lnTo>
                  <a:lnTo>
                    <a:pt x="1665" y="1996"/>
                  </a:lnTo>
                  <a:lnTo>
                    <a:pt x="1641" y="2008"/>
                  </a:lnTo>
                  <a:lnTo>
                    <a:pt x="1627" y="2030"/>
                  </a:lnTo>
                  <a:lnTo>
                    <a:pt x="1620" y="2061"/>
                  </a:lnTo>
                  <a:lnTo>
                    <a:pt x="1595" y="2067"/>
                  </a:lnTo>
                  <a:lnTo>
                    <a:pt x="1568" y="2064"/>
                  </a:lnTo>
                  <a:lnTo>
                    <a:pt x="1551" y="2076"/>
                  </a:lnTo>
                  <a:lnTo>
                    <a:pt x="1548" y="2096"/>
                  </a:lnTo>
                  <a:lnTo>
                    <a:pt x="1536" y="2096"/>
                  </a:lnTo>
                  <a:lnTo>
                    <a:pt x="1531" y="2096"/>
                  </a:lnTo>
                  <a:lnTo>
                    <a:pt x="1522" y="2071"/>
                  </a:lnTo>
                  <a:lnTo>
                    <a:pt x="1509" y="2049"/>
                  </a:lnTo>
                </a:path>
              </a:pathLst>
            </a:custGeom>
            <a:solidFill>
              <a:srgbClr val="0099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O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84477" name="Freeform 29"/>
            <p:cNvSpPr>
              <a:spLocks/>
            </p:cNvSpPr>
            <p:nvPr/>
          </p:nvSpPr>
          <p:spPr bwMode="auto">
            <a:xfrm>
              <a:off x="1891" y="2177"/>
              <a:ext cx="752" cy="667"/>
            </a:xfrm>
            <a:custGeom>
              <a:avLst/>
              <a:gdLst/>
              <a:ahLst/>
              <a:cxnLst>
                <a:cxn ang="0">
                  <a:pos x="69" y="2228"/>
                </a:cxn>
                <a:cxn ang="0">
                  <a:pos x="238" y="2253"/>
                </a:cxn>
                <a:cxn ang="0">
                  <a:pos x="390" y="2246"/>
                </a:cxn>
                <a:cxn ang="0">
                  <a:pos x="472" y="2167"/>
                </a:cxn>
                <a:cxn ang="0">
                  <a:pos x="488" y="2036"/>
                </a:cxn>
                <a:cxn ang="0">
                  <a:pos x="590" y="2000"/>
                </a:cxn>
                <a:cxn ang="0">
                  <a:pos x="602" y="1946"/>
                </a:cxn>
                <a:cxn ang="0">
                  <a:pos x="594" y="1927"/>
                </a:cxn>
                <a:cxn ang="0">
                  <a:pos x="603" y="1881"/>
                </a:cxn>
                <a:cxn ang="0">
                  <a:pos x="750" y="1843"/>
                </a:cxn>
                <a:cxn ang="0">
                  <a:pos x="799" y="1790"/>
                </a:cxn>
                <a:cxn ang="0">
                  <a:pos x="851" y="1779"/>
                </a:cxn>
                <a:cxn ang="0">
                  <a:pos x="888" y="1735"/>
                </a:cxn>
                <a:cxn ang="0">
                  <a:pos x="949" y="1719"/>
                </a:cxn>
                <a:cxn ang="0">
                  <a:pos x="1006" y="1668"/>
                </a:cxn>
                <a:cxn ang="0">
                  <a:pos x="1083" y="1697"/>
                </a:cxn>
                <a:cxn ang="0">
                  <a:pos x="1162" y="1668"/>
                </a:cxn>
                <a:cxn ang="0">
                  <a:pos x="1251" y="1718"/>
                </a:cxn>
                <a:cxn ang="0">
                  <a:pos x="1325" y="1666"/>
                </a:cxn>
                <a:cxn ang="0">
                  <a:pos x="1408" y="1700"/>
                </a:cxn>
                <a:cxn ang="0">
                  <a:pos x="1452" y="1647"/>
                </a:cxn>
                <a:cxn ang="0">
                  <a:pos x="1483" y="1656"/>
                </a:cxn>
                <a:cxn ang="0">
                  <a:pos x="1592" y="1653"/>
                </a:cxn>
                <a:cxn ang="0">
                  <a:pos x="1651" y="1622"/>
                </a:cxn>
                <a:cxn ang="0">
                  <a:pos x="1684" y="1566"/>
                </a:cxn>
                <a:cxn ang="0">
                  <a:pos x="1725" y="1532"/>
                </a:cxn>
                <a:cxn ang="0">
                  <a:pos x="1800" y="1514"/>
                </a:cxn>
                <a:cxn ang="0">
                  <a:pos x="1858" y="1495"/>
                </a:cxn>
                <a:cxn ang="0">
                  <a:pos x="1890" y="1488"/>
                </a:cxn>
                <a:cxn ang="0">
                  <a:pos x="1962" y="1497"/>
                </a:cxn>
                <a:cxn ang="0">
                  <a:pos x="2065" y="1510"/>
                </a:cxn>
                <a:cxn ang="0">
                  <a:pos x="2119" y="1261"/>
                </a:cxn>
                <a:cxn ang="0">
                  <a:pos x="2084" y="1021"/>
                </a:cxn>
                <a:cxn ang="0">
                  <a:pos x="2088" y="698"/>
                </a:cxn>
                <a:cxn ang="0">
                  <a:pos x="2239" y="503"/>
                </a:cxn>
                <a:cxn ang="0">
                  <a:pos x="2246" y="302"/>
                </a:cxn>
                <a:cxn ang="0">
                  <a:pos x="2345" y="188"/>
                </a:cxn>
                <a:cxn ang="0">
                  <a:pos x="2267" y="25"/>
                </a:cxn>
                <a:cxn ang="0">
                  <a:pos x="1945" y="57"/>
                </a:cxn>
                <a:cxn ang="0">
                  <a:pos x="1702" y="73"/>
                </a:cxn>
                <a:cxn ang="0">
                  <a:pos x="1274" y="62"/>
                </a:cxn>
                <a:cxn ang="0">
                  <a:pos x="1140" y="143"/>
                </a:cxn>
                <a:cxn ang="0">
                  <a:pos x="1074" y="138"/>
                </a:cxn>
                <a:cxn ang="0">
                  <a:pos x="1016" y="181"/>
                </a:cxn>
                <a:cxn ang="0">
                  <a:pos x="745" y="209"/>
                </a:cxn>
                <a:cxn ang="0">
                  <a:pos x="689" y="353"/>
                </a:cxn>
                <a:cxn ang="0">
                  <a:pos x="534" y="474"/>
                </a:cxn>
                <a:cxn ang="0">
                  <a:pos x="402" y="534"/>
                </a:cxn>
                <a:cxn ang="0">
                  <a:pos x="320" y="586"/>
                </a:cxn>
                <a:cxn ang="0">
                  <a:pos x="237" y="693"/>
                </a:cxn>
                <a:cxn ang="0">
                  <a:pos x="149" y="752"/>
                </a:cxn>
                <a:cxn ang="0">
                  <a:pos x="107" y="779"/>
                </a:cxn>
                <a:cxn ang="0">
                  <a:pos x="43" y="908"/>
                </a:cxn>
                <a:cxn ang="0">
                  <a:pos x="0" y="927"/>
                </a:cxn>
              </a:cxnLst>
              <a:rect l="0" t="0" r="r" b="b"/>
              <a:pathLst>
                <a:path w="2375" h="2274">
                  <a:moveTo>
                    <a:pt x="0" y="927"/>
                  </a:moveTo>
                  <a:lnTo>
                    <a:pt x="2" y="2239"/>
                  </a:lnTo>
                  <a:lnTo>
                    <a:pt x="0" y="2237"/>
                  </a:lnTo>
                  <a:lnTo>
                    <a:pt x="34" y="2237"/>
                  </a:lnTo>
                  <a:lnTo>
                    <a:pt x="69" y="2228"/>
                  </a:lnTo>
                  <a:lnTo>
                    <a:pt x="108" y="2236"/>
                  </a:lnTo>
                  <a:lnTo>
                    <a:pt x="148" y="2264"/>
                  </a:lnTo>
                  <a:lnTo>
                    <a:pt x="181" y="2274"/>
                  </a:lnTo>
                  <a:lnTo>
                    <a:pt x="218" y="2271"/>
                  </a:lnTo>
                  <a:lnTo>
                    <a:pt x="238" y="2253"/>
                  </a:lnTo>
                  <a:lnTo>
                    <a:pt x="245" y="2225"/>
                  </a:lnTo>
                  <a:lnTo>
                    <a:pt x="308" y="2233"/>
                  </a:lnTo>
                  <a:lnTo>
                    <a:pt x="370" y="2252"/>
                  </a:lnTo>
                  <a:lnTo>
                    <a:pt x="377" y="2250"/>
                  </a:lnTo>
                  <a:lnTo>
                    <a:pt x="390" y="2246"/>
                  </a:lnTo>
                  <a:lnTo>
                    <a:pt x="402" y="2243"/>
                  </a:lnTo>
                  <a:lnTo>
                    <a:pt x="402" y="2245"/>
                  </a:lnTo>
                  <a:lnTo>
                    <a:pt x="407" y="2237"/>
                  </a:lnTo>
                  <a:lnTo>
                    <a:pt x="422" y="2224"/>
                  </a:lnTo>
                  <a:lnTo>
                    <a:pt x="472" y="2167"/>
                  </a:lnTo>
                  <a:lnTo>
                    <a:pt x="502" y="2099"/>
                  </a:lnTo>
                  <a:lnTo>
                    <a:pt x="488" y="2087"/>
                  </a:lnTo>
                  <a:lnTo>
                    <a:pt x="480" y="2069"/>
                  </a:lnTo>
                  <a:lnTo>
                    <a:pt x="476" y="2052"/>
                  </a:lnTo>
                  <a:lnTo>
                    <a:pt x="488" y="2036"/>
                  </a:lnTo>
                  <a:lnTo>
                    <a:pt x="507" y="2022"/>
                  </a:lnTo>
                  <a:lnTo>
                    <a:pt x="526" y="2009"/>
                  </a:lnTo>
                  <a:lnTo>
                    <a:pt x="555" y="2012"/>
                  </a:lnTo>
                  <a:lnTo>
                    <a:pt x="587" y="2016"/>
                  </a:lnTo>
                  <a:lnTo>
                    <a:pt x="590" y="2000"/>
                  </a:lnTo>
                  <a:lnTo>
                    <a:pt x="585" y="1981"/>
                  </a:lnTo>
                  <a:lnTo>
                    <a:pt x="596" y="1971"/>
                  </a:lnTo>
                  <a:lnTo>
                    <a:pt x="607" y="1959"/>
                  </a:lnTo>
                  <a:lnTo>
                    <a:pt x="607" y="1952"/>
                  </a:lnTo>
                  <a:lnTo>
                    <a:pt x="602" y="1946"/>
                  </a:lnTo>
                  <a:lnTo>
                    <a:pt x="596" y="1946"/>
                  </a:lnTo>
                  <a:lnTo>
                    <a:pt x="588" y="1946"/>
                  </a:lnTo>
                  <a:lnTo>
                    <a:pt x="596" y="1943"/>
                  </a:lnTo>
                  <a:lnTo>
                    <a:pt x="602" y="1946"/>
                  </a:lnTo>
                  <a:lnTo>
                    <a:pt x="594" y="1927"/>
                  </a:lnTo>
                  <a:lnTo>
                    <a:pt x="596" y="1906"/>
                  </a:lnTo>
                  <a:lnTo>
                    <a:pt x="600" y="1902"/>
                  </a:lnTo>
                  <a:lnTo>
                    <a:pt x="607" y="1899"/>
                  </a:lnTo>
                  <a:lnTo>
                    <a:pt x="607" y="1888"/>
                  </a:lnTo>
                  <a:lnTo>
                    <a:pt x="603" y="1881"/>
                  </a:lnTo>
                  <a:lnTo>
                    <a:pt x="657" y="1878"/>
                  </a:lnTo>
                  <a:lnTo>
                    <a:pt x="714" y="1878"/>
                  </a:lnTo>
                  <a:lnTo>
                    <a:pt x="724" y="1857"/>
                  </a:lnTo>
                  <a:lnTo>
                    <a:pt x="728" y="1837"/>
                  </a:lnTo>
                  <a:lnTo>
                    <a:pt x="750" y="1843"/>
                  </a:lnTo>
                  <a:lnTo>
                    <a:pt x="771" y="1843"/>
                  </a:lnTo>
                  <a:lnTo>
                    <a:pt x="769" y="1821"/>
                  </a:lnTo>
                  <a:lnTo>
                    <a:pt x="768" y="1793"/>
                  </a:lnTo>
                  <a:lnTo>
                    <a:pt x="782" y="1784"/>
                  </a:lnTo>
                  <a:lnTo>
                    <a:pt x="799" y="1790"/>
                  </a:lnTo>
                  <a:lnTo>
                    <a:pt x="815" y="1799"/>
                  </a:lnTo>
                  <a:lnTo>
                    <a:pt x="832" y="1797"/>
                  </a:lnTo>
                  <a:lnTo>
                    <a:pt x="832" y="1790"/>
                  </a:lnTo>
                  <a:lnTo>
                    <a:pt x="834" y="1781"/>
                  </a:lnTo>
                  <a:lnTo>
                    <a:pt x="851" y="1779"/>
                  </a:lnTo>
                  <a:lnTo>
                    <a:pt x="867" y="1787"/>
                  </a:lnTo>
                  <a:lnTo>
                    <a:pt x="880" y="1790"/>
                  </a:lnTo>
                  <a:lnTo>
                    <a:pt x="889" y="1778"/>
                  </a:lnTo>
                  <a:lnTo>
                    <a:pt x="882" y="1754"/>
                  </a:lnTo>
                  <a:lnTo>
                    <a:pt x="888" y="1735"/>
                  </a:lnTo>
                  <a:lnTo>
                    <a:pt x="902" y="1737"/>
                  </a:lnTo>
                  <a:lnTo>
                    <a:pt x="920" y="1746"/>
                  </a:lnTo>
                  <a:lnTo>
                    <a:pt x="934" y="1751"/>
                  </a:lnTo>
                  <a:lnTo>
                    <a:pt x="949" y="1744"/>
                  </a:lnTo>
                  <a:lnTo>
                    <a:pt x="949" y="1719"/>
                  </a:lnTo>
                  <a:lnTo>
                    <a:pt x="953" y="1694"/>
                  </a:lnTo>
                  <a:lnTo>
                    <a:pt x="969" y="1696"/>
                  </a:lnTo>
                  <a:lnTo>
                    <a:pt x="984" y="1703"/>
                  </a:lnTo>
                  <a:lnTo>
                    <a:pt x="998" y="1688"/>
                  </a:lnTo>
                  <a:lnTo>
                    <a:pt x="1006" y="1668"/>
                  </a:lnTo>
                  <a:lnTo>
                    <a:pt x="1022" y="1672"/>
                  </a:lnTo>
                  <a:lnTo>
                    <a:pt x="1038" y="1685"/>
                  </a:lnTo>
                  <a:lnTo>
                    <a:pt x="1052" y="1679"/>
                  </a:lnTo>
                  <a:lnTo>
                    <a:pt x="1061" y="1673"/>
                  </a:lnTo>
                  <a:lnTo>
                    <a:pt x="1083" y="1697"/>
                  </a:lnTo>
                  <a:lnTo>
                    <a:pt x="1108" y="1697"/>
                  </a:lnTo>
                  <a:lnTo>
                    <a:pt x="1122" y="1682"/>
                  </a:lnTo>
                  <a:lnTo>
                    <a:pt x="1133" y="1669"/>
                  </a:lnTo>
                  <a:lnTo>
                    <a:pt x="1146" y="1662"/>
                  </a:lnTo>
                  <a:lnTo>
                    <a:pt x="1162" y="1668"/>
                  </a:lnTo>
                  <a:lnTo>
                    <a:pt x="1175" y="1681"/>
                  </a:lnTo>
                  <a:lnTo>
                    <a:pt x="1182" y="1698"/>
                  </a:lnTo>
                  <a:lnTo>
                    <a:pt x="1209" y="1684"/>
                  </a:lnTo>
                  <a:lnTo>
                    <a:pt x="1230" y="1696"/>
                  </a:lnTo>
                  <a:lnTo>
                    <a:pt x="1251" y="1718"/>
                  </a:lnTo>
                  <a:lnTo>
                    <a:pt x="1274" y="1732"/>
                  </a:lnTo>
                  <a:lnTo>
                    <a:pt x="1279" y="1722"/>
                  </a:lnTo>
                  <a:lnTo>
                    <a:pt x="1282" y="1713"/>
                  </a:lnTo>
                  <a:lnTo>
                    <a:pt x="1312" y="1700"/>
                  </a:lnTo>
                  <a:lnTo>
                    <a:pt x="1325" y="1666"/>
                  </a:lnTo>
                  <a:lnTo>
                    <a:pt x="1341" y="1651"/>
                  </a:lnTo>
                  <a:lnTo>
                    <a:pt x="1366" y="1654"/>
                  </a:lnTo>
                  <a:lnTo>
                    <a:pt x="1382" y="1676"/>
                  </a:lnTo>
                  <a:lnTo>
                    <a:pt x="1388" y="1706"/>
                  </a:lnTo>
                  <a:lnTo>
                    <a:pt x="1408" y="1700"/>
                  </a:lnTo>
                  <a:lnTo>
                    <a:pt x="1425" y="1691"/>
                  </a:lnTo>
                  <a:lnTo>
                    <a:pt x="1423" y="1669"/>
                  </a:lnTo>
                  <a:lnTo>
                    <a:pt x="1429" y="1647"/>
                  </a:lnTo>
                  <a:lnTo>
                    <a:pt x="1441" y="1644"/>
                  </a:lnTo>
                  <a:lnTo>
                    <a:pt x="1452" y="1647"/>
                  </a:lnTo>
                  <a:lnTo>
                    <a:pt x="1454" y="1663"/>
                  </a:lnTo>
                  <a:lnTo>
                    <a:pt x="1455" y="1676"/>
                  </a:lnTo>
                  <a:lnTo>
                    <a:pt x="1468" y="1679"/>
                  </a:lnTo>
                  <a:lnTo>
                    <a:pt x="1486" y="1679"/>
                  </a:lnTo>
                  <a:lnTo>
                    <a:pt x="1483" y="1656"/>
                  </a:lnTo>
                  <a:lnTo>
                    <a:pt x="1493" y="1641"/>
                  </a:lnTo>
                  <a:lnTo>
                    <a:pt x="1515" y="1637"/>
                  </a:lnTo>
                  <a:lnTo>
                    <a:pt x="1535" y="1629"/>
                  </a:lnTo>
                  <a:lnTo>
                    <a:pt x="1560" y="1640"/>
                  </a:lnTo>
                  <a:lnTo>
                    <a:pt x="1592" y="1653"/>
                  </a:lnTo>
                  <a:lnTo>
                    <a:pt x="1585" y="1640"/>
                  </a:lnTo>
                  <a:lnTo>
                    <a:pt x="1585" y="1626"/>
                  </a:lnTo>
                  <a:lnTo>
                    <a:pt x="1614" y="1635"/>
                  </a:lnTo>
                  <a:lnTo>
                    <a:pt x="1643" y="1638"/>
                  </a:lnTo>
                  <a:lnTo>
                    <a:pt x="1651" y="1622"/>
                  </a:lnTo>
                  <a:lnTo>
                    <a:pt x="1654" y="1609"/>
                  </a:lnTo>
                  <a:lnTo>
                    <a:pt x="1678" y="1606"/>
                  </a:lnTo>
                  <a:lnTo>
                    <a:pt x="1700" y="1598"/>
                  </a:lnTo>
                  <a:lnTo>
                    <a:pt x="1694" y="1585"/>
                  </a:lnTo>
                  <a:lnTo>
                    <a:pt x="1684" y="1566"/>
                  </a:lnTo>
                  <a:lnTo>
                    <a:pt x="1697" y="1566"/>
                  </a:lnTo>
                  <a:lnTo>
                    <a:pt x="1711" y="1566"/>
                  </a:lnTo>
                  <a:lnTo>
                    <a:pt x="1705" y="1550"/>
                  </a:lnTo>
                  <a:lnTo>
                    <a:pt x="1705" y="1532"/>
                  </a:lnTo>
                  <a:lnTo>
                    <a:pt x="1725" y="1532"/>
                  </a:lnTo>
                  <a:lnTo>
                    <a:pt x="1735" y="1522"/>
                  </a:lnTo>
                  <a:lnTo>
                    <a:pt x="1740" y="1506"/>
                  </a:lnTo>
                  <a:lnTo>
                    <a:pt x="1748" y="1491"/>
                  </a:lnTo>
                  <a:lnTo>
                    <a:pt x="1772" y="1492"/>
                  </a:lnTo>
                  <a:lnTo>
                    <a:pt x="1800" y="1514"/>
                  </a:lnTo>
                  <a:lnTo>
                    <a:pt x="1820" y="1513"/>
                  </a:lnTo>
                  <a:lnTo>
                    <a:pt x="1830" y="1485"/>
                  </a:lnTo>
                  <a:lnTo>
                    <a:pt x="1836" y="1479"/>
                  </a:lnTo>
                  <a:lnTo>
                    <a:pt x="1840" y="1479"/>
                  </a:lnTo>
                  <a:lnTo>
                    <a:pt x="1858" y="1495"/>
                  </a:lnTo>
                  <a:lnTo>
                    <a:pt x="1877" y="1506"/>
                  </a:lnTo>
                  <a:lnTo>
                    <a:pt x="1883" y="1506"/>
                  </a:lnTo>
                  <a:lnTo>
                    <a:pt x="1889" y="1500"/>
                  </a:lnTo>
                  <a:lnTo>
                    <a:pt x="1889" y="1492"/>
                  </a:lnTo>
                  <a:lnTo>
                    <a:pt x="1890" y="1488"/>
                  </a:lnTo>
                  <a:lnTo>
                    <a:pt x="1912" y="1488"/>
                  </a:lnTo>
                  <a:lnTo>
                    <a:pt x="1931" y="1504"/>
                  </a:lnTo>
                  <a:lnTo>
                    <a:pt x="1944" y="1509"/>
                  </a:lnTo>
                  <a:lnTo>
                    <a:pt x="1960" y="1504"/>
                  </a:lnTo>
                  <a:lnTo>
                    <a:pt x="1962" y="1497"/>
                  </a:lnTo>
                  <a:lnTo>
                    <a:pt x="1962" y="1487"/>
                  </a:lnTo>
                  <a:lnTo>
                    <a:pt x="1986" y="1503"/>
                  </a:lnTo>
                  <a:lnTo>
                    <a:pt x="2013" y="1517"/>
                  </a:lnTo>
                  <a:lnTo>
                    <a:pt x="2039" y="1522"/>
                  </a:lnTo>
                  <a:lnTo>
                    <a:pt x="2065" y="1510"/>
                  </a:lnTo>
                  <a:lnTo>
                    <a:pt x="2110" y="1487"/>
                  </a:lnTo>
                  <a:lnTo>
                    <a:pt x="2160" y="1475"/>
                  </a:lnTo>
                  <a:lnTo>
                    <a:pt x="2138" y="1372"/>
                  </a:lnTo>
                  <a:lnTo>
                    <a:pt x="2126" y="1319"/>
                  </a:lnTo>
                  <a:lnTo>
                    <a:pt x="2119" y="1261"/>
                  </a:lnTo>
                  <a:lnTo>
                    <a:pt x="2105" y="1202"/>
                  </a:lnTo>
                  <a:lnTo>
                    <a:pt x="2078" y="1145"/>
                  </a:lnTo>
                  <a:lnTo>
                    <a:pt x="2065" y="1105"/>
                  </a:lnTo>
                  <a:lnTo>
                    <a:pt x="2071" y="1064"/>
                  </a:lnTo>
                  <a:lnTo>
                    <a:pt x="2084" y="1021"/>
                  </a:lnTo>
                  <a:lnTo>
                    <a:pt x="2097" y="977"/>
                  </a:lnTo>
                  <a:lnTo>
                    <a:pt x="2080" y="974"/>
                  </a:lnTo>
                  <a:lnTo>
                    <a:pt x="2072" y="964"/>
                  </a:lnTo>
                  <a:lnTo>
                    <a:pt x="2090" y="823"/>
                  </a:lnTo>
                  <a:lnTo>
                    <a:pt x="2088" y="698"/>
                  </a:lnTo>
                  <a:lnTo>
                    <a:pt x="2105" y="656"/>
                  </a:lnTo>
                  <a:lnTo>
                    <a:pt x="2142" y="615"/>
                  </a:lnTo>
                  <a:lnTo>
                    <a:pt x="2191" y="574"/>
                  </a:lnTo>
                  <a:lnTo>
                    <a:pt x="2239" y="533"/>
                  </a:lnTo>
                  <a:lnTo>
                    <a:pt x="2239" y="503"/>
                  </a:lnTo>
                  <a:lnTo>
                    <a:pt x="2223" y="469"/>
                  </a:lnTo>
                  <a:lnTo>
                    <a:pt x="2211" y="405"/>
                  </a:lnTo>
                  <a:lnTo>
                    <a:pt x="2214" y="358"/>
                  </a:lnTo>
                  <a:lnTo>
                    <a:pt x="2226" y="325"/>
                  </a:lnTo>
                  <a:lnTo>
                    <a:pt x="2246" y="302"/>
                  </a:lnTo>
                  <a:lnTo>
                    <a:pt x="2304" y="265"/>
                  </a:lnTo>
                  <a:lnTo>
                    <a:pt x="2370" y="213"/>
                  </a:lnTo>
                  <a:lnTo>
                    <a:pt x="2375" y="202"/>
                  </a:lnTo>
                  <a:lnTo>
                    <a:pt x="2363" y="196"/>
                  </a:lnTo>
                  <a:lnTo>
                    <a:pt x="2345" y="188"/>
                  </a:lnTo>
                  <a:lnTo>
                    <a:pt x="2335" y="178"/>
                  </a:lnTo>
                  <a:lnTo>
                    <a:pt x="2329" y="123"/>
                  </a:lnTo>
                  <a:lnTo>
                    <a:pt x="2328" y="78"/>
                  </a:lnTo>
                  <a:lnTo>
                    <a:pt x="2313" y="45"/>
                  </a:lnTo>
                  <a:lnTo>
                    <a:pt x="2267" y="25"/>
                  </a:lnTo>
                  <a:lnTo>
                    <a:pt x="2180" y="4"/>
                  </a:lnTo>
                  <a:lnTo>
                    <a:pt x="2097" y="0"/>
                  </a:lnTo>
                  <a:lnTo>
                    <a:pt x="2043" y="20"/>
                  </a:lnTo>
                  <a:lnTo>
                    <a:pt x="1988" y="48"/>
                  </a:lnTo>
                  <a:lnTo>
                    <a:pt x="1945" y="57"/>
                  </a:lnTo>
                  <a:lnTo>
                    <a:pt x="1900" y="60"/>
                  </a:lnTo>
                  <a:lnTo>
                    <a:pt x="1852" y="63"/>
                  </a:lnTo>
                  <a:lnTo>
                    <a:pt x="1804" y="78"/>
                  </a:lnTo>
                  <a:lnTo>
                    <a:pt x="1756" y="76"/>
                  </a:lnTo>
                  <a:lnTo>
                    <a:pt x="1702" y="73"/>
                  </a:lnTo>
                  <a:lnTo>
                    <a:pt x="1605" y="100"/>
                  </a:lnTo>
                  <a:lnTo>
                    <a:pt x="1508" y="106"/>
                  </a:lnTo>
                  <a:lnTo>
                    <a:pt x="1411" y="94"/>
                  </a:lnTo>
                  <a:lnTo>
                    <a:pt x="1315" y="63"/>
                  </a:lnTo>
                  <a:lnTo>
                    <a:pt x="1274" y="62"/>
                  </a:lnTo>
                  <a:lnTo>
                    <a:pt x="1239" y="82"/>
                  </a:lnTo>
                  <a:lnTo>
                    <a:pt x="1204" y="116"/>
                  </a:lnTo>
                  <a:lnTo>
                    <a:pt x="1171" y="147"/>
                  </a:lnTo>
                  <a:lnTo>
                    <a:pt x="1153" y="153"/>
                  </a:lnTo>
                  <a:lnTo>
                    <a:pt x="1140" y="143"/>
                  </a:lnTo>
                  <a:lnTo>
                    <a:pt x="1131" y="126"/>
                  </a:lnTo>
                  <a:lnTo>
                    <a:pt x="1120" y="113"/>
                  </a:lnTo>
                  <a:lnTo>
                    <a:pt x="1099" y="110"/>
                  </a:lnTo>
                  <a:lnTo>
                    <a:pt x="1080" y="125"/>
                  </a:lnTo>
                  <a:lnTo>
                    <a:pt x="1074" y="138"/>
                  </a:lnTo>
                  <a:lnTo>
                    <a:pt x="1068" y="146"/>
                  </a:lnTo>
                  <a:lnTo>
                    <a:pt x="1047" y="156"/>
                  </a:lnTo>
                  <a:lnTo>
                    <a:pt x="1023" y="162"/>
                  </a:lnTo>
                  <a:lnTo>
                    <a:pt x="1023" y="172"/>
                  </a:lnTo>
                  <a:lnTo>
                    <a:pt x="1016" y="181"/>
                  </a:lnTo>
                  <a:lnTo>
                    <a:pt x="914" y="169"/>
                  </a:lnTo>
                  <a:lnTo>
                    <a:pt x="812" y="166"/>
                  </a:lnTo>
                  <a:lnTo>
                    <a:pt x="781" y="166"/>
                  </a:lnTo>
                  <a:lnTo>
                    <a:pt x="753" y="176"/>
                  </a:lnTo>
                  <a:lnTo>
                    <a:pt x="745" y="209"/>
                  </a:lnTo>
                  <a:lnTo>
                    <a:pt x="734" y="243"/>
                  </a:lnTo>
                  <a:lnTo>
                    <a:pt x="733" y="252"/>
                  </a:lnTo>
                  <a:lnTo>
                    <a:pt x="731" y="262"/>
                  </a:lnTo>
                  <a:lnTo>
                    <a:pt x="711" y="307"/>
                  </a:lnTo>
                  <a:lnTo>
                    <a:pt x="689" y="353"/>
                  </a:lnTo>
                  <a:lnTo>
                    <a:pt x="663" y="400"/>
                  </a:lnTo>
                  <a:lnTo>
                    <a:pt x="625" y="438"/>
                  </a:lnTo>
                  <a:lnTo>
                    <a:pt x="585" y="458"/>
                  </a:lnTo>
                  <a:lnTo>
                    <a:pt x="542" y="468"/>
                  </a:lnTo>
                  <a:lnTo>
                    <a:pt x="534" y="474"/>
                  </a:lnTo>
                  <a:lnTo>
                    <a:pt x="529" y="481"/>
                  </a:lnTo>
                  <a:lnTo>
                    <a:pt x="518" y="481"/>
                  </a:lnTo>
                  <a:lnTo>
                    <a:pt x="508" y="483"/>
                  </a:lnTo>
                  <a:lnTo>
                    <a:pt x="457" y="514"/>
                  </a:lnTo>
                  <a:lnTo>
                    <a:pt x="402" y="534"/>
                  </a:lnTo>
                  <a:lnTo>
                    <a:pt x="396" y="540"/>
                  </a:lnTo>
                  <a:lnTo>
                    <a:pt x="390" y="547"/>
                  </a:lnTo>
                  <a:lnTo>
                    <a:pt x="355" y="556"/>
                  </a:lnTo>
                  <a:lnTo>
                    <a:pt x="329" y="581"/>
                  </a:lnTo>
                  <a:lnTo>
                    <a:pt x="320" y="586"/>
                  </a:lnTo>
                  <a:lnTo>
                    <a:pt x="311" y="590"/>
                  </a:lnTo>
                  <a:lnTo>
                    <a:pt x="286" y="614"/>
                  </a:lnTo>
                  <a:lnTo>
                    <a:pt x="266" y="643"/>
                  </a:lnTo>
                  <a:lnTo>
                    <a:pt x="254" y="671"/>
                  </a:lnTo>
                  <a:lnTo>
                    <a:pt x="237" y="693"/>
                  </a:lnTo>
                  <a:lnTo>
                    <a:pt x="206" y="712"/>
                  </a:lnTo>
                  <a:lnTo>
                    <a:pt x="177" y="733"/>
                  </a:lnTo>
                  <a:lnTo>
                    <a:pt x="168" y="737"/>
                  </a:lnTo>
                  <a:lnTo>
                    <a:pt x="158" y="742"/>
                  </a:lnTo>
                  <a:lnTo>
                    <a:pt x="149" y="752"/>
                  </a:lnTo>
                  <a:lnTo>
                    <a:pt x="137" y="761"/>
                  </a:lnTo>
                  <a:lnTo>
                    <a:pt x="132" y="762"/>
                  </a:lnTo>
                  <a:lnTo>
                    <a:pt x="126" y="761"/>
                  </a:lnTo>
                  <a:lnTo>
                    <a:pt x="119" y="768"/>
                  </a:lnTo>
                  <a:lnTo>
                    <a:pt x="107" y="779"/>
                  </a:lnTo>
                  <a:lnTo>
                    <a:pt x="76" y="799"/>
                  </a:lnTo>
                  <a:lnTo>
                    <a:pt x="63" y="831"/>
                  </a:lnTo>
                  <a:lnTo>
                    <a:pt x="59" y="868"/>
                  </a:lnTo>
                  <a:lnTo>
                    <a:pt x="51" y="907"/>
                  </a:lnTo>
                  <a:lnTo>
                    <a:pt x="43" y="908"/>
                  </a:lnTo>
                  <a:lnTo>
                    <a:pt x="32" y="914"/>
                  </a:lnTo>
                  <a:lnTo>
                    <a:pt x="12" y="915"/>
                  </a:lnTo>
                  <a:lnTo>
                    <a:pt x="0" y="927"/>
                  </a:lnTo>
                  <a:lnTo>
                    <a:pt x="2" y="926"/>
                  </a:lnTo>
                  <a:lnTo>
                    <a:pt x="0" y="927"/>
                  </a:lnTo>
                  <a:close/>
                </a:path>
              </a:pathLst>
            </a:custGeom>
            <a:solidFill>
              <a:srgbClr val="009900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CO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84478" name="Freeform 30"/>
            <p:cNvSpPr>
              <a:spLocks/>
            </p:cNvSpPr>
            <p:nvPr/>
          </p:nvSpPr>
          <p:spPr bwMode="auto">
            <a:xfrm>
              <a:off x="1927" y="2609"/>
              <a:ext cx="817" cy="539"/>
            </a:xfrm>
            <a:custGeom>
              <a:avLst/>
              <a:gdLst/>
              <a:ahLst/>
              <a:cxnLst>
                <a:cxn ang="0">
                  <a:pos x="820" y="1469"/>
                </a:cxn>
                <a:cxn ang="0">
                  <a:pos x="1029" y="1485"/>
                </a:cxn>
                <a:cxn ang="0">
                  <a:pos x="1338" y="1494"/>
                </a:cxn>
                <a:cxn ang="0">
                  <a:pos x="1739" y="1485"/>
                </a:cxn>
                <a:cxn ang="0">
                  <a:pos x="1700" y="1375"/>
                </a:cxn>
                <a:cxn ang="0">
                  <a:pos x="1815" y="1432"/>
                </a:cxn>
                <a:cxn ang="0">
                  <a:pos x="2078" y="1338"/>
                </a:cxn>
                <a:cxn ang="0">
                  <a:pos x="2278" y="1366"/>
                </a:cxn>
                <a:cxn ang="0">
                  <a:pos x="2421" y="1653"/>
                </a:cxn>
                <a:cxn ang="0">
                  <a:pos x="2457" y="1842"/>
                </a:cxn>
                <a:cxn ang="0">
                  <a:pos x="2581" y="1771"/>
                </a:cxn>
                <a:cxn ang="0">
                  <a:pos x="2485" y="1469"/>
                </a:cxn>
                <a:cxn ang="0">
                  <a:pos x="2412" y="1240"/>
                </a:cxn>
                <a:cxn ang="0">
                  <a:pos x="2206" y="932"/>
                </a:cxn>
                <a:cxn ang="0">
                  <a:pos x="1977" y="758"/>
                </a:cxn>
                <a:cxn ang="0">
                  <a:pos x="2234" y="311"/>
                </a:cxn>
                <a:cxn ang="0">
                  <a:pos x="2149" y="159"/>
                </a:cxn>
                <a:cxn ang="0">
                  <a:pos x="2062" y="80"/>
                </a:cxn>
                <a:cxn ang="0">
                  <a:pos x="1944" y="37"/>
                </a:cxn>
                <a:cxn ang="0">
                  <a:pos x="1842" y="25"/>
                </a:cxn>
                <a:cxn ang="0">
                  <a:pos x="1770" y="15"/>
                </a:cxn>
                <a:cxn ang="0">
                  <a:pos x="1738" y="24"/>
                </a:cxn>
                <a:cxn ang="0">
                  <a:pos x="1680" y="43"/>
                </a:cxn>
                <a:cxn ang="0">
                  <a:pos x="1605" y="61"/>
                </a:cxn>
                <a:cxn ang="0">
                  <a:pos x="1564" y="94"/>
                </a:cxn>
                <a:cxn ang="0">
                  <a:pos x="1531" y="150"/>
                </a:cxn>
                <a:cxn ang="0">
                  <a:pos x="1472" y="180"/>
                </a:cxn>
                <a:cxn ang="0">
                  <a:pos x="1363" y="184"/>
                </a:cxn>
                <a:cxn ang="0">
                  <a:pos x="1332" y="175"/>
                </a:cxn>
                <a:cxn ang="0">
                  <a:pos x="1288" y="228"/>
                </a:cxn>
                <a:cxn ang="0">
                  <a:pos x="1205" y="195"/>
                </a:cxn>
                <a:cxn ang="0">
                  <a:pos x="1131" y="246"/>
                </a:cxn>
                <a:cxn ang="0">
                  <a:pos x="1042" y="196"/>
                </a:cxn>
                <a:cxn ang="0">
                  <a:pos x="963" y="224"/>
                </a:cxn>
                <a:cxn ang="0">
                  <a:pos x="884" y="196"/>
                </a:cxn>
                <a:cxn ang="0">
                  <a:pos x="829" y="246"/>
                </a:cxn>
                <a:cxn ang="0">
                  <a:pos x="768" y="264"/>
                </a:cxn>
                <a:cxn ang="0">
                  <a:pos x="730" y="308"/>
                </a:cxn>
                <a:cxn ang="0">
                  <a:pos x="679" y="318"/>
                </a:cxn>
                <a:cxn ang="0">
                  <a:pos x="630" y="370"/>
                </a:cxn>
                <a:cxn ang="0">
                  <a:pos x="483" y="409"/>
                </a:cxn>
                <a:cxn ang="0">
                  <a:pos x="474" y="455"/>
                </a:cxn>
                <a:cxn ang="0">
                  <a:pos x="482" y="474"/>
                </a:cxn>
                <a:cxn ang="0">
                  <a:pos x="470" y="529"/>
                </a:cxn>
                <a:cxn ang="0">
                  <a:pos x="368" y="564"/>
                </a:cxn>
                <a:cxn ang="0">
                  <a:pos x="352" y="694"/>
                </a:cxn>
                <a:cxn ang="0">
                  <a:pos x="0" y="939"/>
                </a:cxn>
                <a:cxn ang="0">
                  <a:pos x="120" y="981"/>
                </a:cxn>
                <a:cxn ang="0">
                  <a:pos x="204" y="1092"/>
                </a:cxn>
                <a:cxn ang="0">
                  <a:pos x="282" y="1131"/>
                </a:cxn>
                <a:cxn ang="0">
                  <a:pos x="394" y="1141"/>
                </a:cxn>
                <a:cxn ang="0">
                  <a:pos x="522" y="1129"/>
                </a:cxn>
                <a:cxn ang="0">
                  <a:pos x="473" y="1306"/>
                </a:cxn>
                <a:cxn ang="0">
                  <a:pos x="495" y="1432"/>
                </a:cxn>
                <a:cxn ang="0">
                  <a:pos x="654" y="1487"/>
                </a:cxn>
              </a:cxnLst>
              <a:rect l="0" t="0" r="r" b="b"/>
              <a:pathLst>
                <a:path w="2581" h="1842">
                  <a:moveTo>
                    <a:pt x="681" y="1502"/>
                  </a:moveTo>
                  <a:lnTo>
                    <a:pt x="687" y="1496"/>
                  </a:lnTo>
                  <a:lnTo>
                    <a:pt x="711" y="1494"/>
                  </a:lnTo>
                  <a:lnTo>
                    <a:pt x="766" y="1490"/>
                  </a:lnTo>
                  <a:lnTo>
                    <a:pt x="820" y="1469"/>
                  </a:lnTo>
                  <a:lnTo>
                    <a:pt x="864" y="1452"/>
                  </a:lnTo>
                  <a:lnTo>
                    <a:pt x="893" y="1452"/>
                  </a:lnTo>
                  <a:lnTo>
                    <a:pt x="924" y="1465"/>
                  </a:lnTo>
                  <a:lnTo>
                    <a:pt x="970" y="1475"/>
                  </a:lnTo>
                  <a:lnTo>
                    <a:pt x="1029" y="1485"/>
                  </a:lnTo>
                  <a:lnTo>
                    <a:pt x="1093" y="1494"/>
                  </a:lnTo>
                  <a:lnTo>
                    <a:pt x="1112" y="1494"/>
                  </a:lnTo>
                  <a:lnTo>
                    <a:pt x="1164" y="1494"/>
                  </a:lnTo>
                  <a:lnTo>
                    <a:pt x="1243" y="1494"/>
                  </a:lnTo>
                  <a:lnTo>
                    <a:pt x="1338" y="1494"/>
                  </a:lnTo>
                  <a:lnTo>
                    <a:pt x="1443" y="1494"/>
                  </a:lnTo>
                  <a:lnTo>
                    <a:pt x="1551" y="1494"/>
                  </a:lnTo>
                  <a:lnTo>
                    <a:pt x="1652" y="1493"/>
                  </a:lnTo>
                  <a:lnTo>
                    <a:pt x="1739" y="1490"/>
                  </a:lnTo>
                  <a:lnTo>
                    <a:pt x="1739" y="1485"/>
                  </a:lnTo>
                  <a:lnTo>
                    <a:pt x="1726" y="1474"/>
                  </a:lnTo>
                  <a:lnTo>
                    <a:pt x="1707" y="1456"/>
                  </a:lnTo>
                  <a:lnTo>
                    <a:pt x="1693" y="1435"/>
                  </a:lnTo>
                  <a:lnTo>
                    <a:pt x="1691" y="1404"/>
                  </a:lnTo>
                  <a:lnTo>
                    <a:pt x="1700" y="1375"/>
                  </a:lnTo>
                  <a:lnTo>
                    <a:pt x="1719" y="1351"/>
                  </a:lnTo>
                  <a:lnTo>
                    <a:pt x="1741" y="1340"/>
                  </a:lnTo>
                  <a:lnTo>
                    <a:pt x="1774" y="1354"/>
                  </a:lnTo>
                  <a:lnTo>
                    <a:pt x="1795" y="1390"/>
                  </a:lnTo>
                  <a:lnTo>
                    <a:pt x="1815" y="1432"/>
                  </a:lnTo>
                  <a:lnTo>
                    <a:pt x="1847" y="1462"/>
                  </a:lnTo>
                  <a:lnTo>
                    <a:pt x="1913" y="1480"/>
                  </a:lnTo>
                  <a:lnTo>
                    <a:pt x="1976" y="1460"/>
                  </a:lnTo>
                  <a:lnTo>
                    <a:pt x="2031" y="1403"/>
                  </a:lnTo>
                  <a:lnTo>
                    <a:pt x="2078" y="1338"/>
                  </a:lnTo>
                  <a:lnTo>
                    <a:pt x="2128" y="1282"/>
                  </a:lnTo>
                  <a:lnTo>
                    <a:pt x="2192" y="1251"/>
                  </a:lnTo>
                  <a:lnTo>
                    <a:pt x="2237" y="1263"/>
                  </a:lnTo>
                  <a:lnTo>
                    <a:pt x="2262" y="1307"/>
                  </a:lnTo>
                  <a:lnTo>
                    <a:pt x="2278" y="1366"/>
                  </a:lnTo>
                  <a:lnTo>
                    <a:pt x="2301" y="1419"/>
                  </a:lnTo>
                  <a:lnTo>
                    <a:pt x="2327" y="1450"/>
                  </a:lnTo>
                  <a:lnTo>
                    <a:pt x="2355" y="1482"/>
                  </a:lnTo>
                  <a:lnTo>
                    <a:pt x="2395" y="1562"/>
                  </a:lnTo>
                  <a:lnTo>
                    <a:pt x="2421" y="1653"/>
                  </a:lnTo>
                  <a:lnTo>
                    <a:pt x="2427" y="1697"/>
                  </a:lnTo>
                  <a:lnTo>
                    <a:pt x="2425" y="1744"/>
                  </a:lnTo>
                  <a:lnTo>
                    <a:pt x="2425" y="1792"/>
                  </a:lnTo>
                  <a:lnTo>
                    <a:pt x="2437" y="1830"/>
                  </a:lnTo>
                  <a:lnTo>
                    <a:pt x="2457" y="1842"/>
                  </a:lnTo>
                  <a:lnTo>
                    <a:pt x="2488" y="1839"/>
                  </a:lnTo>
                  <a:lnTo>
                    <a:pt x="2524" y="1836"/>
                  </a:lnTo>
                  <a:lnTo>
                    <a:pt x="2559" y="1837"/>
                  </a:lnTo>
                  <a:lnTo>
                    <a:pt x="2571" y="1803"/>
                  </a:lnTo>
                  <a:lnTo>
                    <a:pt x="2581" y="1771"/>
                  </a:lnTo>
                  <a:lnTo>
                    <a:pt x="2561" y="1734"/>
                  </a:lnTo>
                  <a:lnTo>
                    <a:pt x="2535" y="1699"/>
                  </a:lnTo>
                  <a:lnTo>
                    <a:pt x="2529" y="1647"/>
                  </a:lnTo>
                  <a:lnTo>
                    <a:pt x="2529" y="1596"/>
                  </a:lnTo>
                  <a:lnTo>
                    <a:pt x="2485" y="1469"/>
                  </a:lnTo>
                  <a:lnTo>
                    <a:pt x="2415" y="1343"/>
                  </a:lnTo>
                  <a:lnTo>
                    <a:pt x="2412" y="1316"/>
                  </a:lnTo>
                  <a:lnTo>
                    <a:pt x="2421" y="1290"/>
                  </a:lnTo>
                  <a:lnTo>
                    <a:pt x="2427" y="1263"/>
                  </a:lnTo>
                  <a:lnTo>
                    <a:pt x="2412" y="1240"/>
                  </a:lnTo>
                  <a:lnTo>
                    <a:pt x="2383" y="1226"/>
                  </a:lnTo>
                  <a:lnTo>
                    <a:pt x="2367" y="1212"/>
                  </a:lnTo>
                  <a:lnTo>
                    <a:pt x="2354" y="1097"/>
                  </a:lnTo>
                  <a:lnTo>
                    <a:pt x="2291" y="1009"/>
                  </a:lnTo>
                  <a:lnTo>
                    <a:pt x="2206" y="932"/>
                  </a:lnTo>
                  <a:lnTo>
                    <a:pt x="2126" y="850"/>
                  </a:lnTo>
                  <a:lnTo>
                    <a:pt x="2123" y="830"/>
                  </a:lnTo>
                  <a:lnTo>
                    <a:pt x="2122" y="814"/>
                  </a:lnTo>
                  <a:lnTo>
                    <a:pt x="2050" y="785"/>
                  </a:lnTo>
                  <a:lnTo>
                    <a:pt x="1977" y="758"/>
                  </a:lnTo>
                  <a:lnTo>
                    <a:pt x="2135" y="611"/>
                  </a:lnTo>
                  <a:lnTo>
                    <a:pt x="2291" y="461"/>
                  </a:lnTo>
                  <a:lnTo>
                    <a:pt x="2295" y="426"/>
                  </a:lnTo>
                  <a:lnTo>
                    <a:pt x="2276" y="389"/>
                  </a:lnTo>
                  <a:lnTo>
                    <a:pt x="2234" y="311"/>
                  </a:lnTo>
                  <a:lnTo>
                    <a:pt x="2205" y="227"/>
                  </a:lnTo>
                  <a:lnTo>
                    <a:pt x="2202" y="205"/>
                  </a:lnTo>
                  <a:lnTo>
                    <a:pt x="2195" y="180"/>
                  </a:lnTo>
                  <a:lnTo>
                    <a:pt x="2179" y="161"/>
                  </a:lnTo>
                  <a:lnTo>
                    <a:pt x="2149" y="159"/>
                  </a:lnTo>
                  <a:lnTo>
                    <a:pt x="2147" y="177"/>
                  </a:lnTo>
                  <a:lnTo>
                    <a:pt x="2138" y="183"/>
                  </a:lnTo>
                  <a:lnTo>
                    <a:pt x="2113" y="152"/>
                  </a:lnTo>
                  <a:lnTo>
                    <a:pt x="2088" y="118"/>
                  </a:lnTo>
                  <a:lnTo>
                    <a:pt x="2062" y="80"/>
                  </a:lnTo>
                  <a:lnTo>
                    <a:pt x="2047" y="34"/>
                  </a:lnTo>
                  <a:lnTo>
                    <a:pt x="2046" y="18"/>
                  </a:lnTo>
                  <a:lnTo>
                    <a:pt x="2046" y="0"/>
                  </a:lnTo>
                  <a:lnTo>
                    <a:pt x="1993" y="14"/>
                  </a:lnTo>
                  <a:lnTo>
                    <a:pt x="1944" y="37"/>
                  </a:lnTo>
                  <a:lnTo>
                    <a:pt x="1919" y="49"/>
                  </a:lnTo>
                  <a:lnTo>
                    <a:pt x="1893" y="44"/>
                  </a:lnTo>
                  <a:lnTo>
                    <a:pt x="1866" y="31"/>
                  </a:lnTo>
                  <a:lnTo>
                    <a:pt x="1842" y="14"/>
                  </a:lnTo>
                  <a:lnTo>
                    <a:pt x="1842" y="25"/>
                  </a:lnTo>
                  <a:lnTo>
                    <a:pt x="1840" y="33"/>
                  </a:lnTo>
                  <a:lnTo>
                    <a:pt x="1824" y="36"/>
                  </a:lnTo>
                  <a:lnTo>
                    <a:pt x="1811" y="33"/>
                  </a:lnTo>
                  <a:lnTo>
                    <a:pt x="1792" y="15"/>
                  </a:lnTo>
                  <a:lnTo>
                    <a:pt x="1770" y="15"/>
                  </a:lnTo>
                  <a:lnTo>
                    <a:pt x="1769" y="19"/>
                  </a:lnTo>
                  <a:lnTo>
                    <a:pt x="1769" y="27"/>
                  </a:lnTo>
                  <a:lnTo>
                    <a:pt x="1763" y="34"/>
                  </a:lnTo>
                  <a:lnTo>
                    <a:pt x="1757" y="33"/>
                  </a:lnTo>
                  <a:lnTo>
                    <a:pt x="1738" y="24"/>
                  </a:lnTo>
                  <a:lnTo>
                    <a:pt x="1720" y="8"/>
                  </a:lnTo>
                  <a:lnTo>
                    <a:pt x="1715" y="8"/>
                  </a:lnTo>
                  <a:lnTo>
                    <a:pt x="1710" y="14"/>
                  </a:lnTo>
                  <a:lnTo>
                    <a:pt x="1700" y="41"/>
                  </a:lnTo>
                  <a:lnTo>
                    <a:pt x="1680" y="43"/>
                  </a:lnTo>
                  <a:lnTo>
                    <a:pt x="1652" y="21"/>
                  </a:lnTo>
                  <a:lnTo>
                    <a:pt x="1628" y="18"/>
                  </a:lnTo>
                  <a:lnTo>
                    <a:pt x="1620" y="34"/>
                  </a:lnTo>
                  <a:lnTo>
                    <a:pt x="1615" y="50"/>
                  </a:lnTo>
                  <a:lnTo>
                    <a:pt x="1605" y="61"/>
                  </a:lnTo>
                  <a:lnTo>
                    <a:pt x="1585" y="61"/>
                  </a:lnTo>
                  <a:lnTo>
                    <a:pt x="1585" y="77"/>
                  </a:lnTo>
                  <a:lnTo>
                    <a:pt x="1591" y="94"/>
                  </a:lnTo>
                  <a:lnTo>
                    <a:pt x="1577" y="94"/>
                  </a:lnTo>
                  <a:lnTo>
                    <a:pt x="1564" y="94"/>
                  </a:lnTo>
                  <a:lnTo>
                    <a:pt x="1574" y="112"/>
                  </a:lnTo>
                  <a:lnTo>
                    <a:pt x="1580" y="125"/>
                  </a:lnTo>
                  <a:lnTo>
                    <a:pt x="1558" y="134"/>
                  </a:lnTo>
                  <a:lnTo>
                    <a:pt x="1534" y="136"/>
                  </a:lnTo>
                  <a:lnTo>
                    <a:pt x="1531" y="150"/>
                  </a:lnTo>
                  <a:lnTo>
                    <a:pt x="1523" y="165"/>
                  </a:lnTo>
                  <a:lnTo>
                    <a:pt x="1494" y="164"/>
                  </a:lnTo>
                  <a:lnTo>
                    <a:pt x="1465" y="153"/>
                  </a:lnTo>
                  <a:lnTo>
                    <a:pt x="1465" y="168"/>
                  </a:lnTo>
                  <a:lnTo>
                    <a:pt x="1472" y="180"/>
                  </a:lnTo>
                  <a:lnTo>
                    <a:pt x="1440" y="168"/>
                  </a:lnTo>
                  <a:lnTo>
                    <a:pt x="1414" y="158"/>
                  </a:lnTo>
                  <a:lnTo>
                    <a:pt x="1394" y="165"/>
                  </a:lnTo>
                  <a:lnTo>
                    <a:pt x="1373" y="170"/>
                  </a:lnTo>
                  <a:lnTo>
                    <a:pt x="1363" y="184"/>
                  </a:lnTo>
                  <a:lnTo>
                    <a:pt x="1366" y="206"/>
                  </a:lnTo>
                  <a:lnTo>
                    <a:pt x="1348" y="208"/>
                  </a:lnTo>
                  <a:lnTo>
                    <a:pt x="1335" y="205"/>
                  </a:lnTo>
                  <a:lnTo>
                    <a:pt x="1332" y="190"/>
                  </a:lnTo>
                  <a:lnTo>
                    <a:pt x="1332" y="175"/>
                  </a:lnTo>
                  <a:lnTo>
                    <a:pt x="1321" y="171"/>
                  </a:lnTo>
                  <a:lnTo>
                    <a:pt x="1307" y="175"/>
                  </a:lnTo>
                  <a:lnTo>
                    <a:pt x="1303" y="197"/>
                  </a:lnTo>
                  <a:lnTo>
                    <a:pt x="1305" y="218"/>
                  </a:lnTo>
                  <a:lnTo>
                    <a:pt x="1288" y="228"/>
                  </a:lnTo>
                  <a:lnTo>
                    <a:pt x="1267" y="233"/>
                  </a:lnTo>
                  <a:lnTo>
                    <a:pt x="1262" y="205"/>
                  </a:lnTo>
                  <a:lnTo>
                    <a:pt x="1246" y="183"/>
                  </a:lnTo>
                  <a:lnTo>
                    <a:pt x="1221" y="178"/>
                  </a:lnTo>
                  <a:lnTo>
                    <a:pt x="1205" y="195"/>
                  </a:lnTo>
                  <a:lnTo>
                    <a:pt x="1192" y="228"/>
                  </a:lnTo>
                  <a:lnTo>
                    <a:pt x="1162" y="240"/>
                  </a:lnTo>
                  <a:lnTo>
                    <a:pt x="1159" y="250"/>
                  </a:lnTo>
                  <a:lnTo>
                    <a:pt x="1154" y="261"/>
                  </a:lnTo>
                  <a:lnTo>
                    <a:pt x="1131" y="246"/>
                  </a:lnTo>
                  <a:lnTo>
                    <a:pt x="1110" y="224"/>
                  </a:lnTo>
                  <a:lnTo>
                    <a:pt x="1089" y="212"/>
                  </a:lnTo>
                  <a:lnTo>
                    <a:pt x="1062" y="227"/>
                  </a:lnTo>
                  <a:lnTo>
                    <a:pt x="1055" y="209"/>
                  </a:lnTo>
                  <a:lnTo>
                    <a:pt x="1042" y="196"/>
                  </a:lnTo>
                  <a:lnTo>
                    <a:pt x="1026" y="189"/>
                  </a:lnTo>
                  <a:lnTo>
                    <a:pt x="1013" y="196"/>
                  </a:lnTo>
                  <a:lnTo>
                    <a:pt x="1002" y="211"/>
                  </a:lnTo>
                  <a:lnTo>
                    <a:pt x="988" y="224"/>
                  </a:lnTo>
                  <a:lnTo>
                    <a:pt x="963" y="224"/>
                  </a:lnTo>
                  <a:lnTo>
                    <a:pt x="941" y="202"/>
                  </a:lnTo>
                  <a:lnTo>
                    <a:pt x="932" y="206"/>
                  </a:lnTo>
                  <a:lnTo>
                    <a:pt x="916" y="214"/>
                  </a:lnTo>
                  <a:lnTo>
                    <a:pt x="902" y="200"/>
                  </a:lnTo>
                  <a:lnTo>
                    <a:pt x="884" y="196"/>
                  </a:lnTo>
                  <a:lnTo>
                    <a:pt x="878" y="217"/>
                  </a:lnTo>
                  <a:lnTo>
                    <a:pt x="864" y="231"/>
                  </a:lnTo>
                  <a:lnTo>
                    <a:pt x="849" y="224"/>
                  </a:lnTo>
                  <a:lnTo>
                    <a:pt x="833" y="223"/>
                  </a:lnTo>
                  <a:lnTo>
                    <a:pt x="829" y="246"/>
                  </a:lnTo>
                  <a:lnTo>
                    <a:pt x="829" y="273"/>
                  </a:lnTo>
                  <a:lnTo>
                    <a:pt x="814" y="280"/>
                  </a:lnTo>
                  <a:lnTo>
                    <a:pt x="800" y="274"/>
                  </a:lnTo>
                  <a:lnTo>
                    <a:pt x="782" y="264"/>
                  </a:lnTo>
                  <a:lnTo>
                    <a:pt x="768" y="264"/>
                  </a:lnTo>
                  <a:lnTo>
                    <a:pt x="762" y="281"/>
                  </a:lnTo>
                  <a:lnTo>
                    <a:pt x="769" y="306"/>
                  </a:lnTo>
                  <a:lnTo>
                    <a:pt x="760" y="317"/>
                  </a:lnTo>
                  <a:lnTo>
                    <a:pt x="747" y="314"/>
                  </a:lnTo>
                  <a:lnTo>
                    <a:pt x="730" y="308"/>
                  </a:lnTo>
                  <a:lnTo>
                    <a:pt x="714" y="308"/>
                  </a:lnTo>
                  <a:lnTo>
                    <a:pt x="712" y="317"/>
                  </a:lnTo>
                  <a:lnTo>
                    <a:pt x="712" y="326"/>
                  </a:lnTo>
                  <a:lnTo>
                    <a:pt x="695" y="326"/>
                  </a:lnTo>
                  <a:lnTo>
                    <a:pt x="679" y="318"/>
                  </a:lnTo>
                  <a:lnTo>
                    <a:pt x="662" y="312"/>
                  </a:lnTo>
                  <a:lnTo>
                    <a:pt x="648" y="321"/>
                  </a:lnTo>
                  <a:lnTo>
                    <a:pt x="649" y="349"/>
                  </a:lnTo>
                  <a:lnTo>
                    <a:pt x="651" y="371"/>
                  </a:lnTo>
                  <a:lnTo>
                    <a:pt x="630" y="370"/>
                  </a:lnTo>
                  <a:lnTo>
                    <a:pt x="608" y="364"/>
                  </a:lnTo>
                  <a:lnTo>
                    <a:pt x="604" y="386"/>
                  </a:lnTo>
                  <a:lnTo>
                    <a:pt x="594" y="405"/>
                  </a:lnTo>
                  <a:lnTo>
                    <a:pt x="537" y="405"/>
                  </a:lnTo>
                  <a:lnTo>
                    <a:pt x="483" y="409"/>
                  </a:lnTo>
                  <a:lnTo>
                    <a:pt x="487" y="417"/>
                  </a:lnTo>
                  <a:lnTo>
                    <a:pt x="487" y="426"/>
                  </a:lnTo>
                  <a:lnTo>
                    <a:pt x="480" y="429"/>
                  </a:lnTo>
                  <a:lnTo>
                    <a:pt x="476" y="434"/>
                  </a:lnTo>
                  <a:lnTo>
                    <a:pt x="474" y="455"/>
                  </a:lnTo>
                  <a:lnTo>
                    <a:pt x="482" y="474"/>
                  </a:lnTo>
                  <a:lnTo>
                    <a:pt x="476" y="470"/>
                  </a:lnTo>
                  <a:lnTo>
                    <a:pt x="468" y="474"/>
                  </a:lnTo>
                  <a:lnTo>
                    <a:pt x="476" y="473"/>
                  </a:lnTo>
                  <a:lnTo>
                    <a:pt x="482" y="474"/>
                  </a:lnTo>
                  <a:lnTo>
                    <a:pt x="487" y="479"/>
                  </a:lnTo>
                  <a:lnTo>
                    <a:pt x="487" y="487"/>
                  </a:lnTo>
                  <a:lnTo>
                    <a:pt x="476" y="499"/>
                  </a:lnTo>
                  <a:lnTo>
                    <a:pt x="464" y="508"/>
                  </a:lnTo>
                  <a:lnTo>
                    <a:pt x="470" y="529"/>
                  </a:lnTo>
                  <a:lnTo>
                    <a:pt x="467" y="545"/>
                  </a:lnTo>
                  <a:lnTo>
                    <a:pt x="435" y="540"/>
                  </a:lnTo>
                  <a:lnTo>
                    <a:pt x="406" y="538"/>
                  </a:lnTo>
                  <a:lnTo>
                    <a:pt x="387" y="549"/>
                  </a:lnTo>
                  <a:lnTo>
                    <a:pt x="368" y="564"/>
                  </a:lnTo>
                  <a:lnTo>
                    <a:pt x="356" y="579"/>
                  </a:lnTo>
                  <a:lnTo>
                    <a:pt x="360" y="598"/>
                  </a:lnTo>
                  <a:lnTo>
                    <a:pt x="368" y="614"/>
                  </a:lnTo>
                  <a:lnTo>
                    <a:pt x="382" y="627"/>
                  </a:lnTo>
                  <a:lnTo>
                    <a:pt x="352" y="694"/>
                  </a:lnTo>
                  <a:lnTo>
                    <a:pt x="302" y="752"/>
                  </a:lnTo>
                  <a:lnTo>
                    <a:pt x="244" y="785"/>
                  </a:lnTo>
                  <a:lnTo>
                    <a:pt x="191" y="813"/>
                  </a:lnTo>
                  <a:lnTo>
                    <a:pt x="99" y="879"/>
                  </a:lnTo>
                  <a:lnTo>
                    <a:pt x="0" y="939"/>
                  </a:lnTo>
                  <a:lnTo>
                    <a:pt x="23" y="944"/>
                  </a:lnTo>
                  <a:lnTo>
                    <a:pt x="47" y="942"/>
                  </a:lnTo>
                  <a:lnTo>
                    <a:pt x="64" y="948"/>
                  </a:lnTo>
                  <a:lnTo>
                    <a:pt x="66" y="973"/>
                  </a:lnTo>
                  <a:lnTo>
                    <a:pt x="120" y="981"/>
                  </a:lnTo>
                  <a:lnTo>
                    <a:pt x="131" y="1039"/>
                  </a:lnTo>
                  <a:lnTo>
                    <a:pt x="144" y="1045"/>
                  </a:lnTo>
                  <a:lnTo>
                    <a:pt x="159" y="1047"/>
                  </a:lnTo>
                  <a:lnTo>
                    <a:pt x="169" y="1084"/>
                  </a:lnTo>
                  <a:lnTo>
                    <a:pt x="204" y="1092"/>
                  </a:lnTo>
                  <a:lnTo>
                    <a:pt x="210" y="1088"/>
                  </a:lnTo>
                  <a:lnTo>
                    <a:pt x="212" y="1081"/>
                  </a:lnTo>
                  <a:lnTo>
                    <a:pt x="231" y="1117"/>
                  </a:lnTo>
                  <a:lnTo>
                    <a:pt x="264" y="1147"/>
                  </a:lnTo>
                  <a:lnTo>
                    <a:pt x="282" y="1131"/>
                  </a:lnTo>
                  <a:lnTo>
                    <a:pt x="298" y="1132"/>
                  </a:lnTo>
                  <a:lnTo>
                    <a:pt x="315" y="1141"/>
                  </a:lnTo>
                  <a:lnTo>
                    <a:pt x="337" y="1150"/>
                  </a:lnTo>
                  <a:lnTo>
                    <a:pt x="366" y="1142"/>
                  </a:lnTo>
                  <a:lnTo>
                    <a:pt x="394" y="1141"/>
                  </a:lnTo>
                  <a:lnTo>
                    <a:pt x="397" y="1147"/>
                  </a:lnTo>
                  <a:lnTo>
                    <a:pt x="403" y="1151"/>
                  </a:lnTo>
                  <a:lnTo>
                    <a:pt x="452" y="1148"/>
                  </a:lnTo>
                  <a:lnTo>
                    <a:pt x="482" y="1119"/>
                  </a:lnTo>
                  <a:lnTo>
                    <a:pt x="522" y="1129"/>
                  </a:lnTo>
                  <a:lnTo>
                    <a:pt x="549" y="1147"/>
                  </a:lnTo>
                  <a:lnTo>
                    <a:pt x="528" y="1212"/>
                  </a:lnTo>
                  <a:lnTo>
                    <a:pt x="477" y="1268"/>
                  </a:lnTo>
                  <a:lnTo>
                    <a:pt x="474" y="1285"/>
                  </a:lnTo>
                  <a:lnTo>
                    <a:pt x="473" y="1306"/>
                  </a:lnTo>
                  <a:lnTo>
                    <a:pt x="458" y="1337"/>
                  </a:lnTo>
                  <a:lnTo>
                    <a:pt x="442" y="1368"/>
                  </a:lnTo>
                  <a:lnTo>
                    <a:pt x="436" y="1397"/>
                  </a:lnTo>
                  <a:lnTo>
                    <a:pt x="452" y="1421"/>
                  </a:lnTo>
                  <a:lnTo>
                    <a:pt x="495" y="1432"/>
                  </a:lnTo>
                  <a:lnTo>
                    <a:pt x="540" y="1443"/>
                  </a:lnTo>
                  <a:lnTo>
                    <a:pt x="554" y="1456"/>
                  </a:lnTo>
                  <a:lnTo>
                    <a:pt x="573" y="1474"/>
                  </a:lnTo>
                  <a:lnTo>
                    <a:pt x="613" y="1484"/>
                  </a:lnTo>
                  <a:lnTo>
                    <a:pt x="654" y="1487"/>
                  </a:lnTo>
                  <a:lnTo>
                    <a:pt x="668" y="1493"/>
                  </a:lnTo>
                  <a:lnTo>
                    <a:pt x="681" y="1502"/>
                  </a:lnTo>
                  <a:close/>
                </a:path>
              </a:pathLst>
            </a:custGeom>
            <a:solidFill>
              <a:srgbClr val="009900"/>
            </a:solidFill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O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84479" name="Freeform 31"/>
            <p:cNvSpPr>
              <a:spLocks/>
            </p:cNvSpPr>
            <p:nvPr/>
          </p:nvSpPr>
          <p:spPr bwMode="auto">
            <a:xfrm>
              <a:off x="1365" y="2819"/>
              <a:ext cx="739" cy="419"/>
            </a:xfrm>
            <a:custGeom>
              <a:avLst/>
              <a:gdLst/>
              <a:ahLst/>
              <a:cxnLst>
                <a:cxn ang="0">
                  <a:pos x="1830" y="226"/>
                </a:cxn>
                <a:cxn ang="0">
                  <a:pos x="1926" y="328"/>
                </a:cxn>
                <a:cxn ang="0">
                  <a:pos x="1994" y="363"/>
                </a:cxn>
                <a:cxn ang="0">
                  <a:pos x="2099" y="425"/>
                </a:cxn>
                <a:cxn ang="0">
                  <a:pos x="2185" y="435"/>
                </a:cxn>
                <a:cxn ang="0">
                  <a:pos x="2310" y="494"/>
                </a:cxn>
                <a:cxn ang="0">
                  <a:pos x="2226" y="566"/>
                </a:cxn>
                <a:cxn ang="0">
                  <a:pos x="2160" y="588"/>
                </a:cxn>
                <a:cxn ang="0">
                  <a:pos x="1884" y="650"/>
                </a:cxn>
                <a:cxn ang="0">
                  <a:pos x="1677" y="641"/>
                </a:cxn>
                <a:cxn ang="0">
                  <a:pos x="1427" y="740"/>
                </a:cxn>
                <a:cxn ang="0">
                  <a:pos x="1360" y="803"/>
                </a:cxn>
                <a:cxn ang="0">
                  <a:pos x="1397" y="917"/>
                </a:cxn>
                <a:cxn ang="0">
                  <a:pos x="1366" y="1143"/>
                </a:cxn>
                <a:cxn ang="0">
                  <a:pos x="1213" y="1242"/>
                </a:cxn>
                <a:cxn ang="0">
                  <a:pos x="1149" y="1295"/>
                </a:cxn>
                <a:cxn ang="0">
                  <a:pos x="1102" y="1341"/>
                </a:cxn>
                <a:cxn ang="0">
                  <a:pos x="1044" y="1388"/>
                </a:cxn>
                <a:cxn ang="0">
                  <a:pos x="962" y="1421"/>
                </a:cxn>
                <a:cxn ang="0">
                  <a:pos x="867" y="1399"/>
                </a:cxn>
                <a:cxn ang="0">
                  <a:pos x="820" y="1270"/>
                </a:cxn>
                <a:cxn ang="0">
                  <a:pos x="760" y="1180"/>
                </a:cxn>
                <a:cxn ang="0">
                  <a:pos x="677" y="1139"/>
                </a:cxn>
                <a:cxn ang="0">
                  <a:pos x="571" y="1106"/>
                </a:cxn>
                <a:cxn ang="0">
                  <a:pos x="502" y="1129"/>
                </a:cxn>
                <a:cxn ang="0">
                  <a:pos x="472" y="1199"/>
                </a:cxn>
                <a:cxn ang="0">
                  <a:pos x="352" y="1261"/>
                </a:cxn>
                <a:cxn ang="0">
                  <a:pos x="240" y="1186"/>
                </a:cxn>
                <a:cxn ang="0">
                  <a:pos x="118" y="1014"/>
                </a:cxn>
                <a:cxn ang="0">
                  <a:pos x="101" y="987"/>
                </a:cxn>
                <a:cxn ang="0">
                  <a:pos x="35" y="899"/>
                </a:cxn>
                <a:cxn ang="0">
                  <a:pos x="21" y="881"/>
                </a:cxn>
                <a:cxn ang="0">
                  <a:pos x="3" y="764"/>
                </a:cxn>
                <a:cxn ang="0">
                  <a:pos x="2" y="440"/>
                </a:cxn>
                <a:cxn ang="0">
                  <a:pos x="62" y="338"/>
                </a:cxn>
                <a:cxn ang="0">
                  <a:pos x="203" y="341"/>
                </a:cxn>
                <a:cxn ang="0">
                  <a:pos x="422" y="281"/>
                </a:cxn>
                <a:cxn ang="0">
                  <a:pos x="480" y="223"/>
                </a:cxn>
                <a:cxn ang="0">
                  <a:pos x="617" y="185"/>
                </a:cxn>
                <a:cxn ang="0">
                  <a:pos x="750" y="114"/>
                </a:cxn>
                <a:cxn ang="0">
                  <a:pos x="930" y="26"/>
                </a:cxn>
                <a:cxn ang="0">
                  <a:pos x="1168" y="51"/>
                </a:cxn>
                <a:cxn ang="0">
                  <a:pos x="1257" y="33"/>
                </a:cxn>
                <a:cxn ang="0">
                  <a:pos x="1471" y="16"/>
                </a:cxn>
                <a:cxn ang="0">
                  <a:pos x="1610" y="7"/>
                </a:cxn>
                <a:cxn ang="0">
                  <a:pos x="1662" y="50"/>
                </a:cxn>
                <a:cxn ang="0">
                  <a:pos x="1843" y="86"/>
                </a:cxn>
                <a:cxn ang="0">
                  <a:pos x="2032" y="64"/>
                </a:cxn>
                <a:cxn ang="0">
                  <a:pos x="2002" y="76"/>
                </a:cxn>
                <a:cxn ang="0">
                  <a:pos x="1991" y="85"/>
                </a:cxn>
                <a:cxn ang="0">
                  <a:pos x="1980" y="92"/>
                </a:cxn>
              </a:cxnLst>
              <a:rect l="0" t="0" r="r" b="b"/>
              <a:pathLst>
                <a:path w="2331" h="1433">
                  <a:moveTo>
                    <a:pt x="1973" y="97"/>
                  </a:moveTo>
                  <a:lnTo>
                    <a:pt x="1886" y="159"/>
                  </a:lnTo>
                  <a:lnTo>
                    <a:pt x="1782" y="223"/>
                  </a:lnTo>
                  <a:lnTo>
                    <a:pt x="1805" y="226"/>
                  </a:lnTo>
                  <a:lnTo>
                    <a:pt x="1830" y="226"/>
                  </a:lnTo>
                  <a:lnTo>
                    <a:pt x="1846" y="232"/>
                  </a:lnTo>
                  <a:lnTo>
                    <a:pt x="1848" y="257"/>
                  </a:lnTo>
                  <a:lnTo>
                    <a:pt x="1903" y="265"/>
                  </a:lnTo>
                  <a:lnTo>
                    <a:pt x="1915" y="323"/>
                  </a:lnTo>
                  <a:lnTo>
                    <a:pt x="1926" y="328"/>
                  </a:lnTo>
                  <a:lnTo>
                    <a:pt x="1941" y="329"/>
                  </a:lnTo>
                  <a:lnTo>
                    <a:pt x="1951" y="368"/>
                  </a:lnTo>
                  <a:lnTo>
                    <a:pt x="1986" y="376"/>
                  </a:lnTo>
                  <a:lnTo>
                    <a:pt x="1994" y="372"/>
                  </a:lnTo>
                  <a:lnTo>
                    <a:pt x="1994" y="363"/>
                  </a:lnTo>
                  <a:lnTo>
                    <a:pt x="2013" y="401"/>
                  </a:lnTo>
                  <a:lnTo>
                    <a:pt x="2046" y="429"/>
                  </a:lnTo>
                  <a:lnTo>
                    <a:pt x="2064" y="415"/>
                  </a:lnTo>
                  <a:lnTo>
                    <a:pt x="2081" y="416"/>
                  </a:lnTo>
                  <a:lnTo>
                    <a:pt x="2099" y="425"/>
                  </a:lnTo>
                  <a:lnTo>
                    <a:pt x="2119" y="434"/>
                  </a:lnTo>
                  <a:lnTo>
                    <a:pt x="2148" y="426"/>
                  </a:lnTo>
                  <a:lnTo>
                    <a:pt x="2177" y="425"/>
                  </a:lnTo>
                  <a:lnTo>
                    <a:pt x="2180" y="431"/>
                  </a:lnTo>
                  <a:lnTo>
                    <a:pt x="2185" y="435"/>
                  </a:lnTo>
                  <a:lnTo>
                    <a:pt x="2234" y="432"/>
                  </a:lnTo>
                  <a:lnTo>
                    <a:pt x="2265" y="403"/>
                  </a:lnTo>
                  <a:lnTo>
                    <a:pt x="2306" y="413"/>
                  </a:lnTo>
                  <a:lnTo>
                    <a:pt x="2331" y="431"/>
                  </a:lnTo>
                  <a:lnTo>
                    <a:pt x="2310" y="494"/>
                  </a:lnTo>
                  <a:lnTo>
                    <a:pt x="2259" y="552"/>
                  </a:lnTo>
                  <a:lnTo>
                    <a:pt x="2259" y="550"/>
                  </a:lnTo>
                  <a:lnTo>
                    <a:pt x="2247" y="559"/>
                  </a:lnTo>
                  <a:lnTo>
                    <a:pt x="2231" y="562"/>
                  </a:lnTo>
                  <a:lnTo>
                    <a:pt x="2226" y="566"/>
                  </a:lnTo>
                  <a:lnTo>
                    <a:pt x="2226" y="575"/>
                  </a:lnTo>
                  <a:lnTo>
                    <a:pt x="2201" y="577"/>
                  </a:lnTo>
                  <a:lnTo>
                    <a:pt x="2177" y="587"/>
                  </a:lnTo>
                  <a:lnTo>
                    <a:pt x="2167" y="588"/>
                  </a:lnTo>
                  <a:lnTo>
                    <a:pt x="2160" y="588"/>
                  </a:lnTo>
                  <a:lnTo>
                    <a:pt x="2148" y="596"/>
                  </a:lnTo>
                  <a:lnTo>
                    <a:pt x="2138" y="599"/>
                  </a:lnTo>
                  <a:lnTo>
                    <a:pt x="2034" y="624"/>
                  </a:lnTo>
                  <a:lnTo>
                    <a:pt x="1934" y="644"/>
                  </a:lnTo>
                  <a:lnTo>
                    <a:pt x="1884" y="650"/>
                  </a:lnTo>
                  <a:lnTo>
                    <a:pt x="1835" y="643"/>
                  </a:lnTo>
                  <a:lnTo>
                    <a:pt x="1782" y="647"/>
                  </a:lnTo>
                  <a:lnTo>
                    <a:pt x="1731" y="653"/>
                  </a:lnTo>
                  <a:lnTo>
                    <a:pt x="1703" y="647"/>
                  </a:lnTo>
                  <a:lnTo>
                    <a:pt x="1677" y="641"/>
                  </a:lnTo>
                  <a:lnTo>
                    <a:pt x="1626" y="641"/>
                  </a:lnTo>
                  <a:lnTo>
                    <a:pt x="1575" y="668"/>
                  </a:lnTo>
                  <a:lnTo>
                    <a:pt x="1521" y="700"/>
                  </a:lnTo>
                  <a:lnTo>
                    <a:pt x="1462" y="722"/>
                  </a:lnTo>
                  <a:lnTo>
                    <a:pt x="1427" y="740"/>
                  </a:lnTo>
                  <a:lnTo>
                    <a:pt x="1395" y="769"/>
                  </a:lnTo>
                  <a:lnTo>
                    <a:pt x="1382" y="771"/>
                  </a:lnTo>
                  <a:lnTo>
                    <a:pt x="1370" y="772"/>
                  </a:lnTo>
                  <a:lnTo>
                    <a:pt x="1370" y="786"/>
                  </a:lnTo>
                  <a:lnTo>
                    <a:pt x="1360" y="803"/>
                  </a:lnTo>
                  <a:lnTo>
                    <a:pt x="1356" y="817"/>
                  </a:lnTo>
                  <a:lnTo>
                    <a:pt x="1365" y="834"/>
                  </a:lnTo>
                  <a:lnTo>
                    <a:pt x="1381" y="850"/>
                  </a:lnTo>
                  <a:lnTo>
                    <a:pt x="1392" y="867"/>
                  </a:lnTo>
                  <a:lnTo>
                    <a:pt x="1397" y="917"/>
                  </a:lnTo>
                  <a:lnTo>
                    <a:pt x="1382" y="964"/>
                  </a:lnTo>
                  <a:lnTo>
                    <a:pt x="1365" y="1014"/>
                  </a:lnTo>
                  <a:lnTo>
                    <a:pt x="1362" y="1064"/>
                  </a:lnTo>
                  <a:lnTo>
                    <a:pt x="1369" y="1105"/>
                  </a:lnTo>
                  <a:lnTo>
                    <a:pt x="1366" y="1143"/>
                  </a:lnTo>
                  <a:lnTo>
                    <a:pt x="1353" y="1159"/>
                  </a:lnTo>
                  <a:lnTo>
                    <a:pt x="1330" y="1170"/>
                  </a:lnTo>
                  <a:lnTo>
                    <a:pt x="1287" y="1183"/>
                  </a:lnTo>
                  <a:lnTo>
                    <a:pt x="1249" y="1210"/>
                  </a:lnTo>
                  <a:lnTo>
                    <a:pt x="1213" y="1242"/>
                  </a:lnTo>
                  <a:lnTo>
                    <a:pt x="1175" y="1273"/>
                  </a:lnTo>
                  <a:lnTo>
                    <a:pt x="1171" y="1280"/>
                  </a:lnTo>
                  <a:lnTo>
                    <a:pt x="1168" y="1286"/>
                  </a:lnTo>
                  <a:lnTo>
                    <a:pt x="1160" y="1293"/>
                  </a:lnTo>
                  <a:lnTo>
                    <a:pt x="1149" y="1295"/>
                  </a:lnTo>
                  <a:lnTo>
                    <a:pt x="1147" y="1302"/>
                  </a:lnTo>
                  <a:lnTo>
                    <a:pt x="1141" y="1307"/>
                  </a:lnTo>
                  <a:lnTo>
                    <a:pt x="1122" y="1321"/>
                  </a:lnTo>
                  <a:lnTo>
                    <a:pt x="1102" y="1336"/>
                  </a:lnTo>
                  <a:lnTo>
                    <a:pt x="1102" y="1341"/>
                  </a:lnTo>
                  <a:lnTo>
                    <a:pt x="1102" y="1346"/>
                  </a:lnTo>
                  <a:lnTo>
                    <a:pt x="1096" y="1348"/>
                  </a:lnTo>
                  <a:lnTo>
                    <a:pt x="1090" y="1348"/>
                  </a:lnTo>
                  <a:lnTo>
                    <a:pt x="1068" y="1370"/>
                  </a:lnTo>
                  <a:lnTo>
                    <a:pt x="1044" y="1388"/>
                  </a:lnTo>
                  <a:lnTo>
                    <a:pt x="1025" y="1401"/>
                  </a:lnTo>
                  <a:lnTo>
                    <a:pt x="1016" y="1417"/>
                  </a:lnTo>
                  <a:lnTo>
                    <a:pt x="1006" y="1432"/>
                  </a:lnTo>
                  <a:lnTo>
                    <a:pt x="985" y="1433"/>
                  </a:lnTo>
                  <a:lnTo>
                    <a:pt x="962" y="1421"/>
                  </a:lnTo>
                  <a:lnTo>
                    <a:pt x="946" y="1399"/>
                  </a:lnTo>
                  <a:lnTo>
                    <a:pt x="912" y="1408"/>
                  </a:lnTo>
                  <a:lnTo>
                    <a:pt x="882" y="1410"/>
                  </a:lnTo>
                  <a:lnTo>
                    <a:pt x="876" y="1404"/>
                  </a:lnTo>
                  <a:lnTo>
                    <a:pt x="867" y="1399"/>
                  </a:lnTo>
                  <a:lnTo>
                    <a:pt x="866" y="1352"/>
                  </a:lnTo>
                  <a:lnTo>
                    <a:pt x="852" y="1307"/>
                  </a:lnTo>
                  <a:lnTo>
                    <a:pt x="845" y="1292"/>
                  </a:lnTo>
                  <a:lnTo>
                    <a:pt x="828" y="1286"/>
                  </a:lnTo>
                  <a:lnTo>
                    <a:pt x="820" y="1270"/>
                  </a:lnTo>
                  <a:lnTo>
                    <a:pt x="814" y="1252"/>
                  </a:lnTo>
                  <a:lnTo>
                    <a:pt x="794" y="1249"/>
                  </a:lnTo>
                  <a:lnTo>
                    <a:pt x="777" y="1243"/>
                  </a:lnTo>
                  <a:lnTo>
                    <a:pt x="762" y="1217"/>
                  </a:lnTo>
                  <a:lnTo>
                    <a:pt x="760" y="1180"/>
                  </a:lnTo>
                  <a:lnTo>
                    <a:pt x="733" y="1159"/>
                  </a:lnTo>
                  <a:lnTo>
                    <a:pt x="695" y="1165"/>
                  </a:lnTo>
                  <a:lnTo>
                    <a:pt x="689" y="1164"/>
                  </a:lnTo>
                  <a:lnTo>
                    <a:pt x="683" y="1159"/>
                  </a:lnTo>
                  <a:lnTo>
                    <a:pt x="677" y="1139"/>
                  </a:lnTo>
                  <a:lnTo>
                    <a:pt x="669" y="1120"/>
                  </a:lnTo>
                  <a:lnTo>
                    <a:pt x="651" y="1104"/>
                  </a:lnTo>
                  <a:lnTo>
                    <a:pt x="628" y="1096"/>
                  </a:lnTo>
                  <a:lnTo>
                    <a:pt x="599" y="1090"/>
                  </a:lnTo>
                  <a:lnTo>
                    <a:pt x="571" y="1106"/>
                  </a:lnTo>
                  <a:lnTo>
                    <a:pt x="569" y="1112"/>
                  </a:lnTo>
                  <a:lnTo>
                    <a:pt x="569" y="1120"/>
                  </a:lnTo>
                  <a:lnTo>
                    <a:pt x="552" y="1099"/>
                  </a:lnTo>
                  <a:lnTo>
                    <a:pt x="531" y="1089"/>
                  </a:lnTo>
                  <a:lnTo>
                    <a:pt x="502" y="1129"/>
                  </a:lnTo>
                  <a:lnTo>
                    <a:pt x="496" y="1186"/>
                  </a:lnTo>
                  <a:lnTo>
                    <a:pt x="492" y="1193"/>
                  </a:lnTo>
                  <a:lnTo>
                    <a:pt x="485" y="1199"/>
                  </a:lnTo>
                  <a:lnTo>
                    <a:pt x="477" y="1199"/>
                  </a:lnTo>
                  <a:lnTo>
                    <a:pt x="472" y="1199"/>
                  </a:lnTo>
                  <a:lnTo>
                    <a:pt x="466" y="1207"/>
                  </a:lnTo>
                  <a:lnTo>
                    <a:pt x="458" y="1212"/>
                  </a:lnTo>
                  <a:lnTo>
                    <a:pt x="419" y="1226"/>
                  </a:lnTo>
                  <a:lnTo>
                    <a:pt x="384" y="1252"/>
                  </a:lnTo>
                  <a:lnTo>
                    <a:pt x="352" y="1261"/>
                  </a:lnTo>
                  <a:lnTo>
                    <a:pt x="321" y="1249"/>
                  </a:lnTo>
                  <a:lnTo>
                    <a:pt x="295" y="1227"/>
                  </a:lnTo>
                  <a:lnTo>
                    <a:pt x="272" y="1201"/>
                  </a:lnTo>
                  <a:lnTo>
                    <a:pt x="256" y="1195"/>
                  </a:lnTo>
                  <a:lnTo>
                    <a:pt x="240" y="1186"/>
                  </a:lnTo>
                  <a:lnTo>
                    <a:pt x="196" y="1132"/>
                  </a:lnTo>
                  <a:lnTo>
                    <a:pt x="140" y="1093"/>
                  </a:lnTo>
                  <a:lnTo>
                    <a:pt x="133" y="1059"/>
                  </a:lnTo>
                  <a:lnTo>
                    <a:pt x="127" y="1026"/>
                  </a:lnTo>
                  <a:lnTo>
                    <a:pt x="118" y="1014"/>
                  </a:lnTo>
                  <a:lnTo>
                    <a:pt x="114" y="1001"/>
                  </a:lnTo>
                  <a:lnTo>
                    <a:pt x="107" y="999"/>
                  </a:lnTo>
                  <a:lnTo>
                    <a:pt x="101" y="999"/>
                  </a:lnTo>
                  <a:lnTo>
                    <a:pt x="101" y="993"/>
                  </a:lnTo>
                  <a:lnTo>
                    <a:pt x="101" y="987"/>
                  </a:lnTo>
                  <a:lnTo>
                    <a:pt x="78" y="970"/>
                  </a:lnTo>
                  <a:lnTo>
                    <a:pt x="63" y="945"/>
                  </a:lnTo>
                  <a:lnTo>
                    <a:pt x="50" y="925"/>
                  </a:lnTo>
                  <a:lnTo>
                    <a:pt x="35" y="906"/>
                  </a:lnTo>
                  <a:lnTo>
                    <a:pt x="35" y="899"/>
                  </a:lnTo>
                  <a:lnTo>
                    <a:pt x="34" y="895"/>
                  </a:lnTo>
                  <a:lnTo>
                    <a:pt x="28" y="893"/>
                  </a:lnTo>
                  <a:lnTo>
                    <a:pt x="22" y="893"/>
                  </a:lnTo>
                  <a:lnTo>
                    <a:pt x="22" y="887"/>
                  </a:lnTo>
                  <a:lnTo>
                    <a:pt x="21" y="881"/>
                  </a:lnTo>
                  <a:lnTo>
                    <a:pt x="6" y="837"/>
                  </a:lnTo>
                  <a:lnTo>
                    <a:pt x="5" y="803"/>
                  </a:lnTo>
                  <a:lnTo>
                    <a:pt x="5" y="792"/>
                  </a:lnTo>
                  <a:lnTo>
                    <a:pt x="5" y="780"/>
                  </a:lnTo>
                  <a:lnTo>
                    <a:pt x="3" y="764"/>
                  </a:lnTo>
                  <a:lnTo>
                    <a:pt x="2" y="719"/>
                  </a:lnTo>
                  <a:lnTo>
                    <a:pt x="0" y="656"/>
                  </a:lnTo>
                  <a:lnTo>
                    <a:pt x="0" y="584"/>
                  </a:lnTo>
                  <a:lnTo>
                    <a:pt x="0" y="509"/>
                  </a:lnTo>
                  <a:lnTo>
                    <a:pt x="2" y="440"/>
                  </a:lnTo>
                  <a:lnTo>
                    <a:pt x="2" y="387"/>
                  </a:lnTo>
                  <a:lnTo>
                    <a:pt x="2" y="359"/>
                  </a:lnTo>
                  <a:lnTo>
                    <a:pt x="24" y="347"/>
                  </a:lnTo>
                  <a:lnTo>
                    <a:pt x="53" y="338"/>
                  </a:lnTo>
                  <a:lnTo>
                    <a:pt x="62" y="338"/>
                  </a:lnTo>
                  <a:lnTo>
                    <a:pt x="72" y="341"/>
                  </a:lnTo>
                  <a:lnTo>
                    <a:pt x="118" y="346"/>
                  </a:lnTo>
                  <a:lnTo>
                    <a:pt x="164" y="337"/>
                  </a:lnTo>
                  <a:lnTo>
                    <a:pt x="183" y="346"/>
                  </a:lnTo>
                  <a:lnTo>
                    <a:pt x="203" y="341"/>
                  </a:lnTo>
                  <a:lnTo>
                    <a:pt x="279" y="335"/>
                  </a:lnTo>
                  <a:lnTo>
                    <a:pt x="355" y="326"/>
                  </a:lnTo>
                  <a:lnTo>
                    <a:pt x="372" y="313"/>
                  </a:lnTo>
                  <a:lnTo>
                    <a:pt x="390" y="293"/>
                  </a:lnTo>
                  <a:lnTo>
                    <a:pt x="422" y="281"/>
                  </a:lnTo>
                  <a:lnTo>
                    <a:pt x="453" y="267"/>
                  </a:lnTo>
                  <a:lnTo>
                    <a:pt x="456" y="247"/>
                  </a:lnTo>
                  <a:lnTo>
                    <a:pt x="461" y="225"/>
                  </a:lnTo>
                  <a:lnTo>
                    <a:pt x="472" y="223"/>
                  </a:lnTo>
                  <a:lnTo>
                    <a:pt x="480" y="223"/>
                  </a:lnTo>
                  <a:lnTo>
                    <a:pt x="510" y="206"/>
                  </a:lnTo>
                  <a:lnTo>
                    <a:pt x="542" y="192"/>
                  </a:lnTo>
                  <a:lnTo>
                    <a:pt x="575" y="192"/>
                  </a:lnTo>
                  <a:lnTo>
                    <a:pt x="613" y="197"/>
                  </a:lnTo>
                  <a:lnTo>
                    <a:pt x="617" y="185"/>
                  </a:lnTo>
                  <a:lnTo>
                    <a:pt x="628" y="179"/>
                  </a:lnTo>
                  <a:lnTo>
                    <a:pt x="671" y="163"/>
                  </a:lnTo>
                  <a:lnTo>
                    <a:pt x="705" y="131"/>
                  </a:lnTo>
                  <a:lnTo>
                    <a:pt x="728" y="125"/>
                  </a:lnTo>
                  <a:lnTo>
                    <a:pt x="750" y="114"/>
                  </a:lnTo>
                  <a:lnTo>
                    <a:pt x="810" y="100"/>
                  </a:lnTo>
                  <a:lnTo>
                    <a:pt x="870" y="88"/>
                  </a:lnTo>
                  <a:lnTo>
                    <a:pt x="893" y="78"/>
                  </a:lnTo>
                  <a:lnTo>
                    <a:pt x="908" y="57"/>
                  </a:lnTo>
                  <a:lnTo>
                    <a:pt x="930" y="26"/>
                  </a:lnTo>
                  <a:lnTo>
                    <a:pt x="963" y="10"/>
                  </a:lnTo>
                  <a:lnTo>
                    <a:pt x="997" y="38"/>
                  </a:lnTo>
                  <a:lnTo>
                    <a:pt x="1036" y="56"/>
                  </a:lnTo>
                  <a:lnTo>
                    <a:pt x="1102" y="56"/>
                  </a:lnTo>
                  <a:lnTo>
                    <a:pt x="1168" y="51"/>
                  </a:lnTo>
                  <a:lnTo>
                    <a:pt x="1185" y="28"/>
                  </a:lnTo>
                  <a:lnTo>
                    <a:pt x="1208" y="13"/>
                  </a:lnTo>
                  <a:lnTo>
                    <a:pt x="1220" y="8"/>
                  </a:lnTo>
                  <a:lnTo>
                    <a:pt x="1232" y="13"/>
                  </a:lnTo>
                  <a:lnTo>
                    <a:pt x="1257" y="33"/>
                  </a:lnTo>
                  <a:lnTo>
                    <a:pt x="1286" y="44"/>
                  </a:lnTo>
                  <a:lnTo>
                    <a:pt x="1333" y="45"/>
                  </a:lnTo>
                  <a:lnTo>
                    <a:pt x="1365" y="25"/>
                  </a:lnTo>
                  <a:lnTo>
                    <a:pt x="1419" y="25"/>
                  </a:lnTo>
                  <a:lnTo>
                    <a:pt x="1471" y="16"/>
                  </a:lnTo>
                  <a:lnTo>
                    <a:pt x="1490" y="4"/>
                  </a:lnTo>
                  <a:lnTo>
                    <a:pt x="1509" y="0"/>
                  </a:lnTo>
                  <a:lnTo>
                    <a:pt x="1541" y="10"/>
                  </a:lnTo>
                  <a:lnTo>
                    <a:pt x="1576" y="8"/>
                  </a:lnTo>
                  <a:lnTo>
                    <a:pt x="1610" y="7"/>
                  </a:lnTo>
                  <a:lnTo>
                    <a:pt x="1642" y="19"/>
                  </a:lnTo>
                  <a:lnTo>
                    <a:pt x="1643" y="23"/>
                  </a:lnTo>
                  <a:lnTo>
                    <a:pt x="1643" y="31"/>
                  </a:lnTo>
                  <a:lnTo>
                    <a:pt x="1655" y="39"/>
                  </a:lnTo>
                  <a:lnTo>
                    <a:pt x="1662" y="50"/>
                  </a:lnTo>
                  <a:lnTo>
                    <a:pt x="1696" y="48"/>
                  </a:lnTo>
                  <a:lnTo>
                    <a:pt x="1729" y="41"/>
                  </a:lnTo>
                  <a:lnTo>
                    <a:pt x="1770" y="48"/>
                  </a:lnTo>
                  <a:lnTo>
                    <a:pt x="1810" y="76"/>
                  </a:lnTo>
                  <a:lnTo>
                    <a:pt x="1843" y="86"/>
                  </a:lnTo>
                  <a:lnTo>
                    <a:pt x="1880" y="82"/>
                  </a:lnTo>
                  <a:lnTo>
                    <a:pt x="1900" y="66"/>
                  </a:lnTo>
                  <a:lnTo>
                    <a:pt x="1906" y="36"/>
                  </a:lnTo>
                  <a:lnTo>
                    <a:pt x="1970" y="45"/>
                  </a:lnTo>
                  <a:lnTo>
                    <a:pt x="2032" y="64"/>
                  </a:lnTo>
                  <a:lnTo>
                    <a:pt x="2032" y="66"/>
                  </a:lnTo>
                  <a:lnTo>
                    <a:pt x="2030" y="70"/>
                  </a:lnTo>
                  <a:lnTo>
                    <a:pt x="2020" y="70"/>
                  </a:lnTo>
                  <a:lnTo>
                    <a:pt x="2011" y="75"/>
                  </a:lnTo>
                  <a:lnTo>
                    <a:pt x="2002" y="76"/>
                  </a:lnTo>
                  <a:lnTo>
                    <a:pt x="1994" y="81"/>
                  </a:lnTo>
                  <a:lnTo>
                    <a:pt x="1994" y="84"/>
                  </a:lnTo>
                  <a:lnTo>
                    <a:pt x="1992" y="84"/>
                  </a:lnTo>
                  <a:lnTo>
                    <a:pt x="1991" y="84"/>
                  </a:lnTo>
                  <a:lnTo>
                    <a:pt x="1991" y="85"/>
                  </a:lnTo>
                  <a:lnTo>
                    <a:pt x="1991" y="86"/>
                  </a:lnTo>
                  <a:lnTo>
                    <a:pt x="1986" y="88"/>
                  </a:lnTo>
                  <a:lnTo>
                    <a:pt x="1982" y="89"/>
                  </a:lnTo>
                  <a:lnTo>
                    <a:pt x="1980" y="91"/>
                  </a:lnTo>
                  <a:lnTo>
                    <a:pt x="1980" y="92"/>
                  </a:lnTo>
                  <a:lnTo>
                    <a:pt x="1979" y="92"/>
                  </a:lnTo>
                  <a:lnTo>
                    <a:pt x="1976" y="92"/>
                  </a:lnTo>
                  <a:lnTo>
                    <a:pt x="1976" y="95"/>
                  </a:lnTo>
                  <a:lnTo>
                    <a:pt x="1973" y="97"/>
                  </a:lnTo>
                  <a:close/>
                </a:path>
              </a:pathLst>
            </a:custGeom>
            <a:solidFill>
              <a:srgbClr val="009900"/>
            </a:solidFill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O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84480" name="Freeform 32"/>
            <p:cNvSpPr>
              <a:spLocks/>
            </p:cNvSpPr>
            <p:nvPr/>
          </p:nvSpPr>
          <p:spPr bwMode="auto">
            <a:xfrm>
              <a:off x="517" y="1738"/>
              <a:ext cx="384" cy="869"/>
            </a:xfrm>
            <a:custGeom>
              <a:avLst/>
              <a:gdLst/>
              <a:ahLst/>
              <a:cxnLst>
                <a:cxn ang="0">
                  <a:pos x="1106" y="2068"/>
                </a:cxn>
                <a:cxn ang="0">
                  <a:pos x="1068" y="2108"/>
                </a:cxn>
                <a:cxn ang="0">
                  <a:pos x="1026" y="2140"/>
                </a:cxn>
                <a:cxn ang="0">
                  <a:pos x="994" y="2180"/>
                </a:cxn>
                <a:cxn ang="0">
                  <a:pos x="1008" y="2226"/>
                </a:cxn>
                <a:cxn ang="0">
                  <a:pos x="1045" y="2245"/>
                </a:cxn>
                <a:cxn ang="0">
                  <a:pos x="1076" y="2309"/>
                </a:cxn>
                <a:cxn ang="0">
                  <a:pos x="1094" y="2334"/>
                </a:cxn>
                <a:cxn ang="0">
                  <a:pos x="1109" y="2357"/>
                </a:cxn>
                <a:cxn ang="0">
                  <a:pos x="1083" y="2405"/>
                </a:cxn>
                <a:cxn ang="0">
                  <a:pos x="992" y="2468"/>
                </a:cxn>
                <a:cxn ang="0">
                  <a:pos x="903" y="2592"/>
                </a:cxn>
                <a:cxn ang="0">
                  <a:pos x="865" y="2667"/>
                </a:cxn>
                <a:cxn ang="0">
                  <a:pos x="839" y="2739"/>
                </a:cxn>
                <a:cxn ang="0">
                  <a:pos x="883" y="2820"/>
                </a:cxn>
                <a:cxn ang="0">
                  <a:pos x="857" y="2891"/>
                </a:cxn>
                <a:cxn ang="0">
                  <a:pos x="804" y="2931"/>
                </a:cxn>
                <a:cxn ang="0">
                  <a:pos x="737" y="2951"/>
                </a:cxn>
                <a:cxn ang="0">
                  <a:pos x="661" y="2941"/>
                </a:cxn>
                <a:cxn ang="0">
                  <a:pos x="576" y="2879"/>
                </a:cxn>
                <a:cxn ang="0">
                  <a:pos x="433" y="2867"/>
                </a:cxn>
                <a:cxn ang="0">
                  <a:pos x="390" y="2814"/>
                </a:cxn>
                <a:cxn ang="0">
                  <a:pos x="309" y="2841"/>
                </a:cxn>
                <a:cxn ang="0">
                  <a:pos x="223" y="2857"/>
                </a:cxn>
                <a:cxn ang="0">
                  <a:pos x="328" y="2539"/>
                </a:cxn>
                <a:cxn ang="0">
                  <a:pos x="365" y="2454"/>
                </a:cxn>
                <a:cxn ang="0">
                  <a:pos x="312" y="2371"/>
                </a:cxn>
                <a:cxn ang="0">
                  <a:pos x="308" y="2265"/>
                </a:cxn>
                <a:cxn ang="0">
                  <a:pos x="323" y="2195"/>
                </a:cxn>
                <a:cxn ang="0">
                  <a:pos x="301" y="2027"/>
                </a:cxn>
                <a:cxn ang="0">
                  <a:pos x="232" y="1958"/>
                </a:cxn>
                <a:cxn ang="0">
                  <a:pos x="401" y="1810"/>
                </a:cxn>
                <a:cxn ang="0">
                  <a:pos x="253" y="1494"/>
                </a:cxn>
                <a:cxn ang="0">
                  <a:pos x="336" y="1309"/>
                </a:cxn>
                <a:cxn ang="0">
                  <a:pos x="253" y="1291"/>
                </a:cxn>
                <a:cxn ang="0">
                  <a:pos x="130" y="1111"/>
                </a:cxn>
                <a:cxn ang="0">
                  <a:pos x="13" y="860"/>
                </a:cxn>
                <a:cxn ang="0">
                  <a:pos x="118" y="749"/>
                </a:cxn>
                <a:cxn ang="0">
                  <a:pos x="185" y="659"/>
                </a:cxn>
                <a:cxn ang="0">
                  <a:pos x="445" y="465"/>
                </a:cxn>
                <a:cxn ang="0">
                  <a:pos x="318" y="60"/>
                </a:cxn>
                <a:cxn ang="0">
                  <a:pos x="503" y="124"/>
                </a:cxn>
                <a:cxn ang="0">
                  <a:pos x="601" y="343"/>
                </a:cxn>
                <a:cxn ang="0">
                  <a:pos x="550" y="500"/>
                </a:cxn>
                <a:cxn ang="0">
                  <a:pos x="565" y="601"/>
                </a:cxn>
                <a:cxn ang="0">
                  <a:pos x="808" y="889"/>
                </a:cxn>
                <a:cxn ang="0">
                  <a:pos x="893" y="1021"/>
                </a:cxn>
                <a:cxn ang="0">
                  <a:pos x="836" y="1049"/>
                </a:cxn>
                <a:cxn ang="0">
                  <a:pos x="699" y="1091"/>
                </a:cxn>
                <a:cxn ang="0">
                  <a:pos x="648" y="1201"/>
                </a:cxn>
                <a:cxn ang="0">
                  <a:pos x="686" y="1375"/>
                </a:cxn>
                <a:cxn ang="0">
                  <a:pos x="765" y="1603"/>
                </a:cxn>
                <a:cxn ang="0">
                  <a:pos x="963" y="1572"/>
                </a:cxn>
                <a:cxn ang="0">
                  <a:pos x="1055" y="1679"/>
                </a:cxn>
                <a:cxn ang="0">
                  <a:pos x="1166" y="1977"/>
                </a:cxn>
                <a:cxn ang="0">
                  <a:pos x="1214" y="2034"/>
                </a:cxn>
              </a:cxnLst>
              <a:rect l="0" t="0" r="r" b="b"/>
              <a:pathLst>
                <a:path w="1214" h="2966">
                  <a:moveTo>
                    <a:pt x="1214" y="2034"/>
                  </a:moveTo>
                  <a:lnTo>
                    <a:pt x="1201" y="2027"/>
                  </a:lnTo>
                  <a:lnTo>
                    <a:pt x="1185" y="2034"/>
                  </a:lnTo>
                  <a:lnTo>
                    <a:pt x="1170" y="2047"/>
                  </a:lnTo>
                  <a:lnTo>
                    <a:pt x="1154" y="2059"/>
                  </a:lnTo>
                  <a:lnTo>
                    <a:pt x="1131" y="2067"/>
                  </a:lnTo>
                  <a:lnTo>
                    <a:pt x="1106" y="2068"/>
                  </a:lnTo>
                  <a:lnTo>
                    <a:pt x="1097" y="2074"/>
                  </a:lnTo>
                  <a:lnTo>
                    <a:pt x="1090" y="2083"/>
                  </a:lnTo>
                  <a:lnTo>
                    <a:pt x="1087" y="2083"/>
                  </a:lnTo>
                  <a:lnTo>
                    <a:pt x="1084" y="2084"/>
                  </a:lnTo>
                  <a:lnTo>
                    <a:pt x="1076" y="2095"/>
                  </a:lnTo>
                  <a:lnTo>
                    <a:pt x="1070" y="2108"/>
                  </a:lnTo>
                  <a:lnTo>
                    <a:pt x="1068" y="2108"/>
                  </a:lnTo>
                  <a:lnTo>
                    <a:pt x="1067" y="2109"/>
                  </a:lnTo>
                  <a:lnTo>
                    <a:pt x="1065" y="2112"/>
                  </a:lnTo>
                  <a:lnTo>
                    <a:pt x="1064" y="2115"/>
                  </a:lnTo>
                  <a:lnTo>
                    <a:pt x="1057" y="2124"/>
                  </a:lnTo>
                  <a:lnTo>
                    <a:pt x="1048" y="2131"/>
                  </a:lnTo>
                  <a:lnTo>
                    <a:pt x="1036" y="2136"/>
                  </a:lnTo>
                  <a:lnTo>
                    <a:pt x="1026" y="2140"/>
                  </a:lnTo>
                  <a:lnTo>
                    <a:pt x="1022" y="2150"/>
                  </a:lnTo>
                  <a:lnTo>
                    <a:pt x="1016" y="2159"/>
                  </a:lnTo>
                  <a:lnTo>
                    <a:pt x="1014" y="2159"/>
                  </a:lnTo>
                  <a:lnTo>
                    <a:pt x="1013" y="2159"/>
                  </a:lnTo>
                  <a:lnTo>
                    <a:pt x="1003" y="2167"/>
                  </a:lnTo>
                  <a:lnTo>
                    <a:pt x="995" y="2175"/>
                  </a:lnTo>
                  <a:lnTo>
                    <a:pt x="994" y="2180"/>
                  </a:lnTo>
                  <a:lnTo>
                    <a:pt x="997" y="2186"/>
                  </a:lnTo>
                  <a:lnTo>
                    <a:pt x="1003" y="2192"/>
                  </a:lnTo>
                  <a:lnTo>
                    <a:pt x="1005" y="2199"/>
                  </a:lnTo>
                  <a:lnTo>
                    <a:pt x="1005" y="2208"/>
                  </a:lnTo>
                  <a:lnTo>
                    <a:pt x="1004" y="2217"/>
                  </a:lnTo>
                  <a:lnTo>
                    <a:pt x="1007" y="2221"/>
                  </a:lnTo>
                  <a:lnTo>
                    <a:pt x="1008" y="2226"/>
                  </a:lnTo>
                  <a:lnTo>
                    <a:pt x="1014" y="2230"/>
                  </a:lnTo>
                  <a:lnTo>
                    <a:pt x="1022" y="2236"/>
                  </a:lnTo>
                  <a:lnTo>
                    <a:pt x="1027" y="2239"/>
                  </a:lnTo>
                  <a:lnTo>
                    <a:pt x="1033" y="2240"/>
                  </a:lnTo>
                  <a:lnTo>
                    <a:pt x="1039" y="2242"/>
                  </a:lnTo>
                  <a:lnTo>
                    <a:pt x="1043" y="2242"/>
                  </a:lnTo>
                  <a:lnTo>
                    <a:pt x="1045" y="2245"/>
                  </a:lnTo>
                  <a:lnTo>
                    <a:pt x="1048" y="2245"/>
                  </a:lnTo>
                  <a:lnTo>
                    <a:pt x="1049" y="2256"/>
                  </a:lnTo>
                  <a:lnTo>
                    <a:pt x="1054" y="2268"/>
                  </a:lnTo>
                  <a:lnTo>
                    <a:pt x="1059" y="2277"/>
                  </a:lnTo>
                  <a:lnTo>
                    <a:pt x="1071" y="2281"/>
                  </a:lnTo>
                  <a:lnTo>
                    <a:pt x="1076" y="2296"/>
                  </a:lnTo>
                  <a:lnTo>
                    <a:pt x="1076" y="2309"/>
                  </a:lnTo>
                  <a:lnTo>
                    <a:pt x="1076" y="2315"/>
                  </a:lnTo>
                  <a:lnTo>
                    <a:pt x="1076" y="2321"/>
                  </a:lnTo>
                  <a:lnTo>
                    <a:pt x="1077" y="2327"/>
                  </a:lnTo>
                  <a:lnTo>
                    <a:pt x="1081" y="2330"/>
                  </a:lnTo>
                  <a:lnTo>
                    <a:pt x="1087" y="2333"/>
                  </a:lnTo>
                  <a:lnTo>
                    <a:pt x="1092" y="2334"/>
                  </a:lnTo>
                  <a:lnTo>
                    <a:pt x="1094" y="2334"/>
                  </a:lnTo>
                  <a:lnTo>
                    <a:pt x="1096" y="2336"/>
                  </a:lnTo>
                  <a:lnTo>
                    <a:pt x="1100" y="2339"/>
                  </a:lnTo>
                  <a:lnTo>
                    <a:pt x="1103" y="2342"/>
                  </a:lnTo>
                  <a:lnTo>
                    <a:pt x="1103" y="2343"/>
                  </a:lnTo>
                  <a:lnTo>
                    <a:pt x="1103" y="2345"/>
                  </a:lnTo>
                  <a:lnTo>
                    <a:pt x="1106" y="2351"/>
                  </a:lnTo>
                  <a:lnTo>
                    <a:pt x="1109" y="2357"/>
                  </a:lnTo>
                  <a:lnTo>
                    <a:pt x="1109" y="2358"/>
                  </a:lnTo>
                  <a:lnTo>
                    <a:pt x="1111" y="2358"/>
                  </a:lnTo>
                  <a:lnTo>
                    <a:pt x="1105" y="2365"/>
                  </a:lnTo>
                  <a:lnTo>
                    <a:pt x="1100" y="2370"/>
                  </a:lnTo>
                  <a:lnTo>
                    <a:pt x="1097" y="2371"/>
                  </a:lnTo>
                  <a:lnTo>
                    <a:pt x="1094" y="2374"/>
                  </a:lnTo>
                  <a:lnTo>
                    <a:pt x="1083" y="2405"/>
                  </a:lnTo>
                  <a:lnTo>
                    <a:pt x="1073" y="2437"/>
                  </a:lnTo>
                  <a:lnTo>
                    <a:pt x="1065" y="2443"/>
                  </a:lnTo>
                  <a:lnTo>
                    <a:pt x="1054" y="2445"/>
                  </a:lnTo>
                  <a:lnTo>
                    <a:pt x="1036" y="2451"/>
                  </a:lnTo>
                  <a:lnTo>
                    <a:pt x="1019" y="2455"/>
                  </a:lnTo>
                  <a:lnTo>
                    <a:pt x="1005" y="2460"/>
                  </a:lnTo>
                  <a:lnTo>
                    <a:pt x="992" y="2468"/>
                  </a:lnTo>
                  <a:lnTo>
                    <a:pt x="975" y="2485"/>
                  </a:lnTo>
                  <a:lnTo>
                    <a:pt x="959" y="2504"/>
                  </a:lnTo>
                  <a:lnTo>
                    <a:pt x="956" y="2510"/>
                  </a:lnTo>
                  <a:lnTo>
                    <a:pt x="954" y="2513"/>
                  </a:lnTo>
                  <a:lnTo>
                    <a:pt x="931" y="2538"/>
                  </a:lnTo>
                  <a:lnTo>
                    <a:pt x="909" y="2564"/>
                  </a:lnTo>
                  <a:lnTo>
                    <a:pt x="903" y="2592"/>
                  </a:lnTo>
                  <a:lnTo>
                    <a:pt x="899" y="2620"/>
                  </a:lnTo>
                  <a:lnTo>
                    <a:pt x="895" y="2629"/>
                  </a:lnTo>
                  <a:lnTo>
                    <a:pt x="889" y="2636"/>
                  </a:lnTo>
                  <a:lnTo>
                    <a:pt x="883" y="2646"/>
                  </a:lnTo>
                  <a:lnTo>
                    <a:pt x="873" y="2655"/>
                  </a:lnTo>
                  <a:lnTo>
                    <a:pt x="868" y="2660"/>
                  </a:lnTo>
                  <a:lnTo>
                    <a:pt x="865" y="2667"/>
                  </a:lnTo>
                  <a:lnTo>
                    <a:pt x="860" y="2674"/>
                  </a:lnTo>
                  <a:lnTo>
                    <a:pt x="851" y="2682"/>
                  </a:lnTo>
                  <a:lnTo>
                    <a:pt x="851" y="2683"/>
                  </a:lnTo>
                  <a:lnTo>
                    <a:pt x="849" y="2686"/>
                  </a:lnTo>
                  <a:lnTo>
                    <a:pt x="838" y="2701"/>
                  </a:lnTo>
                  <a:lnTo>
                    <a:pt x="835" y="2717"/>
                  </a:lnTo>
                  <a:lnTo>
                    <a:pt x="839" y="2739"/>
                  </a:lnTo>
                  <a:lnTo>
                    <a:pt x="848" y="2760"/>
                  </a:lnTo>
                  <a:lnTo>
                    <a:pt x="860" y="2773"/>
                  </a:lnTo>
                  <a:lnTo>
                    <a:pt x="870" y="2788"/>
                  </a:lnTo>
                  <a:lnTo>
                    <a:pt x="870" y="2801"/>
                  </a:lnTo>
                  <a:lnTo>
                    <a:pt x="871" y="2813"/>
                  </a:lnTo>
                  <a:lnTo>
                    <a:pt x="876" y="2817"/>
                  </a:lnTo>
                  <a:lnTo>
                    <a:pt x="883" y="2820"/>
                  </a:lnTo>
                  <a:lnTo>
                    <a:pt x="893" y="2828"/>
                  </a:lnTo>
                  <a:lnTo>
                    <a:pt x="897" y="2838"/>
                  </a:lnTo>
                  <a:lnTo>
                    <a:pt x="902" y="2858"/>
                  </a:lnTo>
                  <a:lnTo>
                    <a:pt x="896" y="2881"/>
                  </a:lnTo>
                  <a:lnTo>
                    <a:pt x="881" y="2888"/>
                  </a:lnTo>
                  <a:lnTo>
                    <a:pt x="864" y="2889"/>
                  </a:lnTo>
                  <a:lnTo>
                    <a:pt x="857" y="2891"/>
                  </a:lnTo>
                  <a:lnTo>
                    <a:pt x="851" y="2894"/>
                  </a:lnTo>
                  <a:lnTo>
                    <a:pt x="846" y="2901"/>
                  </a:lnTo>
                  <a:lnTo>
                    <a:pt x="839" y="2907"/>
                  </a:lnTo>
                  <a:lnTo>
                    <a:pt x="838" y="2907"/>
                  </a:lnTo>
                  <a:lnTo>
                    <a:pt x="833" y="2907"/>
                  </a:lnTo>
                  <a:lnTo>
                    <a:pt x="819" y="2920"/>
                  </a:lnTo>
                  <a:lnTo>
                    <a:pt x="804" y="2931"/>
                  </a:lnTo>
                  <a:lnTo>
                    <a:pt x="797" y="2939"/>
                  </a:lnTo>
                  <a:lnTo>
                    <a:pt x="791" y="2947"/>
                  </a:lnTo>
                  <a:lnTo>
                    <a:pt x="784" y="2948"/>
                  </a:lnTo>
                  <a:lnTo>
                    <a:pt x="778" y="2950"/>
                  </a:lnTo>
                  <a:lnTo>
                    <a:pt x="762" y="2947"/>
                  </a:lnTo>
                  <a:lnTo>
                    <a:pt x="744" y="2947"/>
                  </a:lnTo>
                  <a:lnTo>
                    <a:pt x="737" y="2951"/>
                  </a:lnTo>
                  <a:lnTo>
                    <a:pt x="731" y="2953"/>
                  </a:lnTo>
                  <a:lnTo>
                    <a:pt x="728" y="2960"/>
                  </a:lnTo>
                  <a:lnTo>
                    <a:pt x="722" y="2963"/>
                  </a:lnTo>
                  <a:lnTo>
                    <a:pt x="702" y="2966"/>
                  </a:lnTo>
                  <a:lnTo>
                    <a:pt x="687" y="2947"/>
                  </a:lnTo>
                  <a:lnTo>
                    <a:pt x="676" y="2942"/>
                  </a:lnTo>
                  <a:lnTo>
                    <a:pt x="661" y="2941"/>
                  </a:lnTo>
                  <a:lnTo>
                    <a:pt x="652" y="2932"/>
                  </a:lnTo>
                  <a:lnTo>
                    <a:pt x="645" y="2923"/>
                  </a:lnTo>
                  <a:lnTo>
                    <a:pt x="632" y="2916"/>
                  </a:lnTo>
                  <a:lnTo>
                    <a:pt x="619" y="2904"/>
                  </a:lnTo>
                  <a:lnTo>
                    <a:pt x="609" y="2898"/>
                  </a:lnTo>
                  <a:lnTo>
                    <a:pt x="598" y="2891"/>
                  </a:lnTo>
                  <a:lnTo>
                    <a:pt x="576" y="2879"/>
                  </a:lnTo>
                  <a:lnTo>
                    <a:pt x="553" y="2878"/>
                  </a:lnTo>
                  <a:lnTo>
                    <a:pt x="543" y="2888"/>
                  </a:lnTo>
                  <a:lnTo>
                    <a:pt x="533" y="2895"/>
                  </a:lnTo>
                  <a:lnTo>
                    <a:pt x="514" y="2888"/>
                  </a:lnTo>
                  <a:lnTo>
                    <a:pt x="496" y="2872"/>
                  </a:lnTo>
                  <a:lnTo>
                    <a:pt x="464" y="2854"/>
                  </a:lnTo>
                  <a:lnTo>
                    <a:pt x="433" y="2867"/>
                  </a:lnTo>
                  <a:lnTo>
                    <a:pt x="429" y="2867"/>
                  </a:lnTo>
                  <a:lnTo>
                    <a:pt x="425" y="2867"/>
                  </a:lnTo>
                  <a:lnTo>
                    <a:pt x="416" y="2861"/>
                  </a:lnTo>
                  <a:lnTo>
                    <a:pt x="409" y="2855"/>
                  </a:lnTo>
                  <a:lnTo>
                    <a:pt x="401" y="2841"/>
                  </a:lnTo>
                  <a:lnTo>
                    <a:pt x="397" y="2823"/>
                  </a:lnTo>
                  <a:lnTo>
                    <a:pt x="390" y="2814"/>
                  </a:lnTo>
                  <a:lnTo>
                    <a:pt x="378" y="2814"/>
                  </a:lnTo>
                  <a:lnTo>
                    <a:pt x="375" y="2819"/>
                  </a:lnTo>
                  <a:lnTo>
                    <a:pt x="368" y="2820"/>
                  </a:lnTo>
                  <a:lnTo>
                    <a:pt x="359" y="2833"/>
                  </a:lnTo>
                  <a:lnTo>
                    <a:pt x="344" y="2841"/>
                  </a:lnTo>
                  <a:lnTo>
                    <a:pt x="325" y="2833"/>
                  </a:lnTo>
                  <a:lnTo>
                    <a:pt x="309" y="2841"/>
                  </a:lnTo>
                  <a:lnTo>
                    <a:pt x="308" y="2844"/>
                  </a:lnTo>
                  <a:lnTo>
                    <a:pt x="308" y="2847"/>
                  </a:lnTo>
                  <a:lnTo>
                    <a:pt x="302" y="2850"/>
                  </a:lnTo>
                  <a:lnTo>
                    <a:pt x="301" y="2851"/>
                  </a:lnTo>
                  <a:lnTo>
                    <a:pt x="301" y="2853"/>
                  </a:lnTo>
                  <a:lnTo>
                    <a:pt x="258" y="2860"/>
                  </a:lnTo>
                  <a:lnTo>
                    <a:pt x="223" y="2857"/>
                  </a:lnTo>
                  <a:lnTo>
                    <a:pt x="213" y="2822"/>
                  </a:lnTo>
                  <a:lnTo>
                    <a:pt x="223" y="2788"/>
                  </a:lnTo>
                  <a:lnTo>
                    <a:pt x="273" y="2760"/>
                  </a:lnTo>
                  <a:lnTo>
                    <a:pt x="320" y="2726"/>
                  </a:lnTo>
                  <a:lnTo>
                    <a:pt x="334" y="2655"/>
                  </a:lnTo>
                  <a:lnTo>
                    <a:pt x="330" y="2571"/>
                  </a:lnTo>
                  <a:lnTo>
                    <a:pt x="328" y="2539"/>
                  </a:lnTo>
                  <a:lnTo>
                    <a:pt x="331" y="2517"/>
                  </a:lnTo>
                  <a:lnTo>
                    <a:pt x="343" y="2513"/>
                  </a:lnTo>
                  <a:lnTo>
                    <a:pt x="363" y="2529"/>
                  </a:lnTo>
                  <a:lnTo>
                    <a:pt x="369" y="2524"/>
                  </a:lnTo>
                  <a:lnTo>
                    <a:pt x="374" y="2501"/>
                  </a:lnTo>
                  <a:lnTo>
                    <a:pt x="372" y="2473"/>
                  </a:lnTo>
                  <a:lnTo>
                    <a:pt x="365" y="2454"/>
                  </a:lnTo>
                  <a:lnTo>
                    <a:pt x="356" y="2452"/>
                  </a:lnTo>
                  <a:lnTo>
                    <a:pt x="347" y="2445"/>
                  </a:lnTo>
                  <a:lnTo>
                    <a:pt x="347" y="2437"/>
                  </a:lnTo>
                  <a:lnTo>
                    <a:pt x="353" y="2433"/>
                  </a:lnTo>
                  <a:lnTo>
                    <a:pt x="327" y="2407"/>
                  </a:lnTo>
                  <a:lnTo>
                    <a:pt x="320" y="2373"/>
                  </a:lnTo>
                  <a:lnTo>
                    <a:pt x="312" y="2371"/>
                  </a:lnTo>
                  <a:lnTo>
                    <a:pt x="308" y="2365"/>
                  </a:lnTo>
                  <a:lnTo>
                    <a:pt x="306" y="2326"/>
                  </a:lnTo>
                  <a:lnTo>
                    <a:pt x="323" y="2298"/>
                  </a:lnTo>
                  <a:lnTo>
                    <a:pt x="344" y="2283"/>
                  </a:lnTo>
                  <a:lnTo>
                    <a:pt x="353" y="2259"/>
                  </a:lnTo>
                  <a:lnTo>
                    <a:pt x="331" y="2274"/>
                  </a:lnTo>
                  <a:lnTo>
                    <a:pt x="308" y="2265"/>
                  </a:lnTo>
                  <a:lnTo>
                    <a:pt x="306" y="2256"/>
                  </a:lnTo>
                  <a:lnTo>
                    <a:pt x="306" y="2246"/>
                  </a:lnTo>
                  <a:lnTo>
                    <a:pt x="301" y="2243"/>
                  </a:lnTo>
                  <a:lnTo>
                    <a:pt x="293" y="2239"/>
                  </a:lnTo>
                  <a:lnTo>
                    <a:pt x="296" y="2220"/>
                  </a:lnTo>
                  <a:lnTo>
                    <a:pt x="309" y="2206"/>
                  </a:lnTo>
                  <a:lnTo>
                    <a:pt x="323" y="2195"/>
                  </a:lnTo>
                  <a:lnTo>
                    <a:pt x="323" y="2183"/>
                  </a:lnTo>
                  <a:lnTo>
                    <a:pt x="312" y="2150"/>
                  </a:lnTo>
                  <a:lnTo>
                    <a:pt x="323" y="2120"/>
                  </a:lnTo>
                  <a:lnTo>
                    <a:pt x="305" y="2109"/>
                  </a:lnTo>
                  <a:lnTo>
                    <a:pt x="285" y="2099"/>
                  </a:lnTo>
                  <a:lnTo>
                    <a:pt x="288" y="2064"/>
                  </a:lnTo>
                  <a:lnTo>
                    <a:pt x="301" y="2027"/>
                  </a:lnTo>
                  <a:lnTo>
                    <a:pt x="276" y="2022"/>
                  </a:lnTo>
                  <a:lnTo>
                    <a:pt x="258" y="2022"/>
                  </a:lnTo>
                  <a:lnTo>
                    <a:pt x="247" y="2036"/>
                  </a:lnTo>
                  <a:lnTo>
                    <a:pt x="234" y="2034"/>
                  </a:lnTo>
                  <a:lnTo>
                    <a:pt x="222" y="2011"/>
                  </a:lnTo>
                  <a:lnTo>
                    <a:pt x="225" y="1984"/>
                  </a:lnTo>
                  <a:lnTo>
                    <a:pt x="232" y="1958"/>
                  </a:lnTo>
                  <a:lnTo>
                    <a:pt x="232" y="1930"/>
                  </a:lnTo>
                  <a:lnTo>
                    <a:pt x="285" y="1931"/>
                  </a:lnTo>
                  <a:lnTo>
                    <a:pt x="336" y="1922"/>
                  </a:lnTo>
                  <a:lnTo>
                    <a:pt x="368" y="1891"/>
                  </a:lnTo>
                  <a:lnTo>
                    <a:pt x="401" y="1846"/>
                  </a:lnTo>
                  <a:lnTo>
                    <a:pt x="404" y="1831"/>
                  </a:lnTo>
                  <a:lnTo>
                    <a:pt x="401" y="1810"/>
                  </a:lnTo>
                  <a:lnTo>
                    <a:pt x="381" y="1796"/>
                  </a:lnTo>
                  <a:lnTo>
                    <a:pt x="365" y="1784"/>
                  </a:lnTo>
                  <a:lnTo>
                    <a:pt x="352" y="1687"/>
                  </a:lnTo>
                  <a:lnTo>
                    <a:pt x="309" y="1619"/>
                  </a:lnTo>
                  <a:lnTo>
                    <a:pt x="266" y="1563"/>
                  </a:lnTo>
                  <a:lnTo>
                    <a:pt x="244" y="1504"/>
                  </a:lnTo>
                  <a:lnTo>
                    <a:pt x="253" y="1494"/>
                  </a:lnTo>
                  <a:lnTo>
                    <a:pt x="276" y="1509"/>
                  </a:lnTo>
                  <a:lnTo>
                    <a:pt x="302" y="1525"/>
                  </a:lnTo>
                  <a:lnTo>
                    <a:pt x="323" y="1519"/>
                  </a:lnTo>
                  <a:lnTo>
                    <a:pt x="347" y="1447"/>
                  </a:lnTo>
                  <a:lnTo>
                    <a:pt x="359" y="1353"/>
                  </a:lnTo>
                  <a:lnTo>
                    <a:pt x="353" y="1332"/>
                  </a:lnTo>
                  <a:lnTo>
                    <a:pt x="336" y="1309"/>
                  </a:lnTo>
                  <a:lnTo>
                    <a:pt x="317" y="1285"/>
                  </a:lnTo>
                  <a:lnTo>
                    <a:pt x="308" y="1264"/>
                  </a:lnTo>
                  <a:lnTo>
                    <a:pt x="301" y="1251"/>
                  </a:lnTo>
                  <a:lnTo>
                    <a:pt x="285" y="1251"/>
                  </a:lnTo>
                  <a:lnTo>
                    <a:pt x="273" y="1261"/>
                  </a:lnTo>
                  <a:lnTo>
                    <a:pt x="270" y="1276"/>
                  </a:lnTo>
                  <a:lnTo>
                    <a:pt x="253" y="1291"/>
                  </a:lnTo>
                  <a:lnTo>
                    <a:pt x="241" y="1301"/>
                  </a:lnTo>
                  <a:lnTo>
                    <a:pt x="216" y="1256"/>
                  </a:lnTo>
                  <a:lnTo>
                    <a:pt x="188" y="1200"/>
                  </a:lnTo>
                  <a:lnTo>
                    <a:pt x="155" y="1161"/>
                  </a:lnTo>
                  <a:lnTo>
                    <a:pt x="109" y="1164"/>
                  </a:lnTo>
                  <a:lnTo>
                    <a:pt x="111" y="1150"/>
                  </a:lnTo>
                  <a:lnTo>
                    <a:pt x="130" y="1111"/>
                  </a:lnTo>
                  <a:lnTo>
                    <a:pt x="149" y="1070"/>
                  </a:lnTo>
                  <a:lnTo>
                    <a:pt x="152" y="1047"/>
                  </a:lnTo>
                  <a:lnTo>
                    <a:pt x="99" y="1002"/>
                  </a:lnTo>
                  <a:lnTo>
                    <a:pt x="42" y="960"/>
                  </a:lnTo>
                  <a:lnTo>
                    <a:pt x="2" y="918"/>
                  </a:lnTo>
                  <a:lnTo>
                    <a:pt x="0" y="885"/>
                  </a:lnTo>
                  <a:lnTo>
                    <a:pt x="13" y="860"/>
                  </a:lnTo>
                  <a:lnTo>
                    <a:pt x="28" y="824"/>
                  </a:lnTo>
                  <a:lnTo>
                    <a:pt x="41" y="784"/>
                  </a:lnTo>
                  <a:lnTo>
                    <a:pt x="53" y="755"/>
                  </a:lnTo>
                  <a:lnTo>
                    <a:pt x="64" y="746"/>
                  </a:lnTo>
                  <a:lnTo>
                    <a:pt x="79" y="752"/>
                  </a:lnTo>
                  <a:lnTo>
                    <a:pt x="96" y="758"/>
                  </a:lnTo>
                  <a:lnTo>
                    <a:pt x="118" y="749"/>
                  </a:lnTo>
                  <a:lnTo>
                    <a:pt x="124" y="724"/>
                  </a:lnTo>
                  <a:lnTo>
                    <a:pt x="120" y="683"/>
                  </a:lnTo>
                  <a:lnTo>
                    <a:pt x="118" y="643"/>
                  </a:lnTo>
                  <a:lnTo>
                    <a:pt x="130" y="618"/>
                  </a:lnTo>
                  <a:lnTo>
                    <a:pt x="149" y="621"/>
                  </a:lnTo>
                  <a:lnTo>
                    <a:pt x="166" y="639"/>
                  </a:lnTo>
                  <a:lnTo>
                    <a:pt x="185" y="659"/>
                  </a:lnTo>
                  <a:lnTo>
                    <a:pt x="206" y="671"/>
                  </a:lnTo>
                  <a:lnTo>
                    <a:pt x="271" y="653"/>
                  </a:lnTo>
                  <a:lnTo>
                    <a:pt x="315" y="602"/>
                  </a:lnTo>
                  <a:lnTo>
                    <a:pt x="353" y="536"/>
                  </a:lnTo>
                  <a:lnTo>
                    <a:pt x="403" y="478"/>
                  </a:lnTo>
                  <a:lnTo>
                    <a:pt x="423" y="471"/>
                  </a:lnTo>
                  <a:lnTo>
                    <a:pt x="445" y="465"/>
                  </a:lnTo>
                  <a:lnTo>
                    <a:pt x="461" y="458"/>
                  </a:lnTo>
                  <a:lnTo>
                    <a:pt x="463" y="442"/>
                  </a:lnTo>
                  <a:lnTo>
                    <a:pt x="425" y="355"/>
                  </a:lnTo>
                  <a:lnTo>
                    <a:pt x="390" y="269"/>
                  </a:lnTo>
                  <a:lnTo>
                    <a:pt x="359" y="203"/>
                  </a:lnTo>
                  <a:lnTo>
                    <a:pt x="325" y="131"/>
                  </a:lnTo>
                  <a:lnTo>
                    <a:pt x="318" y="60"/>
                  </a:lnTo>
                  <a:lnTo>
                    <a:pt x="363" y="0"/>
                  </a:lnTo>
                  <a:lnTo>
                    <a:pt x="382" y="4"/>
                  </a:lnTo>
                  <a:lnTo>
                    <a:pt x="403" y="12"/>
                  </a:lnTo>
                  <a:lnTo>
                    <a:pt x="422" y="63"/>
                  </a:lnTo>
                  <a:lnTo>
                    <a:pt x="458" y="102"/>
                  </a:lnTo>
                  <a:lnTo>
                    <a:pt x="483" y="113"/>
                  </a:lnTo>
                  <a:lnTo>
                    <a:pt x="503" y="124"/>
                  </a:lnTo>
                  <a:lnTo>
                    <a:pt x="553" y="191"/>
                  </a:lnTo>
                  <a:lnTo>
                    <a:pt x="609" y="258"/>
                  </a:lnTo>
                  <a:lnTo>
                    <a:pt x="606" y="260"/>
                  </a:lnTo>
                  <a:lnTo>
                    <a:pt x="598" y="263"/>
                  </a:lnTo>
                  <a:lnTo>
                    <a:pt x="579" y="294"/>
                  </a:lnTo>
                  <a:lnTo>
                    <a:pt x="585" y="330"/>
                  </a:lnTo>
                  <a:lnTo>
                    <a:pt x="601" y="343"/>
                  </a:lnTo>
                  <a:lnTo>
                    <a:pt x="616" y="358"/>
                  </a:lnTo>
                  <a:lnTo>
                    <a:pt x="620" y="384"/>
                  </a:lnTo>
                  <a:lnTo>
                    <a:pt x="609" y="408"/>
                  </a:lnTo>
                  <a:lnTo>
                    <a:pt x="579" y="440"/>
                  </a:lnTo>
                  <a:lnTo>
                    <a:pt x="547" y="471"/>
                  </a:lnTo>
                  <a:lnTo>
                    <a:pt x="547" y="487"/>
                  </a:lnTo>
                  <a:lnTo>
                    <a:pt x="550" y="500"/>
                  </a:lnTo>
                  <a:lnTo>
                    <a:pt x="527" y="508"/>
                  </a:lnTo>
                  <a:lnTo>
                    <a:pt x="509" y="518"/>
                  </a:lnTo>
                  <a:lnTo>
                    <a:pt x="503" y="545"/>
                  </a:lnTo>
                  <a:lnTo>
                    <a:pt x="514" y="568"/>
                  </a:lnTo>
                  <a:lnTo>
                    <a:pt x="533" y="587"/>
                  </a:lnTo>
                  <a:lnTo>
                    <a:pt x="559" y="602"/>
                  </a:lnTo>
                  <a:lnTo>
                    <a:pt x="565" y="601"/>
                  </a:lnTo>
                  <a:lnTo>
                    <a:pt x="571" y="596"/>
                  </a:lnTo>
                  <a:lnTo>
                    <a:pt x="566" y="606"/>
                  </a:lnTo>
                  <a:lnTo>
                    <a:pt x="565" y="615"/>
                  </a:lnTo>
                  <a:lnTo>
                    <a:pt x="632" y="680"/>
                  </a:lnTo>
                  <a:lnTo>
                    <a:pt x="711" y="729"/>
                  </a:lnTo>
                  <a:lnTo>
                    <a:pt x="775" y="801"/>
                  </a:lnTo>
                  <a:lnTo>
                    <a:pt x="808" y="889"/>
                  </a:lnTo>
                  <a:lnTo>
                    <a:pt x="817" y="896"/>
                  </a:lnTo>
                  <a:lnTo>
                    <a:pt x="829" y="904"/>
                  </a:lnTo>
                  <a:lnTo>
                    <a:pt x="873" y="907"/>
                  </a:lnTo>
                  <a:lnTo>
                    <a:pt x="900" y="936"/>
                  </a:lnTo>
                  <a:lnTo>
                    <a:pt x="900" y="960"/>
                  </a:lnTo>
                  <a:lnTo>
                    <a:pt x="890" y="983"/>
                  </a:lnTo>
                  <a:lnTo>
                    <a:pt x="893" y="1021"/>
                  </a:lnTo>
                  <a:lnTo>
                    <a:pt x="900" y="1061"/>
                  </a:lnTo>
                  <a:lnTo>
                    <a:pt x="897" y="1069"/>
                  </a:lnTo>
                  <a:lnTo>
                    <a:pt x="893" y="1073"/>
                  </a:lnTo>
                  <a:lnTo>
                    <a:pt x="868" y="1074"/>
                  </a:lnTo>
                  <a:lnTo>
                    <a:pt x="842" y="1061"/>
                  </a:lnTo>
                  <a:lnTo>
                    <a:pt x="836" y="1057"/>
                  </a:lnTo>
                  <a:lnTo>
                    <a:pt x="836" y="1049"/>
                  </a:lnTo>
                  <a:lnTo>
                    <a:pt x="782" y="1041"/>
                  </a:lnTo>
                  <a:lnTo>
                    <a:pt x="730" y="1029"/>
                  </a:lnTo>
                  <a:lnTo>
                    <a:pt x="712" y="1029"/>
                  </a:lnTo>
                  <a:lnTo>
                    <a:pt x="698" y="1038"/>
                  </a:lnTo>
                  <a:lnTo>
                    <a:pt x="684" y="1055"/>
                  </a:lnTo>
                  <a:lnTo>
                    <a:pt x="686" y="1073"/>
                  </a:lnTo>
                  <a:lnTo>
                    <a:pt x="699" y="1091"/>
                  </a:lnTo>
                  <a:lnTo>
                    <a:pt x="717" y="1104"/>
                  </a:lnTo>
                  <a:lnTo>
                    <a:pt x="725" y="1117"/>
                  </a:lnTo>
                  <a:lnTo>
                    <a:pt x="721" y="1135"/>
                  </a:lnTo>
                  <a:lnTo>
                    <a:pt x="698" y="1142"/>
                  </a:lnTo>
                  <a:lnTo>
                    <a:pt x="673" y="1144"/>
                  </a:lnTo>
                  <a:lnTo>
                    <a:pt x="658" y="1170"/>
                  </a:lnTo>
                  <a:lnTo>
                    <a:pt x="648" y="1201"/>
                  </a:lnTo>
                  <a:lnTo>
                    <a:pt x="639" y="1214"/>
                  </a:lnTo>
                  <a:lnTo>
                    <a:pt x="625" y="1222"/>
                  </a:lnTo>
                  <a:lnTo>
                    <a:pt x="628" y="1275"/>
                  </a:lnTo>
                  <a:lnTo>
                    <a:pt x="657" y="1314"/>
                  </a:lnTo>
                  <a:lnTo>
                    <a:pt x="664" y="1341"/>
                  </a:lnTo>
                  <a:lnTo>
                    <a:pt x="673" y="1367"/>
                  </a:lnTo>
                  <a:lnTo>
                    <a:pt x="686" y="1375"/>
                  </a:lnTo>
                  <a:lnTo>
                    <a:pt x="700" y="1382"/>
                  </a:lnTo>
                  <a:lnTo>
                    <a:pt x="712" y="1412"/>
                  </a:lnTo>
                  <a:lnTo>
                    <a:pt x="714" y="1441"/>
                  </a:lnTo>
                  <a:lnTo>
                    <a:pt x="705" y="1492"/>
                  </a:lnTo>
                  <a:lnTo>
                    <a:pt x="706" y="1541"/>
                  </a:lnTo>
                  <a:lnTo>
                    <a:pt x="728" y="1581"/>
                  </a:lnTo>
                  <a:lnTo>
                    <a:pt x="765" y="1603"/>
                  </a:lnTo>
                  <a:lnTo>
                    <a:pt x="806" y="1604"/>
                  </a:lnTo>
                  <a:lnTo>
                    <a:pt x="851" y="1585"/>
                  </a:lnTo>
                  <a:lnTo>
                    <a:pt x="870" y="1581"/>
                  </a:lnTo>
                  <a:lnTo>
                    <a:pt x="890" y="1594"/>
                  </a:lnTo>
                  <a:lnTo>
                    <a:pt x="905" y="1597"/>
                  </a:lnTo>
                  <a:lnTo>
                    <a:pt x="921" y="1594"/>
                  </a:lnTo>
                  <a:lnTo>
                    <a:pt x="963" y="1572"/>
                  </a:lnTo>
                  <a:lnTo>
                    <a:pt x="1007" y="1571"/>
                  </a:lnTo>
                  <a:lnTo>
                    <a:pt x="1024" y="1575"/>
                  </a:lnTo>
                  <a:lnTo>
                    <a:pt x="1039" y="1582"/>
                  </a:lnTo>
                  <a:lnTo>
                    <a:pt x="1046" y="1593"/>
                  </a:lnTo>
                  <a:lnTo>
                    <a:pt x="1052" y="1601"/>
                  </a:lnTo>
                  <a:lnTo>
                    <a:pt x="1048" y="1644"/>
                  </a:lnTo>
                  <a:lnTo>
                    <a:pt x="1055" y="1679"/>
                  </a:lnTo>
                  <a:lnTo>
                    <a:pt x="1089" y="1703"/>
                  </a:lnTo>
                  <a:lnTo>
                    <a:pt x="1127" y="1722"/>
                  </a:lnTo>
                  <a:lnTo>
                    <a:pt x="1132" y="1800"/>
                  </a:lnTo>
                  <a:lnTo>
                    <a:pt x="1127" y="1881"/>
                  </a:lnTo>
                  <a:lnTo>
                    <a:pt x="1153" y="1908"/>
                  </a:lnTo>
                  <a:lnTo>
                    <a:pt x="1163" y="1940"/>
                  </a:lnTo>
                  <a:lnTo>
                    <a:pt x="1166" y="1977"/>
                  </a:lnTo>
                  <a:lnTo>
                    <a:pt x="1167" y="2014"/>
                  </a:lnTo>
                  <a:lnTo>
                    <a:pt x="1176" y="2021"/>
                  </a:lnTo>
                  <a:lnTo>
                    <a:pt x="1192" y="2021"/>
                  </a:lnTo>
                  <a:lnTo>
                    <a:pt x="1194" y="2030"/>
                  </a:lnTo>
                  <a:lnTo>
                    <a:pt x="1200" y="2034"/>
                  </a:lnTo>
                  <a:lnTo>
                    <a:pt x="1208" y="2034"/>
                  </a:lnTo>
                  <a:lnTo>
                    <a:pt x="1214" y="2034"/>
                  </a:lnTo>
                  <a:close/>
                </a:path>
              </a:pathLst>
            </a:custGeom>
            <a:solidFill>
              <a:srgbClr val="009900"/>
            </a:solidFill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O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84481" name="Freeform 33"/>
            <p:cNvSpPr>
              <a:spLocks/>
            </p:cNvSpPr>
            <p:nvPr/>
          </p:nvSpPr>
          <p:spPr bwMode="auto">
            <a:xfrm>
              <a:off x="833" y="2332"/>
              <a:ext cx="193" cy="150"/>
            </a:xfrm>
            <a:custGeom>
              <a:avLst/>
              <a:gdLst/>
              <a:ahLst/>
              <a:cxnLst>
                <a:cxn ang="0">
                  <a:pos x="301" y="347"/>
                </a:cxn>
                <a:cxn ang="0">
                  <a:pos x="288" y="344"/>
                </a:cxn>
                <a:cxn ang="0">
                  <a:pos x="282" y="340"/>
                </a:cxn>
                <a:cxn ang="0">
                  <a:pos x="257" y="306"/>
                </a:cxn>
                <a:cxn ang="0">
                  <a:pos x="273" y="265"/>
                </a:cxn>
                <a:cxn ang="0">
                  <a:pos x="307" y="237"/>
                </a:cxn>
                <a:cxn ang="0">
                  <a:pos x="310" y="188"/>
                </a:cxn>
                <a:cxn ang="0">
                  <a:pos x="336" y="138"/>
                </a:cxn>
                <a:cxn ang="0">
                  <a:pos x="410" y="122"/>
                </a:cxn>
                <a:cxn ang="0">
                  <a:pos x="381" y="78"/>
                </a:cxn>
                <a:cxn ang="0">
                  <a:pos x="296" y="76"/>
                </a:cxn>
                <a:cxn ang="0">
                  <a:pos x="283" y="28"/>
                </a:cxn>
                <a:cxn ang="0">
                  <a:pos x="266" y="0"/>
                </a:cxn>
                <a:cxn ang="0">
                  <a:pos x="187" y="10"/>
                </a:cxn>
                <a:cxn ang="0">
                  <a:pos x="102" y="45"/>
                </a:cxn>
                <a:cxn ang="0">
                  <a:pos x="82" y="67"/>
                </a:cxn>
                <a:cxn ang="0">
                  <a:pos x="70" y="84"/>
                </a:cxn>
                <a:cxn ang="0">
                  <a:pos x="41" y="109"/>
                </a:cxn>
                <a:cxn ang="0">
                  <a:pos x="19" y="131"/>
                </a:cxn>
                <a:cxn ang="0">
                  <a:pos x="0" y="153"/>
                </a:cxn>
                <a:cxn ang="0">
                  <a:pos x="10" y="179"/>
                </a:cxn>
                <a:cxn ang="0">
                  <a:pos x="19" y="203"/>
                </a:cxn>
                <a:cxn ang="0">
                  <a:pos x="44" y="213"/>
                </a:cxn>
                <a:cxn ang="0">
                  <a:pos x="54" y="229"/>
                </a:cxn>
                <a:cxn ang="0">
                  <a:pos x="81" y="268"/>
                </a:cxn>
                <a:cxn ang="0">
                  <a:pos x="83" y="299"/>
                </a:cxn>
                <a:cxn ang="0">
                  <a:pos x="99" y="307"/>
                </a:cxn>
                <a:cxn ang="0">
                  <a:pos x="108" y="315"/>
                </a:cxn>
                <a:cxn ang="0">
                  <a:pos x="116" y="328"/>
                </a:cxn>
                <a:cxn ang="0">
                  <a:pos x="171" y="318"/>
                </a:cxn>
                <a:cxn ang="0">
                  <a:pos x="202" y="346"/>
                </a:cxn>
                <a:cxn ang="0">
                  <a:pos x="209" y="359"/>
                </a:cxn>
                <a:cxn ang="0">
                  <a:pos x="216" y="374"/>
                </a:cxn>
                <a:cxn ang="0">
                  <a:pos x="237" y="406"/>
                </a:cxn>
                <a:cxn ang="0">
                  <a:pos x="238" y="409"/>
                </a:cxn>
                <a:cxn ang="0">
                  <a:pos x="288" y="447"/>
                </a:cxn>
                <a:cxn ang="0">
                  <a:pos x="324" y="485"/>
                </a:cxn>
                <a:cxn ang="0">
                  <a:pos x="394" y="496"/>
                </a:cxn>
                <a:cxn ang="0">
                  <a:pos x="399" y="496"/>
                </a:cxn>
                <a:cxn ang="0">
                  <a:pos x="488" y="511"/>
                </a:cxn>
                <a:cxn ang="0">
                  <a:pos x="552" y="503"/>
                </a:cxn>
                <a:cxn ang="0">
                  <a:pos x="604" y="493"/>
                </a:cxn>
                <a:cxn ang="0">
                  <a:pos x="609" y="412"/>
                </a:cxn>
                <a:cxn ang="0">
                  <a:pos x="565" y="382"/>
                </a:cxn>
                <a:cxn ang="0">
                  <a:pos x="526" y="369"/>
                </a:cxn>
                <a:cxn ang="0">
                  <a:pos x="495" y="356"/>
                </a:cxn>
                <a:cxn ang="0">
                  <a:pos x="450" y="334"/>
                </a:cxn>
                <a:cxn ang="0">
                  <a:pos x="421" y="341"/>
                </a:cxn>
                <a:cxn ang="0">
                  <a:pos x="393" y="343"/>
                </a:cxn>
                <a:cxn ang="0">
                  <a:pos x="384" y="332"/>
                </a:cxn>
                <a:cxn ang="0">
                  <a:pos x="381" y="322"/>
                </a:cxn>
                <a:cxn ang="0">
                  <a:pos x="375" y="300"/>
                </a:cxn>
                <a:cxn ang="0">
                  <a:pos x="348" y="306"/>
                </a:cxn>
              </a:cxnLst>
              <a:rect l="0" t="0" r="r" b="b"/>
              <a:pathLst>
                <a:path w="612" h="511">
                  <a:moveTo>
                    <a:pt x="310" y="356"/>
                  </a:moveTo>
                  <a:lnTo>
                    <a:pt x="310" y="354"/>
                  </a:lnTo>
                  <a:lnTo>
                    <a:pt x="308" y="353"/>
                  </a:lnTo>
                  <a:lnTo>
                    <a:pt x="301" y="347"/>
                  </a:lnTo>
                  <a:lnTo>
                    <a:pt x="292" y="347"/>
                  </a:lnTo>
                  <a:lnTo>
                    <a:pt x="292" y="344"/>
                  </a:lnTo>
                  <a:lnTo>
                    <a:pt x="291" y="344"/>
                  </a:lnTo>
                  <a:lnTo>
                    <a:pt x="288" y="344"/>
                  </a:lnTo>
                  <a:lnTo>
                    <a:pt x="286" y="343"/>
                  </a:lnTo>
                  <a:lnTo>
                    <a:pt x="285" y="341"/>
                  </a:lnTo>
                  <a:lnTo>
                    <a:pt x="283" y="340"/>
                  </a:lnTo>
                  <a:lnTo>
                    <a:pt x="282" y="340"/>
                  </a:lnTo>
                  <a:lnTo>
                    <a:pt x="280" y="340"/>
                  </a:lnTo>
                  <a:lnTo>
                    <a:pt x="276" y="337"/>
                  </a:lnTo>
                  <a:lnTo>
                    <a:pt x="273" y="337"/>
                  </a:lnTo>
                  <a:lnTo>
                    <a:pt x="257" y="306"/>
                  </a:lnTo>
                  <a:lnTo>
                    <a:pt x="267" y="272"/>
                  </a:lnTo>
                  <a:lnTo>
                    <a:pt x="269" y="272"/>
                  </a:lnTo>
                  <a:lnTo>
                    <a:pt x="270" y="271"/>
                  </a:lnTo>
                  <a:lnTo>
                    <a:pt x="273" y="265"/>
                  </a:lnTo>
                  <a:lnTo>
                    <a:pt x="276" y="260"/>
                  </a:lnTo>
                  <a:lnTo>
                    <a:pt x="280" y="253"/>
                  </a:lnTo>
                  <a:lnTo>
                    <a:pt x="289" y="250"/>
                  </a:lnTo>
                  <a:lnTo>
                    <a:pt x="307" y="237"/>
                  </a:lnTo>
                  <a:lnTo>
                    <a:pt x="314" y="219"/>
                  </a:lnTo>
                  <a:lnTo>
                    <a:pt x="313" y="212"/>
                  </a:lnTo>
                  <a:lnTo>
                    <a:pt x="313" y="204"/>
                  </a:lnTo>
                  <a:lnTo>
                    <a:pt x="310" y="188"/>
                  </a:lnTo>
                  <a:lnTo>
                    <a:pt x="310" y="173"/>
                  </a:lnTo>
                  <a:lnTo>
                    <a:pt x="320" y="159"/>
                  </a:lnTo>
                  <a:lnTo>
                    <a:pt x="329" y="143"/>
                  </a:lnTo>
                  <a:lnTo>
                    <a:pt x="336" y="138"/>
                  </a:lnTo>
                  <a:lnTo>
                    <a:pt x="345" y="135"/>
                  </a:lnTo>
                  <a:lnTo>
                    <a:pt x="369" y="132"/>
                  </a:lnTo>
                  <a:lnTo>
                    <a:pt x="394" y="129"/>
                  </a:lnTo>
                  <a:lnTo>
                    <a:pt x="410" y="122"/>
                  </a:lnTo>
                  <a:lnTo>
                    <a:pt x="413" y="106"/>
                  </a:lnTo>
                  <a:lnTo>
                    <a:pt x="410" y="100"/>
                  </a:lnTo>
                  <a:lnTo>
                    <a:pt x="407" y="94"/>
                  </a:lnTo>
                  <a:lnTo>
                    <a:pt x="381" y="78"/>
                  </a:lnTo>
                  <a:lnTo>
                    <a:pt x="352" y="73"/>
                  </a:lnTo>
                  <a:lnTo>
                    <a:pt x="334" y="81"/>
                  </a:lnTo>
                  <a:lnTo>
                    <a:pt x="317" y="76"/>
                  </a:lnTo>
                  <a:lnTo>
                    <a:pt x="296" y="76"/>
                  </a:lnTo>
                  <a:lnTo>
                    <a:pt x="278" y="69"/>
                  </a:lnTo>
                  <a:lnTo>
                    <a:pt x="278" y="57"/>
                  </a:lnTo>
                  <a:lnTo>
                    <a:pt x="280" y="45"/>
                  </a:lnTo>
                  <a:lnTo>
                    <a:pt x="283" y="28"/>
                  </a:lnTo>
                  <a:lnTo>
                    <a:pt x="283" y="10"/>
                  </a:lnTo>
                  <a:lnTo>
                    <a:pt x="280" y="6"/>
                  </a:lnTo>
                  <a:lnTo>
                    <a:pt x="275" y="1"/>
                  </a:lnTo>
                  <a:lnTo>
                    <a:pt x="266" y="0"/>
                  </a:lnTo>
                  <a:lnTo>
                    <a:pt x="260" y="1"/>
                  </a:lnTo>
                  <a:lnTo>
                    <a:pt x="240" y="4"/>
                  </a:lnTo>
                  <a:lnTo>
                    <a:pt x="219" y="6"/>
                  </a:lnTo>
                  <a:lnTo>
                    <a:pt x="187" y="10"/>
                  </a:lnTo>
                  <a:lnTo>
                    <a:pt x="161" y="31"/>
                  </a:lnTo>
                  <a:lnTo>
                    <a:pt x="137" y="38"/>
                  </a:lnTo>
                  <a:lnTo>
                    <a:pt x="113" y="39"/>
                  </a:lnTo>
                  <a:lnTo>
                    <a:pt x="102" y="45"/>
                  </a:lnTo>
                  <a:lnTo>
                    <a:pt x="95" y="54"/>
                  </a:lnTo>
                  <a:lnTo>
                    <a:pt x="92" y="54"/>
                  </a:lnTo>
                  <a:lnTo>
                    <a:pt x="89" y="56"/>
                  </a:lnTo>
                  <a:lnTo>
                    <a:pt x="82" y="67"/>
                  </a:lnTo>
                  <a:lnTo>
                    <a:pt x="76" y="79"/>
                  </a:lnTo>
                  <a:lnTo>
                    <a:pt x="73" y="79"/>
                  </a:lnTo>
                  <a:lnTo>
                    <a:pt x="73" y="81"/>
                  </a:lnTo>
                  <a:lnTo>
                    <a:pt x="70" y="84"/>
                  </a:lnTo>
                  <a:lnTo>
                    <a:pt x="69" y="87"/>
                  </a:lnTo>
                  <a:lnTo>
                    <a:pt x="62" y="97"/>
                  </a:lnTo>
                  <a:lnTo>
                    <a:pt x="53" y="103"/>
                  </a:lnTo>
                  <a:lnTo>
                    <a:pt x="41" y="109"/>
                  </a:lnTo>
                  <a:lnTo>
                    <a:pt x="31" y="112"/>
                  </a:lnTo>
                  <a:lnTo>
                    <a:pt x="27" y="122"/>
                  </a:lnTo>
                  <a:lnTo>
                    <a:pt x="21" y="131"/>
                  </a:lnTo>
                  <a:lnTo>
                    <a:pt x="19" y="131"/>
                  </a:lnTo>
                  <a:lnTo>
                    <a:pt x="18" y="131"/>
                  </a:lnTo>
                  <a:lnTo>
                    <a:pt x="8" y="138"/>
                  </a:lnTo>
                  <a:lnTo>
                    <a:pt x="0" y="147"/>
                  </a:lnTo>
                  <a:lnTo>
                    <a:pt x="0" y="153"/>
                  </a:lnTo>
                  <a:lnTo>
                    <a:pt x="2" y="157"/>
                  </a:lnTo>
                  <a:lnTo>
                    <a:pt x="8" y="163"/>
                  </a:lnTo>
                  <a:lnTo>
                    <a:pt x="12" y="170"/>
                  </a:lnTo>
                  <a:lnTo>
                    <a:pt x="10" y="179"/>
                  </a:lnTo>
                  <a:lnTo>
                    <a:pt x="9" y="188"/>
                  </a:lnTo>
                  <a:lnTo>
                    <a:pt x="12" y="193"/>
                  </a:lnTo>
                  <a:lnTo>
                    <a:pt x="13" y="197"/>
                  </a:lnTo>
                  <a:lnTo>
                    <a:pt x="19" y="203"/>
                  </a:lnTo>
                  <a:lnTo>
                    <a:pt x="27" y="207"/>
                  </a:lnTo>
                  <a:lnTo>
                    <a:pt x="32" y="210"/>
                  </a:lnTo>
                  <a:lnTo>
                    <a:pt x="38" y="212"/>
                  </a:lnTo>
                  <a:lnTo>
                    <a:pt x="44" y="213"/>
                  </a:lnTo>
                  <a:lnTo>
                    <a:pt x="50" y="215"/>
                  </a:lnTo>
                  <a:lnTo>
                    <a:pt x="50" y="216"/>
                  </a:lnTo>
                  <a:lnTo>
                    <a:pt x="53" y="218"/>
                  </a:lnTo>
                  <a:lnTo>
                    <a:pt x="54" y="229"/>
                  </a:lnTo>
                  <a:lnTo>
                    <a:pt x="59" y="240"/>
                  </a:lnTo>
                  <a:lnTo>
                    <a:pt x="66" y="249"/>
                  </a:lnTo>
                  <a:lnTo>
                    <a:pt x="76" y="253"/>
                  </a:lnTo>
                  <a:lnTo>
                    <a:pt x="81" y="268"/>
                  </a:lnTo>
                  <a:lnTo>
                    <a:pt x="82" y="282"/>
                  </a:lnTo>
                  <a:lnTo>
                    <a:pt x="81" y="288"/>
                  </a:lnTo>
                  <a:lnTo>
                    <a:pt x="81" y="293"/>
                  </a:lnTo>
                  <a:lnTo>
                    <a:pt x="83" y="299"/>
                  </a:lnTo>
                  <a:lnTo>
                    <a:pt x="88" y="301"/>
                  </a:lnTo>
                  <a:lnTo>
                    <a:pt x="92" y="304"/>
                  </a:lnTo>
                  <a:lnTo>
                    <a:pt x="97" y="306"/>
                  </a:lnTo>
                  <a:lnTo>
                    <a:pt x="99" y="307"/>
                  </a:lnTo>
                  <a:lnTo>
                    <a:pt x="102" y="307"/>
                  </a:lnTo>
                  <a:lnTo>
                    <a:pt x="105" y="310"/>
                  </a:lnTo>
                  <a:lnTo>
                    <a:pt x="108" y="313"/>
                  </a:lnTo>
                  <a:lnTo>
                    <a:pt x="108" y="315"/>
                  </a:lnTo>
                  <a:lnTo>
                    <a:pt x="108" y="316"/>
                  </a:lnTo>
                  <a:lnTo>
                    <a:pt x="111" y="322"/>
                  </a:lnTo>
                  <a:lnTo>
                    <a:pt x="114" y="328"/>
                  </a:lnTo>
                  <a:lnTo>
                    <a:pt x="116" y="328"/>
                  </a:lnTo>
                  <a:lnTo>
                    <a:pt x="117" y="328"/>
                  </a:lnTo>
                  <a:lnTo>
                    <a:pt x="129" y="321"/>
                  </a:lnTo>
                  <a:lnTo>
                    <a:pt x="140" y="315"/>
                  </a:lnTo>
                  <a:lnTo>
                    <a:pt x="171" y="318"/>
                  </a:lnTo>
                  <a:lnTo>
                    <a:pt x="199" y="337"/>
                  </a:lnTo>
                  <a:lnTo>
                    <a:pt x="199" y="340"/>
                  </a:lnTo>
                  <a:lnTo>
                    <a:pt x="199" y="343"/>
                  </a:lnTo>
                  <a:lnTo>
                    <a:pt x="202" y="346"/>
                  </a:lnTo>
                  <a:lnTo>
                    <a:pt x="205" y="350"/>
                  </a:lnTo>
                  <a:lnTo>
                    <a:pt x="205" y="353"/>
                  </a:lnTo>
                  <a:lnTo>
                    <a:pt x="206" y="356"/>
                  </a:lnTo>
                  <a:lnTo>
                    <a:pt x="209" y="359"/>
                  </a:lnTo>
                  <a:lnTo>
                    <a:pt x="212" y="363"/>
                  </a:lnTo>
                  <a:lnTo>
                    <a:pt x="212" y="366"/>
                  </a:lnTo>
                  <a:lnTo>
                    <a:pt x="212" y="369"/>
                  </a:lnTo>
                  <a:lnTo>
                    <a:pt x="216" y="374"/>
                  </a:lnTo>
                  <a:lnTo>
                    <a:pt x="218" y="377"/>
                  </a:lnTo>
                  <a:lnTo>
                    <a:pt x="219" y="381"/>
                  </a:lnTo>
                  <a:lnTo>
                    <a:pt x="226" y="394"/>
                  </a:lnTo>
                  <a:lnTo>
                    <a:pt x="237" y="406"/>
                  </a:lnTo>
                  <a:lnTo>
                    <a:pt x="241" y="406"/>
                  </a:lnTo>
                  <a:lnTo>
                    <a:pt x="238" y="407"/>
                  </a:lnTo>
                  <a:lnTo>
                    <a:pt x="238" y="406"/>
                  </a:lnTo>
                  <a:lnTo>
                    <a:pt x="238" y="409"/>
                  </a:lnTo>
                  <a:lnTo>
                    <a:pt x="254" y="424"/>
                  </a:lnTo>
                  <a:lnTo>
                    <a:pt x="266" y="438"/>
                  </a:lnTo>
                  <a:lnTo>
                    <a:pt x="278" y="441"/>
                  </a:lnTo>
                  <a:lnTo>
                    <a:pt x="288" y="447"/>
                  </a:lnTo>
                  <a:lnTo>
                    <a:pt x="299" y="463"/>
                  </a:lnTo>
                  <a:lnTo>
                    <a:pt x="313" y="478"/>
                  </a:lnTo>
                  <a:lnTo>
                    <a:pt x="318" y="483"/>
                  </a:lnTo>
                  <a:lnTo>
                    <a:pt x="324" y="485"/>
                  </a:lnTo>
                  <a:lnTo>
                    <a:pt x="345" y="487"/>
                  </a:lnTo>
                  <a:lnTo>
                    <a:pt x="364" y="491"/>
                  </a:lnTo>
                  <a:lnTo>
                    <a:pt x="380" y="493"/>
                  </a:lnTo>
                  <a:lnTo>
                    <a:pt x="394" y="496"/>
                  </a:lnTo>
                  <a:lnTo>
                    <a:pt x="393" y="497"/>
                  </a:lnTo>
                  <a:lnTo>
                    <a:pt x="391" y="494"/>
                  </a:lnTo>
                  <a:lnTo>
                    <a:pt x="396" y="496"/>
                  </a:lnTo>
                  <a:lnTo>
                    <a:pt x="399" y="496"/>
                  </a:lnTo>
                  <a:lnTo>
                    <a:pt x="423" y="494"/>
                  </a:lnTo>
                  <a:lnTo>
                    <a:pt x="448" y="497"/>
                  </a:lnTo>
                  <a:lnTo>
                    <a:pt x="467" y="506"/>
                  </a:lnTo>
                  <a:lnTo>
                    <a:pt x="488" y="511"/>
                  </a:lnTo>
                  <a:lnTo>
                    <a:pt x="518" y="511"/>
                  </a:lnTo>
                  <a:lnTo>
                    <a:pt x="547" y="503"/>
                  </a:lnTo>
                  <a:lnTo>
                    <a:pt x="549" y="503"/>
                  </a:lnTo>
                  <a:lnTo>
                    <a:pt x="552" y="503"/>
                  </a:lnTo>
                  <a:lnTo>
                    <a:pt x="565" y="499"/>
                  </a:lnTo>
                  <a:lnTo>
                    <a:pt x="577" y="493"/>
                  </a:lnTo>
                  <a:lnTo>
                    <a:pt x="591" y="493"/>
                  </a:lnTo>
                  <a:lnTo>
                    <a:pt x="604" y="493"/>
                  </a:lnTo>
                  <a:lnTo>
                    <a:pt x="601" y="488"/>
                  </a:lnTo>
                  <a:lnTo>
                    <a:pt x="599" y="452"/>
                  </a:lnTo>
                  <a:lnTo>
                    <a:pt x="606" y="415"/>
                  </a:lnTo>
                  <a:lnTo>
                    <a:pt x="609" y="412"/>
                  </a:lnTo>
                  <a:lnTo>
                    <a:pt x="612" y="407"/>
                  </a:lnTo>
                  <a:lnTo>
                    <a:pt x="597" y="407"/>
                  </a:lnTo>
                  <a:lnTo>
                    <a:pt x="582" y="402"/>
                  </a:lnTo>
                  <a:lnTo>
                    <a:pt x="565" y="382"/>
                  </a:lnTo>
                  <a:lnTo>
                    <a:pt x="536" y="377"/>
                  </a:lnTo>
                  <a:lnTo>
                    <a:pt x="533" y="377"/>
                  </a:lnTo>
                  <a:lnTo>
                    <a:pt x="529" y="375"/>
                  </a:lnTo>
                  <a:lnTo>
                    <a:pt x="526" y="369"/>
                  </a:lnTo>
                  <a:lnTo>
                    <a:pt x="523" y="363"/>
                  </a:lnTo>
                  <a:lnTo>
                    <a:pt x="520" y="362"/>
                  </a:lnTo>
                  <a:lnTo>
                    <a:pt x="518" y="359"/>
                  </a:lnTo>
                  <a:lnTo>
                    <a:pt x="495" y="356"/>
                  </a:lnTo>
                  <a:lnTo>
                    <a:pt x="472" y="354"/>
                  </a:lnTo>
                  <a:lnTo>
                    <a:pt x="464" y="352"/>
                  </a:lnTo>
                  <a:lnTo>
                    <a:pt x="458" y="344"/>
                  </a:lnTo>
                  <a:lnTo>
                    <a:pt x="450" y="334"/>
                  </a:lnTo>
                  <a:lnTo>
                    <a:pt x="438" y="332"/>
                  </a:lnTo>
                  <a:lnTo>
                    <a:pt x="434" y="335"/>
                  </a:lnTo>
                  <a:lnTo>
                    <a:pt x="429" y="338"/>
                  </a:lnTo>
                  <a:lnTo>
                    <a:pt x="421" y="341"/>
                  </a:lnTo>
                  <a:lnTo>
                    <a:pt x="413" y="344"/>
                  </a:lnTo>
                  <a:lnTo>
                    <a:pt x="404" y="346"/>
                  </a:lnTo>
                  <a:lnTo>
                    <a:pt x="397" y="344"/>
                  </a:lnTo>
                  <a:lnTo>
                    <a:pt x="393" y="343"/>
                  </a:lnTo>
                  <a:lnTo>
                    <a:pt x="390" y="340"/>
                  </a:lnTo>
                  <a:lnTo>
                    <a:pt x="387" y="337"/>
                  </a:lnTo>
                  <a:lnTo>
                    <a:pt x="384" y="334"/>
                  </a:lnTo>
                  <a:lnTo>
                    <a:pt x="384" y="332"/>
                  </a:lnTo>
                  <a:lnTo>
                    <a:pt x="384" y="329"/>
                  </a:lnTo>
                  <a:lnTo>
                    <a:pt x="384" y="328"/>
                  </a:lnTo>
                  <a:lnTo>
                    <a:pt x="381" y="327"/>
                  </a:lnTo>
                  <a:lnTo>
                    <a:pt x="381" y="322"/>
                  </a:lnTo>
                  <a:lnTo>
                    <a:pt x="381" y="316"/>
                  </a:lnTo>
                  <a:lnTo>
                    <a:pt x="380" y="309"/>
                  </a:lnTo>
                  <a:lnTo>
                    <a:pt x="377" y="301"/>
                  </a:lnTo>
                  <a:lnTo>
                    <a:pt x="375" y="300"/>
                  </a:lnTo>
                  <a:lnTo>
                    <a:pt x="372" y="299"/>
                  </a:lnTo>
                  <a:lnTo>
                    <a:pt x="365" y="297"/>
                  </a:lnTo>
                  <a:lnTo>
                    <a:pt x="359" y="299"/>
                  </a:lnTo>
                  <a:lnTo>
                    <a:pt x="348" y="306"/>
                  </a:lnTo>
                  <a:lnTo>
                    <a:pt x="339" y="318"/>
                  </a:lnTo>
                  <a:lnTo>
                    <a:pt x="310" y="356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O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84482" name="Freeform 34"/>
            <p:cNvSpPr>
              <a:spLocks/>
            </p:cNvSpPr>
            <p:nvPr/>
          </p:nvSpPr>
          <p:spPr bwMode="auto">
            <a:xfrm>
              <a:off x="1130" y="2271"/>
              <a:ext cx="361" cy="396"/>
            </a:xfrm>
            <a:custGeom>
              <a:avLst/>
              <a:gdLst/>
              <a:ahLst/>
              <a:cxnLst>
                <a:cxn ang="0">
                  <a:pos x="1107" y="922"/>
                </a:cxn>
                <a:cxn ang="0">
                  <a:pos x="1088" y="953"/>
                </a:cxn>
                <a:cxn ang="0">
                  <a:pos x="1050" y="1025"/>
                </a:cxn>
                <a:cxn ang="0">
                  <a:pos x="946" y="972"/>
                </a:cxn>
                <a:cxn ang="0">
                  <a:pos x="812" y="938"/>
                </a:cxn>
                <a:cxn ang="0">
                  <a:pos x="755" y="869"/>
                </a:cxn>
                <a:cxn ang="0">
                  <a:pos x="648" y="882"/>
                </a:cxn>
                <a:cxn ang="0">
                  <a:pos x="678" y="969"/>
                </a:cxn>
                <a:cxn ang="0">
                  <a:pos x="605" y="1064"/>
                </a:cxn>
                <a:cxn ang="0">
                  <a:pos x="521" y="1095"/>
                </a:cxn>
                <a:cxn ang="0">
                  <a:pos x="380" y="1166"/>
                </a:cxn>
                <a:cxn ang="0">
                  <a:pos x="278" y="1301"/>
                </a:cxn>
                <a:cxn ang="0">
                  <a:pos x="227" y="1310"/>
                </a:cxn>
                <a:cxn ang="0">
                  <a:pos x="202" y="1269"/>
                </a:cxn>
                <a:cxn ang="0">
                  <a:pos x="203" y="1204"/>
                </a:cxn>
                <a:cxn ang="0">
                  <a:pos x="218" y="1113"/>
                </a:cxn>
                <a:cxn ang="0">
                  <a:pos x="225" y="1092"/>
                </a:cxn>
                <a:cxn ang="0">
                  <a:pos x="209" y="1025"/>
                </a:cxn>
                <a:cxn ang="0">
                  <a:pos x="146" y="984"/>
                </a:cxn>
                <a:cxn ang="0">
                  <a:pos x="54" y="945"/>
                </a:cxn>
                <a:cxn ang="0">
                  <a:pos x="31" y="926"/>
                </a:cxn>
                <a:cxn ang="0">
                  <a:pos x="21" y="908"/>
                </a:cxn>
                <a:cxn ang="0">
                  <a:pos x="0" y="866"/>
                </a:cxn>
                <a:cxn ang="0">
                  <a:pos x="27" y="819"/>
                </a:cxn>
                <a:cxn ang="0">
                  <a:pos x="21" y="786"/>
                </a:cxn>
                <a:cxn ang="0">
                  <a:pos x="35" y="692"/>
                </a:cxn>
                <a:cxn ang="0">
                  <a:pos x="46" y="643"/>
                </a:cxn>
                <a:cxn ang="0">
                  <a:pos x="78" y="540"/>
                </a:cxn>
                <a:cxn ang="0">
                  <a:pos x="75" y="364"/>
                </a:cxn>
                <a:cxn ang="0">
                  <a:pos x="47" y="330"/>
                </a:cxn>
                <a:cxn ang="0">
                  <a:pos x="57" y="323"/>
                </a:cxn>
                <a:cxn ang="0">
                  <a:pos x="122" y="255"/>
                </a:cxn>
                <a:cxn ang="0">
                  <a:pos x="138" y="111"/>
                </a:cxn>
                <a:cxn ang="0">
                  <a:pos x="145" y="68"/>
                </a:cxn>
                <a:cxn ang="0">
                  <a:pos x="136" y="39"/>
                </a:cxn>
                <a:cxn ang="0">
                  <a:pos x="232" y="37"/>
                </a:cxn>
                <a:cxn ang="0">
                  <a:pos x="351" y="9"/>
                </a:cxn>
                <a:cxn ang="0">
                  <a:pos x="367" y="71"/>
                </a:cxn>
                <a:cxn ang="0">
                  <a:pos x="365" y="164"/>
                </a:cxn>
                <a:cxn ang="0">
                  <a:pos x="393" y="165"/>
                </a:cxn>
                <a:cxn ang="0">
                  <a:pos x="460" y="233"/>
                </a:cxn>
                <a:cxn ang="0">
                  <a:pos x="491" y="274"/>
                </a:cxn>
                <a:cxn ang="0">
                  <a:pos x="514" y="302"/>
                </a:cxn>
                <a:cxn ang="0">
                  <a:pos x="537" y="289"/>
                </a:cxn>
                <a:cxn ang="0">
                  <a:pos x="584" y="237"/>
                </a:cxn>
                <a:cxn ang="0">
                  <a:pos x="629" y="208"/>
                </a:cxn>
                <a:cxn ang="0">
                  <a:pos x="683" y="234"/>
                </a:cxn>
                <a:cxn ang="0">
                  <a:pos x="758" y="231"/>
                </a:cxn>
                <a:cxn ang="0">
                  <a:pos x="787" y="249"/>
                </a:cxn>
                <a:cxn ang="0">
                  <a:pos x="807" y="292"/>
                </a:cxn>
                <a:cxn ang="0">
                  <a:pos x="781" y="334"/>
                </a:cxn>
                <a:cxn ang="0">
                  <a:pos x="831" y="398"/>
                </a:cxn>
                <a:cxn ang="0">
                  <a:pos x="861" y="461"/>
                </a:cxn>
                <a:cxn ang="0">
                  <a:pos x="851" y="538"/>
                </a:cxn>
                <a:cxn ang="0">
                  <a:pos x="889" y="593"/>
                </a:cxn>
                <a:cxn ang="0">
                  <a:pos x="939" y="654"/>
                </a:cxn>
                <a:cxn ang="0">
                  <a:pos x="993" y="699"/>
                </a:cxn>
                <a:cxn ang="0">
                  <a:pos x="1044" y="707"/>
                </a:cxn>
                <a:cxn ang="0">
                  <a:pos x="1088" y="763"/>
                </a:cxn>
                <a:cxn ang="0">
                  <a:pos x="1137" y="730"/>
                </a:cxn>
              </a:cxnLst>
              <a:rect l="0" t="0" r="r" b="b"/>
              <a:pathLst>
                <a:path w="1137" h="1351">
                  <a:moveTo>
                    <a:pt x="1130" y="723"/>
                  </a:moveTo>
                  <a:lnTo>
                    <a:pt x="1115" y="820"/>
                  </a:lnTo>
                  <a:lnTo>
                    <a:pt x="1110" y="916"/>
                  </a:lnTo>
                  <a:lnTo>
                    <a:pt x="1107" y="922"/>
                  </a:lnTo>
                  <a:lnTo>
                    <a:pt x="1099" y="929"/>
                  </a:lnTo>
                  <a:lnTo>
                    <a:pt x="1099" y="936"/>
                  </a:lnTo>
                  <a:lnTo>
                    <a:pt x="1098" y="942"/>
                  </a:lnTo>
                  <a:lnTo>
                    <a:pt x="1088" y="953"/>
                  </a:lnTo>
                  <a:lnTo>
                    <a:pt x="1080" y="963"/>
                  </a:lnTo>
                  <a:lnTo>
                    <a:pt x="1077" y="994"/>
                  </a:lnTo>
                  <a:lnTo>
                    <a:pt x="1063" y="1020"/>
                  </a:lnTo>
                  <a:lnTo>
                    <a:pt x="1050" y="1025"/>
                  </a:lnTo>
                  <a:lnTo>
                    <a:pt x="1034" y="1020"/>
                  </a:lnTo>
                  <a:lnTo>
                    <a:pt x="1018" y="1006"/>
                  </a:lnTo>
                  <a:lnTo>
                    <a:pt x="1013" y="984"/>
                  </a:lnTo>
                  <a:lnTo>
                    <a:pt x="946" y="972"/>
                  </a:lnTo>
                  <a:lnTo>
                    <a:pt x="880" y="960"/>
                  </a:lnTo>
                  <a:lnTo>
                    <a:pt x="864" y="961"/>
                  </a:lnTo>
                  <a:lnTo>
                    <a:pt x="848" y="960"/>
                  </a:lnTo>
                  <a:lnTo>
                    <a:pt x="812" y="938"/>
                  </a:lnTo>
                  <a:lnTo>
                    <a:pt x="777" y="913"/>
                  </a:lnTo>
                  <a:lnTo>
                    <a:pt x="769" y="908"/>
                  </a:lnTo>
                  <a:lnTo>
                    <a:pt x="764" y="903"/>
                  </a:lnTo>
                  <a:lnTo>
                    <a:pt x="755" y="869"/>
                  </a:lnTo>
                  <a:lnTo>
                    <a:pt x="740" y="845"/>
                  </a:lnTo>
                  <a:lnTo>
                    <a:pt x="695" y="850"/>
                  </a:lnTo>
                  <a:lnTo>
                    <a:pt x="650" y="878"/>
                  </a:lnTo>
                  <a:lnTo>
                    <a:pt x="648" y="882"/>
                  </a:lnTo>
                  <a:lnTo>
                    <a:pt x="650" y="889"/>
                  </a:lnTo>
                  <a:lnTo>
                    <a:pt x="659" y="904"/>
                  </a:lnTo>
                  <a:lnTo>
                    <a:pt x="676" y="910"/>
                  </a:lnTo>
                  <a:lnTo>
                    <a:pt x="678" y="969"/>
                  </a:lnTo>
                  <a:lnTo>
                    <a:pt x="676" y="1029"/>
                  </a:lnTo>
                  <a:lnTo>
                    <a:pt x="644" y="1041"/>
                  </a:lnTo>
                  <a:lnTo>
                    <a:pt x="610" y="1051"/>
                  </a:lnTo>
                  <a:lnTo>
                    <a:pt x="605" y="1064"/>
                  </a:lnTo>
                  <a:lnTo>
                    <a:pt x="602" y="1081"/>
                  </a:lnTo>
                  <a:lnTo>
                    <a:pt x="568" y="1085"/>
                  </a:lnTo>
                  <a:lnTo>
                    <a:pt x="533" y="1085"/>
                  </a:lnTo>
                  <a:lnTo>
                    <a:pt x="521" y="1095"/>
                  </a:lnTo>
                  <a:lnTo>
                    <a:pt x="510" y="1107"/>
                  </a:lnTo>
                  <a:lnTo>
                    <a:pt x="454" y="1128"/>
                  </a:lnTo>
                  <a:lnTo>
                    <a:pt x="400" y="1151"/>
                  </a:lnTo>
                  <a:lnTo>
                    <a:pt x="380" y="1166"/>
                  </a:lnTo>
                  <a:lnTo>
                    <a:pt x="373" y="1190"/>
                  </a:lnTo>
                  <a:lnTo>
                    <a:pt x="338" y="1219"/>
                  </a:lnTo>
                  <a:lnTo>
                    <a:pt x="307" y="1256"/>
                  </a:lnTo>
                  <a:lnTo>
                    <a:pt x="278" y="1301"/>
                  </a:lnTo>
                  <a:lnTo>
                    <a:pt x="241" y="1337"/>
                  </a:lnTo>
                  <a:lnTo>
                    <a:pt x="232" y="1341"/>
                  </a:lnTo>
                  <a:lnTo>
                    <a:pt x="228" y="1351"/>
                  </a:lnTo>
                  <a:lnTo>
                    <a:pt x="227" y="1310"/>
                  </a:lnTo>
                  <a:lnTo>
                    <a:pt x="218" y="1293"/>
                  </a:lnTo>
                  <a:lnTo>
                    <a:pt x="208" y="1273"/>
                  </a:lnTo>
                  <a:lnTo>
                    <a:pt x="206" y="1273"/>
                  </a:lnTo>
                  <a:lnTo>
                    <a:pt x="202" y="1269"/>
                  </a:lnTo>
                  <a:lnTo>
                    <a:pt x="202" y="1265"/>
                  </a:lnTo>
                  <a:lnTo>
                    <a:pt x="197" y="1263"/>
                  </a:lnTo>
                  <a:lnTo>
                    <a:pt x="196" y="1260"/>
                  </a:lnTo>
                  <a:lnTo>
                    <a:pt x="203" y="1204"/>
                  </a:lnTo>
                  <a:lnTo>
                    <a:pt x="209" y="1147"/>
                  </a:lnTo>
                  <a:lnTo>
                    <a:pt x="211" y="1132"/>
                  </a:lnTo>
                  <a:lnTo>
                    <a:pt x="218" y="1117"/>
                  </a:lnTo>
                  <a:lnTo>
                    <a:pt x="218" y="1113"/>
                  </a:lnTo>
                  <a:lnTo>
                    <a:pt x="219" y="1107"/>
                  </a:lnTo>
                  <a:lnTo>
                    <a:pt x="222" y="1103"/>
                  </a:lnTo>
                  <a:lnTo>
                    <a:pt x="225" y="1097"/>
                  </a:lnTo>
                  <a:lnTo>
                    <a:pt x="225" y="1092"/>
                  </a:lnTo>
                  <a:lnTo>
                    <a:pt x="227" y="1088"/>
                  </a:lnTo>
                  <a:lnTo>
                    <a:pt x="231" y="1066"/>
                  </a:lnTo>
                  <a:lnTo>
                    <a:pt x="224" y="1045"/>
                  </a:lnTo>
                  <a:lnTo>
                    <a:pt x="209" y="1025"/>
                  </a:lnTo>
                  <a:lnTo>
                    <a:pt x="197" y="1007"/>
                  </a:lnTo>
                  <a:lnTo>
                    <a:pt x="187" y="989"/>
                  </a:lnTo>
                  <a:lnTo>
                    <a:pt x="176" y="975"/>
                  </a:lnTo>
                  <a:lnTo>
                    <a:pt x="146" y="984"/>
                  </a:lnTo>
                  <a:lnTo>
                    <a:pt x="133" y="1007"/>
                  </a:lnTo>
                  <a:lnTo>
                    <a:pt x="92" y="994"/>
                  </a:lnTo>
                  <a:lnTo>
                    <a:pt x="66" y="954"/>
                  </a:lnTo>
                  <a:lnTo>
                    <a:pt x="54" y="945"/>
                  </a:lnTo>
                  <a:lnTo>
                    <a:pt x="41" y="939"/>
                  </a:lnTo>
                  <a:lnTo>
                    <a:pt x="37" y="935"/>
                  </a:lnTo>
                  <a:lnTo>
                    <a:pt x="34" y="928"/>
                  </a:lnTo>
                  <a:lnTo>
                    <a:pt x="31" y="926"/>
                  </a:lnTo>
                  <a:lnTo>
                    <a:pt x="28" y="925"/>
                  </a:lnTo>
                  <a:lnTo>
                    <a:pt x="28" y="922"/>
                  </a:lnTo>
                  <a:lnTo>
                    <a:pt x="27" y="919"/>
                  </a:lnTo>
                  <a:lnTo>
                    <a:pt x="21" y="908"/>
                  </a:lnTo>
                  <a:lnTo>
                    <a:pt x="19" y="901"/>
                  </a:lnTo>
                  <a:lnTo>
                    <a:pt x="11" y="886"/>
                  </a:lnTo>
                  <a:lnTo>
                    <a:pt x="2" y="870"/>
                  </a:lnTo>
                  <a:lnTo>
                    <a:pt x="0" y="866"/>
                  </a:lnTo>
                  <a:lnTo>
                    <a:pt x="2" y="861"/>
                  </a:lnTo>
                  <a:lnTo>
                    <a:pt x="17" y="841"/>
                  </a:lnTo>
                  <a:lnTo>
                    <a:pt x="31" y="822"/>
                  </a:lnTo>
                  <a:lnTo>
                    <a:pt x="27" y="819"/>
                  </a:lnTo>
                  <a:lnTo>
                    <a:pt x="27" y="816"/>
                  </a:lnTo>
                  <a:lnTo>
                    <a:pt x="21" y="810"/>
                  </a:lnTo>
                  <a:lnTo>
                    <a:pt x="18" y="804"/>
                  </a:lnTo>
                  <a:lnTo>
                    <a:pt x="21" y="786"/>
                  </a:lnTo>
                  <a:lnTo>
                    <a:pt x="21" y="767"/>
                  </a:lnTo>
                  <a:lnTo>
                    <a:pt x="12" y="732"/>
                  </a:lnTo>
                  <a:lnTo>
                    <a:pt x="34" y="696"/>
                  </a:lnTo>
                  <a:lnTo>
                    <a:pt x="35" y="692"/>
                  </a:lnTo>
                  <a:lnTo>
                    <a:pt x="35" y="688"/>
                  </a:lnTo>
                  <a:lnTo>
                    <a:pt x="34" y="671"/>
                  </a:lnTo>
                  <a:lnTo>
                    <a:pt x="35" y="655"/>
                  </a:lnTo>
                  <a:lnTo>
                    <a:pt x="46" y="643"/>
                  </a:lnTo>
                  <a:lnTo>
                    <a:pt x="60" y="635"/>
                  </a:lnTo>
                  <a:lnTo>
                    <a:pt x="66" y="596"/>
                  </a:lnTo>
                  <a:lnTo>
                    <a:pt x="81" y="561"/>
                  </a:lnTo>
                  <a:lnTo>
                    <a:pt x="78" y="540"/>
                  </a:lnTo>
                  <a:lnTo>
                    <a:pt x="75" y="521"/>
                  </a:lnTo>
                  <a:lnTo>
                    <a:pt x="84" y="451"/>
                  </a:lnTo>
                  <a:lnTo>
                    <a:pt x="81" y="379"/>
                  </a:lnTo>
                  <a:lnTo>
                    <a:pt x="75" y="364"/>
                  </a:lnTo>
                  <a:lnTo>
                    <a:pt x="69" y="349"/>
                  </a:lnTo>
                  <a:lnTo>
                    <a:pt x="62" y="340"/>
                  </a:lnTo>
                  <a:lnTo>
                    <a:pt x="53" y="333"/>
                  </a:lnTo>
                  <a:lnTo>
                    <a:pt x="47" y="330"/>
                  </a:lnTo>
                  <a:lnTo>
                    <a:pt x="41" y="327"/>
                  </a:lnTo>
                  <a:lnTo>
                    <a:pt x="47" y="331"/>
                  </a:lnTo>
                  <a:lnTo>
                    <a:pt x="53" y="327"/>
                  </a:lnTo>
                  <a:lnTo>
                    <a:pt x="57" y="323"/>
                  </a:lnTo>
                  <a:lnTo>
                    <a:pt x="60" y="323"/>
                  </a:lnTo>
                  <a:lnTo>
                    <a:pt x="63" y="321"/>
                  </a:lnTo>
                  <a:lnTo>
                    <a:pt x="100" y="293"/>
                  </a:lnTo>
                  <a:lnTo>
                    <a:pt x="122" y="255"/>
                  </a:lnTo>
                  <a:lnTo>
                    <a:pt x="119" y="217"/>
                  </a:lnTo>
                  <a:lnTo>
                    <a:pt x="117" y="178"/>
                  </a:lnTo>
                  <a:lnTo>
                    <a:pt x="136" y="146"/>
                  </a:lnTo>
                  <a:lnTo>
                    <a:pt x="138" y="111"/>
                  </a:lnTo>
                  <a:lnTo>
                    <a:pt x="139" y="103"/>
                  </a:lnTo>
                  <a:lnTo>
                    <a:pt x="142" y="94"/>
                  </a:lnTo>
                  <a:lnTo>
                    <a:pt x="143" y="83"/>
                  </a:lnTo>
                  <a:lnTo>
                    <a:pt x="145" y="68"/>
                  </a:lnTo>
                  <a:lnTo>
                    <a:pt x="143" y="53"/>
                  </a:lnTo>
                  <a:lnTo>
                    <a:pt x="133" y="41"/>
                  </a:lnTo>
                  <a:lnTo>
                    <a:pt x="133" y="39"/>
                  </a:lnTo>
                  <a:lnTo>
                    <a:pt x="136" y="39"/>
                  </a:lnTo>
                  <a:lnTo>
                    <a:pt x="160" y="43"/>
                  </a:lnTo>
                  <a:lnTo>
                    <a:pt x="180" y="40"/>
                  </a:lnTo>
                  <a:lnTo>
                    <a:pt x="206" y="39"/>
                  </a:lnTo>
                  <a:lnTo>
                    <a:pt x="232" y="37"/>
                  </a:lnTo>
                  <a:lnTo>
                    <a:pt x="278" y="22"/>
                  </a:lnTo>
                  <a:lnTo>
                    <a:pt x="320" y="2"/>
                  </a:lnTo>
                  <a:lnTo>
                    <a:pt x="336" y="0"/>
                  </a:lnTo>
                  <a:lnTo>
                    <a:pt x="351" y="9"/>
                  </a:lnTo>
                  <a:lnTo>
                    <a:pt x="354" y="28"/>
                  </a:lnTo>
                  <a:lnTo>
                    <a:pt x="349" y="50"/>
                  </a:lnTo>
                  <a:lnTo>
                    <a:pt x="358" y="61"/>
                  </a:lnTo>
                  <a:lnTo>
                    <a:pt x="367" y="71"/>
                  </a:lnTo>
                  <a:lnTo>
                    <a:pt x="364" y="100"/>
                  </a:lnTo>
                  <a:lnTo>
                    <a:pt x="352" y="127"/>
                  </a:lnTo>
                  <a:lnTo>
                    <a:pt x="352" y="147"/>
                  </a:lnTo>
                  <a:lnTo>
                    <a:pt x="365" y="164"/>
                  </a:lnTo>
                  <a:lnTo>
                    <a:pt x="375" y="162"/>
                  </a:lnTo>
                  <a:lnTo>
                    <a:pt x="384" y="158"/>
                  </a:lnTo>
                  <a:lnTo>
                    <a:pt x="390" y="159"/>
                  </a:lnTo>
                  <a:lnTo>
                    <a:pt x="393" y="165"/>
                  </a:lnTo>
                  <a:lnTo>
                    <a:pt x="402" y="199"/>
                  </a:lnTo>
                  <a:lnTo>
                    <a:pt x="421" y="223"/>
                  </a:lnTo>
                  <a:lnTo>
                    <a:pt x="441" y="225"/>
                  </a:lnTo>
                  <a:lnTo>
                    <a:pt x="460" y="233"/>
                  </a:lnTo>
                  <a:lnTo>
                    <a:pt x="475" y="249"/>
                  </a:lnTo>
                  <a:lnTo>
                    <a:pt x="489" y="268"/>
                  </a:lnTo>
                  <a:lnTo>
                    <a:pt x="489" y="271"/>
                  </a:lnTo>
                  <a:lnTo>
                    <a:pt x="491" y="274"/>
                  </a:lnTo>
                  <a:lnTo>
                    <a:pt x="494" y="277"/>
                  </a:lnTo>
                  <a:lnTo>
                    <a:pt x="495" y="281"/>
                  </a:lnTo>
                  <a:lnTo>
                    <a:pt x="501" y="295"/>
                  </a:lnTo>
                  <a:lnTo>
                    <a:pt x="514" y="302"/>
                  </a:lnTo>
                  <a:lnTo>
                    <a:pt x="521" y="302"/>
                  </a:lnTo>
                  <a:lnTo>
                    <a:pt x="530" y="296"/>
                  </a:lnTo>
                  <a:lnTo>
                    <a:pt x="533" y="293"/>
                  </a:lnTo>
                  <a:lnTo>
                    <a:pt x="537" y="289"/>
                  </a:lnTo>
                  <a:lnTo>
                    <a:pt x="549" y="281"/>
                  </a:lnTo>
                  <a:lnTo>
                    <a:pt x="562" y="273"/>
                  </a:lnTo>
                  <a:lnTo>
                    <a:pt x="575" y="258"/>
                  </a:lnTo>
                  <a:lnTo>
                    <a:pt x="584" y="237"/>
                  </a:lnTo>
                  <a:lnTo>
                    <a:pt x="590" y="231"/>
                  </a:lnTo>
                  <a:lnTo>
                    <a:pt x="597" y="225"/>
                  </a:lnTo>
                  <a:lnTo>
                    <a:pt x="612" y="214"/>
                  </a:lnTo>
                  <a:lnTo>
                    <a:pt x="629" y="208"/>
                  </a:lnTo>
                  <a:lnTo>
                    <a:pt x="647" y="181"/>
                  </a:lnTo>
                  <a:lnTo>
                    <a:pt x="675" y="171"/>
                  </a:lnTo>
                  <a:lnTo>
                    <a:pt x="683" y="202"/>
                  </a:lnTo>
                  <a:lnTo>
                    <a:pt x="683" y="234"/>
                  </a:lnTo>
                  <a:lnTo>
                    <a:pt x="685" y="234"/>
                  </a:lnTo>
                  <a:lnTo>
                    <a:pt x="688" y="234"/>
                  </a:lnTo>
                  <a:lnTo>
                    <a:pt x="723" y="243"/>
                  </a:lnTo>
                  <a:lnTo>
                    <a:pt x="758" y="231"/>
                  </a:lnTo>
                  <a:lnTo>
                    <a:pt x="768" y="231"/>
                  </a:lnTo>
                  <a:lnTo>
                    <a:pt x="777" y="234"/>
                  </a:lnTo>
                  <a:lnTo>
                    <a:pt x="783" y="240"/>
                  </a:lnTo>
                  <a:lnTo>
                    <a:pt x="787" y="249"/>
                  </a:lnTo>
                  <a:lnTo>
                    <a:pt x="793" y="262"/>
                  </a:lnTo>
                  <a:lnTo>
                    <a:pt x="796" y="277"/>
                  </a:lnTo>
                  <a:lnTo>
                    <a:pt x="800" y="284"/>
                  </a:lnTo>
                  <a:lnTo>
                    <a:pt x="807" y="292"/>
                  </a:lnTo>
                  <a:lnTo>
                    <a:pt x="807" y="296"/>
                  </a:lnTo>
                  <a:lnTo>
                    <a:pt x="805" y="301"/>
                  </a:lnTo>
                  <a:lnTo>
                    <a:pt x="788" y="314"/>
                  </a:lnTo>
                  <a:lnTo>
                    <a:pt x="781" y="334"/>
                  </a:lnTo>
                  <a:lnTo>
                    <a:pt x="790" y="352"/>
                  </a:lnTo>
                  <a:lnTo>
                    <a:pt x="802" y="367"/>
                  </a:lnTo>
                  <a:lnTo>
                    <a:pt x="815" y="383"/>
                  </a:lnTo>
                  <a:lnTo>
                    <a:pt x="831" y="398"/>
                  </a:lnTo>
                  <a:lnTo>
                    <a:pt x="837" y="417"/>
                  </a:lnTo>
                  <a:lnTo>
                    <a:pt x="845" y="436"/>
                  </a:lnTo>
                  <a:lnTo>
                    <a:pt x="854" y="449"/>
                  </a:lnTo>
                  <a:lnTo>
                    <a:pt x="861" y="461"/>
                  </a:lnTo>
                  <a:lnTo>
                    <a:pt x="867" y="496"/>
                  </a:lnTo>
                  <a:lnTo>
                    <a:pt x="861" y="533"/>
                  </a:lnTo>
                  <a:lnTo>
                    <a:pt x="857" y="535"/>
                  </a:lnTo>
                  <a:lnTo>
                    <a:pt x="851" y="538"/>
                  </a:lnTo>
                  <a:lnTo>
                    <a:pt x="842" y="564"/>
                  </a:lnTo>
                  <a:lnTo>
                    <a:pt x="837" y="591"/>
                  </a:lnTo>
                  <a:lnTo>
                    <a:pt x="863" y="604"/>
                  </a:lnTo>
                  <a:lnTo>
                    <a:pt x="889" y="593"/>
                  </a:lnTo>
                  <a:lnTo>
                    <a:pt x="914" y="599"/>
                  </a:lnTo>
                  <a:lnTo>
                    <a:pt x="931" y="614"/>
                  </a:lnTo>
                  <a:lnTo>
                    <a:pt x="934" y="635"/>
                  </a:lnTo>
                  <a:lnTo>
                    <a:pt x="939" y="654"/>
                  </a:lnTo>
                  <a:lnTo>
                    <a:pt x="956" y="657"/>
                  </a:lnTo>
                  <a:lnTo>
                    <a:pt x="972" y="664"/>
                  </a:lnTo>
                  <a:lnTo>
                    <a:pt x="974" y="686"/>
                  </a:lnTo>
                  <a:lnTo>
                    <a:pt x="993" y="699"/>
                  </a:lnTo>
                  <a:lnTo>
                    <a:pt x="1013" y="701"/>
                  </a:lnTo>
                  <a:lnTo>
                    <a:pt x="1035" y="701"/>
                  </a:lnTo>
                  <a:lnTo>
                    <a:pt x="1041" y="704"/>
                  </a:lnTo>
                  <a:lnTo>
                    <a:pt x="1044" y="707"/>
                  </a:lnTo>
                  <a:lnTo>
                    <a:pt x="1045" y="730"/>
                  </a:lnTo>
                  <a:lnTo>
                    <a:pt x="1053" y="752"/>
                  </a:lnTo>
                  <a:lnTo>
                    <a:pt x="1069" y="763"/>
                  </a:lnTo>
                  <a:lnTo>
                    <a:pt x="1088" y="763"/>
                  </a:lnTo>
                  <a:lnTo>
                    <a:pt x="1114" y="754"/>
                  </a:lnTo>
                  <a:lnTo>
                    <a:pt x="1130" y="733"/>
                  </a:lnTo>
                  <a:lnTo>
                    <a:pt x="1134" y="732"/>
                  </a:lnTo>
                  <a:lnTo>
                    <a:pt x="1137" y="730"/>
                  </a:lnTo>
                  <a:lnTo>
                    <a:pt x="1133" y="726"/>
                  </a:lnTo>
                  <a:lnTo>
                    <a:pt x="1130" y="723"/>
                  </a:lnTo>
                  <a:close/>
                </a:path>
              </a:pathLst>
            </a:custGeom>
            <a:solidFill>
              <a:srgbClr val="009900"/>
            </a:solidFill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O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84483" name="Freeform 35"/>
            <p:cNvSpPr>
              <a:spLocks/>
            </p:cNvSpPr>
            <p:nvPr/>
          </p:nvSpPr>
          <p:spPr bwMode="auto">
            <a:xfrm>
              <a:off x="1213" y="3329"/>
              <a:ext cx="1015" cy="827"/>
            </a:xfrm>
            <a:custGeom>
              <a:avLst/>
              <a:gdLst/>
              <a:ahLst/>
              <a:cxnLst>
                <a:cxn ang="0">
                  <a:pos x="3053" y="884"/>
                </a:cxn>
                <a:cxn ang="0">
                  <a:pos x="3167" y="806"/>
                </a:cxn>
                <a:cxn ang="0">
                  <a:pos x="2812" y="2801"/>
                </a:cxn>
                <a:cxn ang="0">
                  <a:pos x="2577" y="2562"/>
                </a:cxn>
                <a:cxn ang="0">
                  <a:pos x="2579" y="2199"/>
                </a:cxn>
                <a:cxn ang="0">
                  <a:pos x="2720" y="1833"/>
                </a:cxn>
                <a:cxn ang="0">
                  <a:pos x="2605" y="1739"/>
                </a:cxn>
                <a:cxn ang="0">
                  <a:pos x="2520" y="1712"/>
                </a:cxn>
                <a:cxn ang="0">
                  <a:pos x="2298" y="1574"/>
                </a:cxn>
                <a:cxn ang="0">
                  <a:pos x="2042" y="1628"/>
                </a:cxn>
                <a:cxn ang="0">
                  <a:pos x="1865" y="1575"/>
                </a:cxn>
                <a:cxn ang="0">
                  <a:pos x="1734" y="1519"/>
                </a:cxn>
                <a:cxn ang="0">
                  <a:pos x="1562" y="1628"/>
                </a:cxn>
                <a:cxn ang="0">
                  <a:pos x="1427" y="1677"/>
                </a:cxn>
                <a:cxn ang="0">
                  <a:pos x="1357" y="1703"/>
                </a:cxn>
                <a:cxn ang="0">
                  <a:pos x="1131" y="1672"/>
                </a:cxn>
                <a:cxn ang="0">
                  <a:pos x="992" y="1705"/>
                </a:cxn>
                <a:cxn ang="0">
                  <a:pos x="794" y="1577"/>
                </a:cxn>
                <a:cxn ang="0">
                  <a:pos x="800" y="1297"/>
                </a:cxn>
                <a:cxn ang="0">
                  <a:pos x="584" y="1254"/>
                </a:cxn>
                <a:cxn ang="0">
                  <a:pos x="549" y="1053"/>
                </a:cxn>
                <a:cxn ang="0">
                  <a:pos x="320" y="881"/>
                </a:cxn>
                <a:cxn ang="0">
                  <a:pos x="244" y="792"/>
                </a:cxn>
                <a:cxn ang="0">
                  <a:pos x="80" y="739"/>
                </a:cxn>
                <a:cxn ang="0">
                  <a:pos x="77" y="663"/>
                </a:cxn>
                <a:cxn ang="0">
                  <a:pos x="15" y="517"/>
                </a:cxn>
                <a:cxn ang="0">
                  <a:pos x="261" y="392"/>
                </a:cxn>
                <a:cxn ang="0">
                  <a:pos x="572" y="443"/>
                </a:cxn>
                <a:cxn ang="0">
                  <a:pos x="715" y="479"/>
                </a:cxn>
                <a:cxn ang="0">
                  <a:pos x="895" y="468"/>
                </a:cxn>
                <a:cxn ang="0">
                  <a:pos x="1023" y="451"/>
                </a:cxn>
                <a:cxn ang="0">
                  <a:pos x="1114" y="510"/>
                </a:cxn>
                <a:cxn ang="0">
                  <a:pos x="1217" y="499"/>
                </a:cxn>
                <a:cxn ang="0">
                  <a:pos x="1306" y="508"/>
                </a:cxn>
                <a:cxn ang="0">
                  <a:pos x="1392" y="446"/>
                </a:cxn>
                <a:cxn ang="0">
                  <a:pos x="1473" y="330"/>
                </a:cxn>
                <a:cxn ang="0">
                  <a:pos x="1510" y="284"/>
                </a:cxn>
                <a:cxn ang="0">
                  <a:pos x="1664" y="265"/>
                </a:cxn>
                <a:cxn ang="0">
                  <a:pos x="1702" y="171"/>
                </a:cxn>
                <a:cxn ang="0">
                  <a:pos x="1772" y="121"/>
                </a:cxn>
                <a:cxn ang="0">
                  <a:pos x="1834" y="24"/>
                </a:cxn>
                <a:cxn ang="0">
                  <a:pos x="1944" y="18"/>
                </a:cxn>
                <a:cxn ang="0">
                  <a:pos x="2001" y="64"/>
                </a:cxn>
                <a:cxn ang="0">
                  <a:pos x="2077" y="89"/>
                </a:cxn>
                <a:cxn ang="0">
                  <a:pos x="2155" y="148"/>
                </a:cxn>
                <a:cxn ang="0">
                  <a:pos x="2224" y="190"/>
                </a:cxn>
                <a:cxn ang="0">
                  <a:pos x="2310" y="321"/>
                </a:cxn>
                <a:cxn ang="0">
                  <a:pos x="2398" y="336"/>
                </a:cxn>
                <a:cxn ang="0">
                  <a:pos x="2503" y="362"/>
                </a:cxn>
                <a:cxn ang="0">
                  <a:pos x="2609" y="390"/>
                </a:cxn>
                <a:cxn ang="0">
                  <a:pos x="2657" y="424"/>
                </a:cxn>
                <a:cxn ang="0">
                  <a:pos x="2647" y="504"/>
                </a:cxn>
                <a:cxn ang="0">
                  <a:pos x="2622" y="616"/>
                </a:cxn>
                <a:cxn ang="0">
                  <a:pos x="2636" y="704"/>
                </a:cxn>
                <a:cxn ang="0">
                  <a:pos x="2700" y="804"/>
                </a:cxn>
                <a:cxn ang="0">
                  <a:pos x="2761" y="732"/>
                </a:cxn>
                <a:cxn ang="0">
                  <a:pos x="2846" y="716"/>
                </a:cxn>
                <a:cxn ang="0">
                  <a:pos x="2884" y="803"/>
                </a:cxn>
                <a:cxn ang="0">
                  <a:pos x="2958" y="786"/>
                </a:cxn>
                <a:cxn ang="0">
                  <a:pos x="3011" y="841"/>
                </a:cxn>
              </a:cxnLst>
              <a:rect l="0" t="0" r="r" b="b"/>
              <a:pathLst>
                <a:path w="3205" h="2825">
                  <a:moveTo>
                    <a:pt x="3011" y="860"/>
                  </a:moveTo>
                  <a:lnTo>
                    <a:pt x="3024" y="881"/>
                  </a:lnTo>
                  <a:lnTo>
                    <a:pt x="3032" y="904"/>
                  </a:lnTo>
                  <a:lnTo>
                    <a:pt x="3040" y="906"/>
                  </a:lnTo>
                  <a:lnTo>
                    <a:pt x="3050" y="906"/>
                  </a:lnTo>
                  <a:lnTo>
                    <a:pt x="3053" y="884"/>
                  </a:lnTo>
                  <a:lnTo>
                    <a:pt x="3070" y="873"/>
                  </a:lnTo>
                  <a:lnTo>
                    <a:pt x="3098" y="876"/>
                  </a:lnTo>
                  <a:lnTo>
                    <a:pt x="3121" y="872"/>
                  </a:lnTo>
                  <a:lnTo>
                    <a:pt x="3130" y="839"/>
                  </a:lnTo>
                  <a:lnTo>
                    <a:pt x="3143" y="816"/>
                  </a:lnTo>
                  <a:lnTo>
                    <a:pt x="3167" y="806"/>
                  </a:lnTo>
                  <a:lnTo>
                    <a:pt x="3189" y="801"/>
                  </a:lnTo>
                  <a:lnTo>
                    <a:pt x="3200" y="807"/>
                  </a:lnTo>
                  <a:lnTo>
                    <a:pt x="3205" y="816"/>
                  </a:lnTo>
                  <a:lnTo>
                    <a:pt x="3203" y="816"/>
                  </a:lnTo>
                  <a:lnTo>
                    <a:pt x="2856" y="2825"/>
                  </a:lnTo>
                  <a:lnTo>
                    <a:pt x="2812" y="2801"/>
                  </a:lnTo>
                  <a:lnTo>
                    <a:pt x="2770" y="2754"/>
                  </a:lnTo>
                  <a:lnTo>
                    <a:pt x="2730" y="2700"/>
                  </a:lnTo>
                  <a:lnTo>
                    <a:pt x="2694" y="2645"/>
                  </a:lnTo>
                  <a:lnTo>
                    <a:pt x="2668" y="2601"/>
                  </a:lnTo>
                  <a:lnTo>
                    <a:pt x="2630" y="2563"/>
                  </a:lnTo>
                  <a:lnTo>
                    <a:pt x="2577" y="2562"/>
                  </a:lnTo>
                  <a:lnTo>
                    <a:pt x="2523" y="2581"/>
                  </a:lnTo>
                  <a:lnTo>
                    <a:pt x="2475" y="2582"/>
                  </a:lnTo>
                  <a:lnTo>
                    <a:pt x="2420" y="2569"/>
                  </a:lnTo>
                  <a:lnTo>
                    <a:pt x="2374" y="2551"/>
                  </a:lnTo>
                  <a:lnTo>
                    <a:pt x="2358" y="2536"/>
                  </a:lnTo>
                  <a:lnTo>
                    <a:pt x="2579" y="2199"/>
                  </a:lnTo>
                  <a:lnTo>
                    <a:pt x="2786" y="1839"/>
                  </a:lnTo>
                  <a:lnTo>
                    <a:pt x="2779" y="1826"/>
                  </a:lnTo>
                  <a:lnTo>
                    <a:pt x="2762" y="1815"/>
                  </a:lnTo>
                  <a:lnTo>
                    <a:pt x="2752" y="1823"/>
                  </a:lnTo>
                  <a:lnTo>
                    <a:pt x="2751" y="1840"/>
                  </a:lnTo>
                  <a:lnTo>
                    <a:pt x="2720" y="1833"/>
                  </a:lnTo>
                  <a:lnTo>
                    <a:pt x="2695" y="1812"/>
                  </a:lnTo>
                  <a:lnTo>
                    <a:pt x="2671" y="1784"/>
                  </a:lnTo>
                  <a:lnTo>
                    <a:pt x="2644" y="1759"/>
                  </a:lnTo>
                  <a:lnTo>
                    <a:pt x="2625" y="1776"/>
                  </a:lnTo>
                  <a:lnTo>
                    <a:pt x="2608" y="1771"/>
                  </a:lnTo>
                  <a:lnTo>
                    <a:pt x="2605" y="1739"/>
                  </a:lnTo>
                  <a:lnTo>
                    <a:pt x="2590" y="1708"/>
                  </a:lnTo>
                  <a:lnTo>
                    <a:pt x="2579" y="1705"/>
                  </a:lnTo>
                  <a:lnTo>
                    <a:pt x="2565" y="1708"/>
                  </a:lnTo>
                  <a:lnTo>
                    <a:pt x="2554" y="1717"/>
                  </a:lnTo>
                  <a:lnTo>
                    <a:pt x="2552" y="1733"/>
                  </a:lnTo>
                  <a:lnTo>
                    <a:pt x="2520" y="1712"/>
                  </a:lnTo>
                  <a:lnTo>
                    <a:pt x="2482" y="1708"/>
                  </a:lnTo>
                  <a:lnTo>
                    <a:pt x="2449" y="1705"/>
                  </a:lnTo>
                  <a:lnTo>
                    <a:pt x="2428" y="1690"/>
                  </a:lnTo>
                  <a:lnTo>
                    <a:pt x="2392" y="1639"/>
                  </a:lnTo>
                  <a:lnTo>
                    <a:pt x="2345" y="1605"/>
                  </a:lnTo>
                  <a:lnTo>
                    <a:pt x="2298" y="1574"/>
                  </a:lnTo>
                  <a:lnTo>
                    <a:pt x="2261" y="1533"/>
                  </a:lnTo>
                  <a:lnTo>
                    <a:pt x="2205" y="1562"/>
                  </a:lnTo>
                  <a:lnTo>
                    <a:pt x="2144" y="1568"/>
                  </a:lnTo>
                  <a:lnTo>
                    <a:pt x="2112" y="1584"/>
                  </a:lnTo>
                  <a:lnTo>
                    <a:pt x="2080" y="1609"/>
                  </a:lnTo>
                  <a:lnTo>
                    <a:pt x="2042" y="1628"/>
                  </a:lnTo>
                  <a:lnTo>
                    <a:pt x="1993" y="1618"/>
                  </a:lnTo>
                  <a:lnTo>
                    <a:pt x="1973" y="1630"/>
                  </a:lnTo>
                  <a:lnTo>
                    <a:pt x="1947" y="1636"/>
                  </a:lnTo>
                  <a:lnTo>
                    <a:pt x="1913" y="1597"/>
                  </a:lnTo>
                  <a:lnTo>
                    <a:pt x="1877" y="1565"/>
                  </a:lnTo>
                  <a:lnTo>
                    <a:pt x="1865" y="1575"/>
                  </a:lnTo>
                  <a:lnTo>
                    <a:pt x="1865" y="1600"/>
                  </a:lnTo>
                  <a:lnTo>
                    <a:pt x="1839" y="1566"/>
                  </a:lnTo>
                  <a:lnTo>
                    <a:pt x="1810" y="1537"/>
                  </a:lnTo>
                  <a:lnTo>
                    <a:pt x="1775" y="1521"/>
                  </a:lnTo>
                  <a:lnTo>
                    <a:pt x="1734" y="1533"/>
                  </a:lnTo>
                  <a:lnTo>
                    <a:pt x="1734" y="1519"/>
                  </a:lnTo>
                  <a:lnTo>
                    <a:pt x="1732" y="1508"/>
                  </a:lnTo>
                  <a:lnTo>
                    <a:pt x="1722" y="1494"/>
                  </a:lnTo>
                  <a:lnTo>
                    <a:pt x="1707" y="1494"/>
                  </a:lnTo>
                  <a:lnTo>
                    <a:pt x="1646" y="1555"/>
                  </a:lnTo>
                  <a:lnTo>
                    <a:pt x="1595" y="1618"/>
                  </a:lnTo>
                  <a:lnTo>
                    <a:pt x="1562" y="1628"/>
                  </a:lnTo>
                  <a:lnTo>
                    <a:pt x="1522" y="1636"/>
                  </a:lnTo>
                  <a:lnTo>
                    <a:pt x="1487" y="1653"/>
                  </a:lnTo>
                  <a:lnTo>
                    <a:pt x="1465" y="1692"/>
                  </a:lnTo>
                  <a:lnTo>
                    <a:pt x="1452" y="1695"/>
                  </a:lnTo>
                  <a:lnTo>
                    <a:pt x="1429" y="1693"/>
                  </a:lnTo>
                  <a:lnTo>
                    <a:pt x="1427" y="1677"/>
                  </a:lnTo>
                  <a:lnTo>
                    <a:pt x="1416" y="1667"/>
                  </a:lnTo>
                  <a:lnTo>
                    <a:pt x="1400" y="1668"/>
                  </a:lnTo>
                  <a:lnTo>
                    <a:pt x="1392" y="1680"/>
                  </a:lnTo>
                  <a:lnTo>
                    <a:pt x="1401" y="1693"/>
                  </a:lnTo>
                  <a:lnTo>
                    <a:pt x="1401" y="1703"/>
                  </a:lnTo>
                  <a:lnTo>
                    <a:pt x="1357" y="1703"/>
                  </a:lnTo>
                  <a:lnTo>
                    <a:pt x="1311" y="1706"/>
                  </a:lnTo>
                  <a:lnTo>
                    <a:pt x="1280" y="1674"/>
                  </a:lnTo>
                  <a:lnTo>
                    <a:pt x="1240" y="1664"/>
                  </a:lnTo>
                  <a:lnTo>
                    <a:pt x="1197" y="1662"/>
                  </a:lnTo>
                  <a:lnTo>
                    <a:pt x="1151" y="1659"/>
                  </a:lnTo>
                  <a:lnTo>
                    <a:pt x="1131" y="1672"/>
                  </a:lnTo>
                  <a:lnTo>
                    <a:pt x="1125" y="1706"/>
                  </a:lnTo>
                  <a:lnTo>
                    <a:pt x="1103" y="1692"/>
                  </a:lnTo>
                  <a:lnTo>
                    <a:pt x="1081" y="1674"/>
                  </a:lnTo>
                  <a:lnTo>
                    <a:pt x="1058" y="1664"/>
                  </a:lnTo>
                  <a:lnTo>
                    <a:pt x="1038" y="1671"/>
                  </a:lnTo>
                  <a:lnTo>
                    <a:pt x="992" y="1705"/>
                  </a:lnTo>
                  <a:lnTo>
                    <a:pt x="943" y="1703"/>
                  </a:lnTo>
                  <a:lnTo>
                    <a:pt x="922" y="1686"/>
                  </a:lnTo>
                  <a:lnTo>
                    <a:pt x="928" y="1653"/>
                  </a:lnTo>
                  <a:lnTo>
                    <a:pt x="867" y="1631"/>
                  </a:lnTo>
                  <a:lnTo>
                    <a:pt x="813" y="1609"/>
                  </a:lnTo>
                  <a:lnTo>
                    <a:pt x="794" y="1577"/>
                  </a:lnTo>
                  <a:lnTo>
                    <a:pt x="797" y="1546"/>
                  </a:lnTo>
                  <a:lnTo>
                    <a:pt x="811" y="1515"/>
                  </a:lnTo>
                  <a:lnTo>
                    <a:pt x="822" y="1478"/>
                  </a:lnTo>
                  <a:lnTo>
                    <a:pt x="829" y="1408"/>
                  </a:lnTo>
                  <a:lnTo>
                    <a:pt x="817" y="1335"/>
                  </a:lnTo>
                  <a:lnTo>
                    <a:pt x="800" y="1297"/>
                  </a:lnTo>
                  <a:lnTo>
                    <a:pt x="768" y="1269"/>
                  </a:lnTo>
                  <a:lnTo>
                    <a:pt x="757" y="1275"/>
                  </a:lnTo>
                  <a:lnTo>
                    <a:pt x="756" y="1294"/>
                  </a:lnTo>
                  <a:lnTo>
                    <a:pt x="690" y="1294"/>
                  </a:lnTo>
                  <a:lnTo>
                    <a:pt x="631" y="1281"/>
                  </a:lnTo>
                  <a:lnTo>
                    <a:pt x="584" y="1254"/>
                  </a:lnTo>
                  <a:lnTo>
                    <a:pt x="560" y="1210"/>
                  </a:lnTo>
                  <a:lnTo>
                    <a:pt x="565" y="1179"/>
                  </a:lnTo>
                  <a:lnTo>
                    <a:pt x="578" y="1141"/>
                  </a:lnTo>
                  <a:lnTo>
                    <a:pt x="584" y="1098"/>
                  </a:lnTo>
                  <a:lnTo>
                    <a:pt x="568" y="1056"/>
                  </a:lnTo>
                  <a:lnTo>
                    <a:pt x="549" y="1053"/>
                  </a:lnTo>
                  <a:lnTo>
                    <a:pt x="533" y="1040"/>
                  </a:lnTo>
                  <a:lnTo>
                    <a:pt x="512" y="969"/>
                  </a:lnTo>
                  <a:lnTo>
                    <a:pt x="464" y="926"/>
                  </a:lnTo>
                  <a:lnTo>
                    <a:pt x="406" y="923"/>
                  </a:lnTo>
                  <a:lnTo>
                    <a:pt x="349" y="916"/>
                  </a:lnTo>
                  <a:lnTo>
                    <a:pt x="320" y="881"/>
                  </a:lnTo>
                  <a:lnTo>
                    <a:pt x="291" y="847"/>
                  </a:lnTo>
                  <a:lnTo>
                    <a:pt x="267" y="835"/>
                  </a:lnTo>
                  <a:lnTo>
                    <a:pt x="241" y="828"/>
                  </a:lnTo>
                  <a:lnTo>
                    <a:pt x="248" y="822"/>
                  </a:lnTo>
                  <a:lnTo>
                    <a:pt x="253" y="814"/>
                  </a:lnTo>
                  <a:lnTo>
                    <a:pt x="244" y="792"/>
                  </a:lnTo>
                  <a:lnTo>
                    <a:pt x="229" y="782"/>
                  </a:lnTo>
                  <a:lnTo>
                    <a:pt x="215" y="803"/>
                  </a:lnTo>
                  <a:lnTo>
                    <a:pt x="203" y="813"/>
                  </a:lnTo>
                  <a:lnTo>
                    <a:pt x="159" y="783"/>
                  </a:lnTo>
                  <a:lnTo>
                    <a:pt x="110" y="770"/>
                  </a:lnTo>
                  <a:lnTo>
                    <a:pt x="80" y="739"/>
                  </a:lnTo>
                  <a:lnTo>
                    <a:pt x="59" y="691"/>
                  </a:lnTo>
                  <a:lnTo>
                    <a:pt x="57" y="682"/>
                  </a:lnTo>
                  <a:lnTo>
                    <a:pt x="67" y="679"/>
                  </a:lnTo>
                  <a:lnTo>
                    <a:pt x="79" y="677"/>
                  </a:lnTo>
                  <a:lnTo>
                    <a:pt x="80" y="670"/>
                  </a:lnTo>
                  <a:lnTo>
                    <a:pt x="77" y="663"/>
                  </a:lnTo>
                  <a:lnTo>
                    <a:pt x="72" y="647"/>
                  </a:lnTo>
                  <a:lnTo>
                    <a:pt x="60" y="630"/>
                  </a:lnTo>
                  <a:lnTo>
                    <a:pt x="42" y="627"/>
                  </a:lnTo>
                  <a:lnTo>
                    <a:pt x="42" y="608"/>
                  </a:lnTo>
                  <a:lnTo>
                    <a:pt x="38" y="574"/>
                  </a:lnTo>
                  <a:lnTo>
                    <a:pt x="15" y="517"/>
                  </a:lnTo>
                  <a:lnTo>
                    <a:pt x="0" y="486"/>
                  </a:lnTo>
                  <a:lnTo>
                    <a:pt x="98" y="449"/>
                  </a:lnTo>
                  <a:lnTo>
                    <a:pt x="199" y="420"/>
                  </a:lnTo>
                  <a:lnTo>
                    <a:pt x="209" y="414"/>
                  </a:lnTo>
                  <a:lnTo>
                    <a:pt x="218" y="407"/>
                  </a:lnTo>
                  <a:lnTo>
                    <a:pt x="261" y="392"/>
                  </a:lnTo>
                  <a:lnTo>
                    <a:pt x="304" y="371"/>
                  </a:lnTo>
                  <a:lnTo>
                    <a:pt x="359" y="355"/>
                  </a:lnTo>
                  <a:lnTo>
                    <a:pt x="412" y="354"/>
                  </a:lnTo>
                  <a:lnTo>
                    <a:pt x="477" y="382"/>
                  </a:lnTo>
                  <a:lnTo>
                    <a:pt x="534" y="427"/>
                  </a:lnTo>
                  <a:lnTo>
                    <a:pt x="572" y="443"/>
                  </a:lnTo>
                  <a:lnTo>
                    <a:pt x="617" y="443"/>
                  </a:lnTo>
                  <a:lnTo>
                    <a:pt x="619" y="452"/>
                  </a:lnTo>
                  <a:lnTo>
                    <a:pt x="625" y="455"/>
                  </a:lnTo>
                  <a:lnTo>
                    <a:pt x="661" y="452"/>
                  </a:lnTo>
                  <a:lnTo>
                    <a:pt x="695" y="460"/>
                  </a:lnTo>
                  <a:lnTo>
                    <a:pt x="715" y="479"/>
                  </a:lnTo>
                  <a:lnTo>
                    <a:pt x="739" y="493"/>
                  </a:lnTo>
                  <a:lnTo>
                    <a:pt x="790" y="499"/>
                  </a:lnTo>
                  <a:lnTo>
                    <a:pt x="842" y="477"/>
                  </a:lnTo>
                  <a:lnTo>
                    <a:pt x="847" y="446"/>
                  </a:lnTo>
                  <a:lnTo>
                    <a:pt x="874" y="445"/>
                  </a:lnTo>
                  <a:lnTo>
                    <a:pt x="895" y="468"/>
                  </a:lnTo>
                  <a:lnTo>
                    <a:pt x="909" y="496"/>
                  </a:lnTo>
                  <a:lnTo>
                    <a:pt x="952" y="498"/>
                  </a:lnTo>
                  <a:lnTo>
                    <a:pt x="994" y="493"/>
                  </a:lnTo>
                  <a:lnTo>
                    <a:pt x="1000" y="482"/>
                  </a:lnTo>
                  <a:lnTo>
                    <a:pt x="1003" y="465"/>
                  </a:lnTo>
                  <a:lnTo>
                    <a:pt x="1023" y="451"/>
                  </a:lnTo>
                  <a:lnTo>
                    <a:pt x="1045" y="458"/>
                  </a:lnTo>
                  <a:lnTo>
                    <a:pt x="1058" y="470"/>
                  </a:lnTo>
                  <a:lnTo>
                    <a:pt x="1067" y="471"/>
                  </a:lnTo>
                  <a:lnTo>
                    <a:pt x="1087" y="489"/>
                  </a:lnTo>
                  <a:lnTo>
                    <a:pt x="1108" y="508"/>
                  </a:lnTo>
                  <a:lnTo>
                    <a:pt x="1114" y="510"/>
                  </a:lnTo>
                  <a:lnTo>
                    <a:pt x="1118" y="511"/>
                  </a:lnTo>
                  <a:lnTo>
                    <a:pt x="1149" y="535"/>
                  </a:lnTo>
                  <a:lnTo>
                    <a:pt x="1185" y="535"/>
                  </a:lnTo>
                  <a:lnTo>
                    <a:pt x="1197" y="524"/>
                  </a:lnTo>
                  <a:lnTo>
                    <a:pt x="1213" y="517"/>
                  </a:lnTo>
                  <a:lnTo>
                    <a:pt x="1217" y="499"/>
                  </a:lnTo>
                  <a:lnTo>
                    <a:pt x="1227" y="483"/>
                  </a:lnTo>
                  <a:lnTo>
                    <a:pt x="1235" y="477"/>
                  </a:lnTo>
                  <a:lnTo>
                    <a:pt x="1246" y="473"/>
                  </a:lnTo>
                  <a:lnTo>
                    <a:pt x="1276" y="479"/>
                  </a:lnTo>
                  <a:lnTo>
                    <a:pt x="1305" y="496"/>
                  </a:lnTo>
                  <a:lnTo>
                    <a:pt x="1306" y="508"/>
                  </a:lnTo>
                  <a:lnTo>
                    <a:pt x="1312" y="514"/>
                  </a:lnTo>
                  <a:lnTo>
                    <a:pt x="1344" y="508"/>
                  </a:lnTo>
                  <a:lnTo>
                    <a:pt x="1370" y="482"/>
                  </a:lnTo>
                  <a:lnTo>
                    <a:pt x="1370" y="476"/>
                  </a:lnTo>
                  <a:lnTo>
                    <a:pt x="1370" y="471"/>
                  </a:lnTo>
                  <a:lnTo>
                    <a:pt x="1392" y="446"/>
                  </a:lnTo>
                  <a:lnTo>
                    <a:pt x="1397" y="417"/>
                  </a:lnTo>
                  <a:lnTo>
                    <a:pt x="1404" y="417"/>
                  </a:lnTo>
                  <a:lnTo>
                    <a:pt x="1408" y="417"/>
                  </a:lnTo>
                  <a:lnTo>
                    <a:pt x="1423" y="376"/>
                  </a:lnTo>
                  <a:lnTo>
                    <a:pt x="1436" y="337"/>
                  </a:lnTo>
                  <a:lnTo>
                    <a:pt x="1473" y="330"/>
                  </a:lnTo>
                  <a:lnTo>
                    <a:pt x="1509" y="324"/>
                  </a:lnTo>
                  <a:lnTo>
                    <a:pt x="1513" y="315"/>
                  </a:lnTo>
                  <a:lnTo>
                    <a:pt x="1515" y="312"/>
                  </a:lnTo>
                  <a:lnTo>
                    <a:pt x="1506" y="305"/>
                  </a:lnTo>
                  <a:lnTo>
                    <a:pt x="1505" y="298"/>
                  </a:lnTo>
                  <a:lnTo>
                    <a:pt x="1510" y="284"/>
                  </a:lnTo>
                  <a:lnTo>
                    <a:pt x="1522" y="279"/>
                  </a:lnTo>
                  <a:lnTo>
                    <a:pt x="1569" y="276"/>
                  </a:lnTo>
                  <a:lnTo>
                    <a:pt x="1616" y="282"/>
                  </a:lnTo>
                  <a:lnTo>
                    <a:pt x="1637" y="284"/>
                  </a:lnTo>
                  <a:lnTo>
                    <a:pt x="1661" y="277"/>
                  </a:lnTo>
                  <a:lnTo>
                    <a:pt x="1664" y="265"/>
                  </a:lnTo>
                  <a:lnTo>
                    <a:pt x="1655" y="256"/>
                  </a:lnTo>
                  <a:lnTo>
                    <a:pt x="1662" y="237"/>
                  </a:lnTo>
                  <a:lnTo>
                    <a:pt x="1671" y="218"/>
                  </a:lnTo>
                  <a:lnTo>
                    <a:pt x="1683" y="196"/>
                  </a:lnTo>
                  <a:lnTo>
                    <a:pt x="1700" y="176"/>
                  </a:lnTo>
                  <a:lnTo>
                    <a:pt x="1702" y="171"/>
                  </a:lnTo>
                  <a:lnTo>
                    <a:pt x="1702" y="164"/>
                  </a:lnTo>
                  <a:lnTo>
                    <a:pt x="1713" y="151"/>
                  </a:lnTo>
                  <a:lnTo>
                    <a:pt x="1728" y="139"/>
                  </a:lnTo>
                  <a:lnTo>
                    <a:pt x="1740" y="137"/>
                  </a:lnTo>
                  <a:lnTo>
                    <a:pt x="1753" y="136"/>
                  </a:lnTo>
                  <a:lnTo>
                    <a:pt x="1772" y="121"/>
                  </a:lnTo>
                  <a:lnTo>
                    <a:pt x="1792" y="108"/>
                  </a:lnTo>
                  <a:lnTo>
                    <a:pt x="1824" y="86"/>
                  </a:lnTo>
                  <a:lnTo>
                    <a:pt x="1850" y="55"/>
                  </a:lnTo>
                  <a:lnTo>
                    <a:pt x="1855" y="45"/>
                  </a:lnTo>
                  <a:lnTo>
                    <a:pt x="1846" y="30"/>
                  </a:lnTo>
                  <a:lnTo>
                    <a:pt x="1834" y="24"/>
                  </a:lnTo>
                  <a:lnTo>
                    <a:pt x="1821" y="12"/>
                  </a:lnTo>
                  <a:lnTo>
                    <a:pt x="1846" y="21"/>
                  </a:lnTo>
                  <a:lnTo>
                    <a:pt x="1872" y="15"/>
                  </a:lnTo>
                  <a:lnTo>
                    <a:pt x="1900" y="3"/>
                  </a:lnTo>
                  <a:lnTo>
                    <a:pt x="1928" y="0"/>
                  </a:lnTo>
                  <a:lnTo>
                    <a:pt x="1944" y="18"/>
                  </a:lnTo>
                  <a:lnTo>
                    <a:pt x="1967" y="30"/>
                  </a:lnTo>
                  <a:lnTo>
                    <a:pt x="1967" y="24"/>
                  </a:lnTo>
                  <a:lnTo>
                    <a:pt x="1973" y="24"/>
                  </a:lnTo>
                  <a:lnTo>
                    <a:pt x="1985" y="42"/>
                  </a:lnTo>
                  <a:lnTo>
                    <a:pt x="1993" y="62"/>
                  </a:lnTo>
                  <a:lnTo>
                    <a:pt x="2001" y="64"/>
                  </a:lnTo>
                  <a:lnTo>
                    <a:pt x="2007" y="62"/>
                  </a:lnTo>
                  <a:lnTo>
                    <a:pt x="2026" y="46"/>
                  </a:lnTo>
                  <a:lnTo>
                    <a:pt x="2046" y="39"/>
                  </a:lnTo>
                  <a:lnTo>
                    <a:pt x="2062" y="45"/>
                  </a:lnTo>
                  <a:lnTo>
                    <a:pt x="2074" y="56"/>
                  </a:lnTo>
                  <a:lnTo>
                    <a:pt x="2077" y="89"/>
                  </a:lnTo>
                  <a:lnTo>
                    <a:pt x="2088" y="115"/>
                  </a:lnTo>
                  <a:lnTo>
                    <a:pt x="2106" y="117"/>
                  </a:lnTo>
                  <a:lnTo>
                    <a:pt x="2123" y="120"/>
                  </a:lnTo>
                  <a:lnTo>
                    <a:pt x="2126" y="137"/>
                  </a:lnTo>
                  <a:lnTo>
                    <a:pt x="2134" y="155"/>
                  </a:lnTo>
                  <a:lnTo>
                    <a:pt x="2155" y="148"/>
                  </a:lnTo>
                  <a:lnTo>
                    <a:pt x="2173" y="124"/>
                  </a:lnTo>
                  <a:lnTo>
                    <a:pt x="2182" y="123"/>
                  </a:lnTo>
                  <a:lnTo>
                    <a:pt x="2192" y="124"/>
                  </a:lnTo>
                  <a:lnTo>
                    <a:pt x="2201" y="152"/>
                  </a:lnTo>
                  <a:lnTo>
                    <a:pt x="2223" y="173"/>
                  </a:lnTo>
                  <a:lnTo>
                    <a:pt x="2224" y="190"/>
                  </a:lnTo>
                  <a:lnTo>
                    <a:pt x="2221" y="209"/>
                  </a:lnTo>
                  <a:lnTo>
                    <a:pt x="2225" y="240"/>
                  </a:lnTo>
                  <a:lnTo>
                    <a:pt x="2234" y="268"/>
                  </a:lnTo>
                  <a:lnTo>
                    <a:pt x="2255" y="299"/>
                  </a:lnTo>
                  <a:lnTo>
                    <a:pt x="2285" y="323"/>
                  </a:lnTo>
                  <a:lnTo>
                    <a:pt x="2310" y="321"/>
                  </a:lnTo>
                  <a:lnTo>
                    <a:pt x="2331" y="305"/>
                  </a:lnTo>
                  <a:lnTo>
                    <a:pt x="2342" y="304"/>
                  </a:lnTo>
                  <a:lnTo>
                    <a:pt x="2348" y="311"/>
                  </a:lnTo>
                  <a:lnTo>
                    <a:pt x="2366" y="329"/>
                  </a:lnTo>
                  <a:lnTo>
                    <a:pt x="2390" y="329"/>
                  </a:lnTo>
                  <a:lnTo>
                    <a:pt x="2398" y="336"/>
                  </a:lnTo>
                  <a:lnTo>
                    <a:pt x="2404" y="343"/>
                  </a:lnTo>
                  <a:lnTo>
                    <a:pt x="2433" y="348"/>
                  </a:lnTo>
                  <a:lnTo>
                    <a:pt x="2462" y="352"/>
                  </a:lnTo>
                  <a:lnTo>
                    <a:pt x="2465" y="358"/>
                  </a:lnTo>
                  <a:lnTo>
                    <a:pt x="2469" y="364"/>
                  </a:lnTo>
                  <a:lnTo>
                    <a:pt x="2503" y="362"/>
                  </a:lnTo>
                  <a:lnTo>
                    <a:pt x="2532" y="367"/>
                  </a:lnTo>
                  <a:lnTo>
                    <a:pt x="2536" y="386"/>
                  </a:lnTo>
                  <a:lnTo>
                    <a:pt x="2544" y="408"/>
                  </a:lnTo>
                  <a:lnTo>
                    <a:pt x="2555" y="411"/>
                  </a:lnTo>
                  <a:lnTo>
                    <a:pt x="2567" y="408"/>
                  </a:lnTo>
                  <a:lnTo>
                    <a:pt x="2609" y="390"/>
                  </a:lnTo>
                  <a:lnTo>
                    <a:pt x="2653" y="386"/>
                  </a:lnTo>
                  <a:lnTo>
                    <a:pt x="2663" y="387"/>
                  </a:lnTo>
                  <a:lnTo>
                    <a:pt x="2673" y="390"/>
                  </a:lnTo>
                  <a:lnTo>
                    <a:pt x="2681" y="395"/>
                  </a:lnTo>
                  <a:lnTo>
                    <a:pt x="2679" y="402"/>
                  </a:lnTo>
                  <a:lnTo>
                    <a:pt x="2657" y="424"/>
                  </a:lnTo>
                  <a:lnTo>
                    <a:pt x="2634" y="442"/>
                  </a:lnTo>
                  <a:lnTo>
                    <a:pt x="2627" y="452"/>
                  </a:lnTo>
                  <a:lnTo>
                    <a:pt x="2630" y="463"/>
                  </a:lnTo>
                  <a:lnTo>
                    <a:pt x="2637" y="470"/>
                  </a:lnTo>
                  <a:lnTo>
                    <a:pt x="2646" y="470"/>
                  </a:lnTo>
                  <a:lnTo>
                    <a:pt x="2647" y="504"/>
                  </a:lnTo>
                  <a:lnTo>
                    <a:pt x="2660" y="532"/>
                  </a:lnTo>
                  <a:lnTo>
                    <a:pt x="2662" y="536"/>
                  </a:lnTo>
                  <a:lnTo>
                    <a:pt x="2660" y="542"/>
                  </a:lnTo>
                  <a:lnTo>
                    <a:pt x="2638" y="573"/>
                  </a:lnTo>
                  <a:lnTo>
                    <a:pt x="2627" y="610"/>
                  </a:lnTo>
                  <a:lnTo>
                    <a:pt x="2622" y="616"/>
                  </a:lnTo>
                  <a:lnTo>
                    <a:pt x="2614" y="616"/>
                  </a:lnTo>
                  <a:lnTo>
                    <a:pt x="2614" y="623"/>
                  </a:lnTo>
                  <a:lnTo>
                    <a:pt x="2614" y="627"/>
                  </a:lnTo>
                  <a:lnTo>
                    <a:pt x="2644" y="645"/>
                  </a:lnTo>
                  <a:lnTo>
                    <a:pt x="2646" y="676"/>
                  </a:lnTo>
                  <a:lnTo>
                    <a:pt x="2636" y="704"/>
                  </a:lnTo>
                  <a:lnTo>
                    <a:pt x="2643" y="728"/>
                  </a:lnTo>
                  <a:lnTo>
                    <a:pt x="2660" y="732"/>
                  </a:lnTo>
                  <a:lnTo>
                    <a:pt x="2681" y="723"/>
                  </a:lnTo>
                  <a:lnTo>
                    <a:pt x="2679" y="763"/>
                  </a:lnTo>
                  <a:lnTo>
                    <a:pt x="2688" y="803"/>
                  </a:lnTo>
                  <a:lnTo>
                    <a:pt x="2700" y="804"/>
                  </a:lnTo>
                  <a:lnTo>
                    <a:pt x="2710" y="813"/>
                  </a:lnTo>
                  <a:lnTo>
                    <a:pt x="2720" y="817"/>
                  </a:lnTo>
                  <a:lnTo>
                    <a:pt x="2730" y="808"/>
                  </a:lnTo>
                  <a:lnTo>
                    <a:pt x="2735" y="778"/>
                  </a:lnTo>
                  <a:lnTo>
                    <a:pt x="2741" y="745"/>
                  </a:lnTo>
                  <a:lnTo>
                    <a:pt x="2761" y="732"/>
                  </a:lnTo>
                  <a:lnTo>
                    <a:pt x="2780" y="717"/>
                  </a:lnTo>
                  <a:lnTo>
                    <a:pt x="2796" y="736"/>
                  </a:lnTo>
                  <a:lnTo>
                    <a:pt x="2818" y="730"/>
                  </a:lnTo>
                  <a:lnTo>
                    <a:pt x="2819" y="720"/>
                  </a:lnTo>
                  <a:lnTo>
                    <a:pt x="2821" y="713"/>
                  </a:lnTo>
                  <a:lnTo>
                    <a:pt x="2846" y="716"/>
                  </a:lnTo>
                  <a:lnTo>
                    <a:pt x="2866" y="738"/>
                  </a:lnTo>
                  <a:lnTo>
                    <a:pt x="2854" y="760"/>
                  </a:lnTo>
                  <a:lnTo>
                    <a:pt x="2854" y="783"/>
                  </a:lnTo>
                  <a:lnTo>
                    <a:pt x="2857" y="795"/>
                  </a:lnTo>
                  <a:lnTo>
                    <a:pt x="2860" y="803"/>
                  </a:lnTo>
                  <a:lnTo>
                    <a:pt x="2884" y="803"/>
                  </a:lnTo>
                  <a:lnTo>
                    <a:pt x="2897" y="783"/>
                  </a:lnTo>
                  <a:lnTo>
                    <a:pt x="2908" y="775"/>
                  </a:lnTo>
                  <a:lnTo>
                    <a:pt x="2919" y="778"/>
                  </a:lnTo>
                  <a:lnTo>
                    <a:pt x="2936" y="797"/>
                  </a:lnTo>
                  <a:lnTo>
                    <a:pt x="2957" y="795"/>
                  </a:lnTo>
                  <a:lnTo>
                    <a:pt x="2958" y="786"/>
                  </a:lnTo>
                  <a:lnTo>
                    <a:pt x="2965" y="778"/>
                  </a:lnTo>
                  <a:lnTo>
                    <a:pt x="2978" y="776"/>
                  </a:lnTo>
                  <a:lnTo>
                    <a:pt x="2989" y="779"/>
                  </a:lnTo>
                  <a:lnTo>
                    <a:pt x="2999" y="801"/>
                  </a:lnTo>
                  <a:lnTo>
                    <a:pt x="3011" y="825"/>
                  </a:lnTo>
                  <a:lnTo>
                    <a:pt x="3011" y="841"/>
                  </a:lnTo>
                  <a:lnTo>
                    <a:pt x="3011" y="857"/>
                  </a:lnTo>
                  <a:lnTo>
                    <a:pt x="3011" y="844"/>
                  </a:lnTo>
                  <a:lnTo>
                    <a:pt x="3011" y="831"/>
                  </a:lnTo>
                  <a:lnTo>
                    <a:pt x="3011" y="860"/>
                  </a:lnTo>
                  <a:close/>
                </a:path>
              </a:pathLst>
            </a:custGeom>
            <a:solidFill>
              <a:srgbClr val="00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O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84484" name="Freeform 36"/>
            <p:cNvSpPr>
              <a:spLocks/>
            </p:cNvSpPr>
            <p:nvPr/>
          </p:nvSpPr>
          <p:spPr bwMode="auto">
            <a:xfrm>
              <a:off x="1213" y="3329"/>
              <a:ext cx="1015" cy="827"/>
            </a:xfrm>
            <a:custGeom>
              <a:avLst/>
              <a:gdLst/>
              <a:ahLst/>
              <a:cxnLst>
                <a:cxn ang="0">
                  <a:pos x="3053" y="884"/>
                </a:cxn>
                <a:cxn ang="0">
                  <a:pos x="3167" y="806"/>
                </a:cxn>
                <a:cxn ang="0">
                  <a:pos x="2812" y="2801"/>
                </a:cxn>
                <a:cxn ang="0">
                  <a:pos x="2577" y="2562"/>
                </a:cxn>
                <a:cxn ang="0">
                  <a:pos x="2579" y="2199"/>
                </a:cxn>
                <a:cxn ang="0">
                  <a:pos x="2720" y="1833"/>
                </a:cxn>
                <a:cxn ang="0">
                  <a:pos x="2605" y="1739"/>
                </a:cxn>
                <a:cxn ang="0">
                  <a:pos x="2520" y="1712"/>
                </a:cxn>
                <a:cxn ang="0">
                  <a:pos x="2298" y="1574"/>
                </a:cxn>
                <a:cxn ang="0">
                  <a:pos x="2042" y="1628"/>
                </a:cxn>
                <a:cxn ang="0">
                  <a:pos x="1865" y="1575"/>
                </a:cxn>
                <a:cxn ang="0">
                  <a:pos x="1734" y="1519"/>
                </a:cxn>
                <a:cxn ang="0">
                  <a:pos x="1562" y="1628"/>
                </a:cxn>
                <a:cxn ang="0">
                  <a:pos x="1427" y="1677"/>
                </a:cxn>
                <a:cxn ang="0">
                  <a:pos x="1357" y="1703"/>
                </a:cxn>
                <a:cxn ang="0">
                  <a:pos x="1131" y="1672"/>
                </a:cxn>
                <a:cxn ang="0">
                  <a:pos x="992" y="1705"/>
                </a:cxn>
                <a:cxn ang="0">
                  <a:pos x="794" y="1577"/>
                </a:cxn>
                <a:cxn ang="0">
                  <a:pos x="800" y="1297"/>
                </a:cxn>
                <a:cxn ang="0">
                  <a:pos x="584" y="1254"/>
                </a:cxn>
                <a:cxn ang="0">
                  <a:pos x="549" y="1053"/>
                </a:cxn>
                <a:cxn ang="0">
                  <a:pos x="320" y="881"/>
                </a:cxn>
                <a:cxn ang="0">
                  <a:pos x="244" y="792"/>
                </a:cxn>
                <a:cxn ang="0">
                  <a:pos x="80" y="739"/>
                </a:cxn>
                <a:cxn ang="0">
                  <a:pos x="77" y="663"/>
                </a:cxn>
                <a:cxn ang="0">
                  <a:pos x="15" y="517"/>
                </a:cxn>
                <a:cxn ang="0">
                  <a:pos x="261" y="392"/>
                </a:cxn>
                <a:cxn ang="0">
                  <a:pos x="572" y="443"/>
                </a:cxn>
                <a:cxn ang="0">
                  <a:pos x="715" y="479"/>
                </a:cxn>
                <a:cxn ang="0">
                  <a:pos x="895" y="468"/>
                </a:cxn>
                <a:cxn ang="0">
                  <a:pos x="1023" y="451"/>
                </a:cxn>
                <a:cxn ang="0">
                  <a:pos x="1114" y="510"/>
                </a:cxn>
                <a:cxn ang="0">
                  <a:pos x="1217" y="499"/>
                </a:cxn>
                <a:cxn ang="0">
                  <a:pos x="1306" y="508"/>
                </a:cxn>
                <a:cxn ang="0">
                  <a:pos x="1392" y="446"/>
                </a:cxn>
                <a:cxn ang="0">
                  <a:pos x="1473" y="330"/>
                </a:cxn>
                <a:cxn ang="0">
                  <a:pos x="1510" y="284"/>
                </a:cxn>
                <a:cxn ang="0">
                  <a:pos x="1664" y="265"/>
                </a:cxn>
                <a:cxn ang="0">
                  <a:pos x="1702" y="171"/>
                </a:cxn>
                <a:cxn ang="0">
                  <a:pos x="1772" y="121"/>
                </a:cxn>
                <a:cxn ang="0">
                  <a:pos x="1834" y="24"/>
                </a:cxn>
                <a:cxn ang="0">
                  <a:pos x="1944" y="18"/>
                </a:cxn>
                <a:cxn ang="0">
                  <a:pos x="2001" y="64"/>
                </a:cxn>
                <a:cxn ang="0">
                  <a:pos x="2077" y="89"/>
                </a:cxn>
                <a:cxn ang="0">
                  <a:pos x="2155" y="148"/>
                </a:cxn>
                <a:cxn ang="0">
                  <a:pos x="2224" y="190"/>
                </a:cxn>
                <a:cxn ang="0">
                  <a:pos x="2310" y="321"/>
                </a:cxn>
                <a:cxn ang="0">
                  <a:pos x="2398" y="336"/>
                </a:cxn>
                <a:cxn ang="0">
                  <a:pos x="2503" y="362"/>
                </a:cxn>
                <a:cxn ang="0">
                  <a:pos x="2609" y="390"/>
                </a:cxn>
                <a:cxn ang="0">
                  <a:pos x="2657" y="424"/>
                </a:cxn>
                <a:cxn ang="0">
                  <a:pos x="2647" y="504"/>
                </a:cxn>
                <a:cxn ang="0">
                  <a:pos x="2622" y="616"/>
                </a:cxn>
                <a:cxn ang="0">
                  <a:pos x="2636" y="704"/>
                </a:cxn>
                <a:cxn ang="0">
                  <a:pos x="2700" y="804"/>
                </a:cxn>
                <a:cxn ang="0">
                  <a:pos x="2761" y="732"/>
                </a:cxn>
                <a:cxn ang="0">
                  <a:pos x="2846" y="716"/>
                </a:cxn>
                <a:cxn ang="0">
                  <a:pos x="2884" y="803"/>
                </a:cxn>
                <a:cxn ang="0">
                  <a:pos x="2958" y="786"/>
                </a:cxn>
                <a:cxn ang="0">
                  <a:pos x="3011" y="841"/>
                </a:cxn>
              </a:cxnLst>
              <a:rect l="0" t="0" r="r" b="b"/>
              <a:pathLst>
                <a:path w="3205" h="2825">
                  <a:moveTo>
                    <a:pt x="3011" y="860"/>
                  </a:moveTo>
                  <a:lnTo>
                    <a:pt x="3024" y="881"/>
                  </a:lnTo>
                  <a:lnTo>
                    <a:pt x="3032" y="904"/>
                  </a:lnTo>
                  <a:lnTo>
                    <a:pt x="3040" y="906"/>
                  </a:lnTo>
                  <a:lnTo>
                    <a:pt x="3050" y="906"/>
                  </a:lnTo>
                  <a:lnTo>
                    <a:pt x="3053" y="884"/>
                  </a:lnTo>
                  <a:lnTo>
                    <a:pt x="3070" y="873"/>
                  </a:lnTo>
                  <a:lnTo>
                    <a:pt x="3098" y="876"/>
                  </a:lnTo>
                  <a:lnTo>
                    <a:pt x="3121" y="872"/>
                  </a:lnTo>
                  <a:lnTo>
                    <a:pt x="3130" y="839"/>
                  </a:lnTo>
                  <a:lnTo>
                    <a:pt x="3143" y="816"/>
                  </a:lnTo>
                  <a:lnTo>
                    <a:pt x="3167" y="806"/>
                  </a:lnTo>
                  <a:lnTo>
                    <a:pt x="3189" y="801"/>
                  </a:lnTo>
                  <a:lnTo>
                    <a:pt x="3200" y="807"/>
                  </a:lnTo>
                  <a:lnTo>
                    <a:pt x="3205" y="816"/>
                  </a:lnTo>
                  <a:lnTo>
                    <a:pt x="3203" y="816"/>
                  </a:lnTo>
                  <a:lnTo>
                    <a:pt x="2856" y="2825"/>
                  </a:lnTo>
                  <a:lnTo>
                    <a:pt x="2812" y="2801"/>
                  </a:lnTo>
                  <a:lnTo>
                    <a:pt x="2770" y="2754"/>
                  </a:lnTo>
                  <a:lnTo>
                    <a:pt x="2730" y="2700"/>
                  </a:lnTo>
                  <a:lnTo>
                    <a:pt x="2694" y="2645"/>
                  </a:lnTo>
                  <a:lnTo>
                    <a:pt x="2668" y="2601"/>
                  </a:lnTo>
                  <a:lnTo>
                    <a:pt x="2630" y="2563"/>
                  </a:lnTo>
                  <a:lnTo>
                    <a:pt x="2577" y="2562"/>
                  </a:lnTo>
                  <a:lnTo>
                    <a:pt x="2523" y="2581"/>
                  </a:lnTo>
                  <a:lnTo>
                    <a:pt x="2475" y="2582"/>
                  </a:lnTo>
                  <a:lnTo>
                    <a:pt x="2420" y="2569"/>
                  </a:lnTo>
                  <a:lnTo>
                    <a:pt x="2374" y="2551"/>
                  </a:lnTo>
                  <a:lnTo>
                    <a:pt x="2358" y="2536"/>
                  </a:lnTo>
                  <a:lnTo>
                    <a:pt x="2579" y="2199"/>
                  </a:lnTo>
                  <a:lnTo>
                    <a:pt x="2786" y="1839"/>
                  </a:lnTo>
                  <a:lnTo>
                    <a:pt x="2779" y="1826"/>
                  </a:lnTo>
                  <a:lnTo>
                    <a:pt x="2762" y="1815"/>
                  </a:lnTo>
                  <a:lnTo>
                    <a:pt x="2752" y="1823"/>
                  </a:lnTo>
                  <a:lnTo>
                    <a:pt x="2751" y="1840"/>
                  </a:lnTo>
                  <a:lnTo>
                    <a:pt x="2720" y="1833"/>
                  </a:lnTo>
                  <a:lnTo>
                    <a:pt x="2695" y="1812"/>
                  </a:lnTo>
                  <a:lnTo>
                    <a:pt x="2671" y="1784"/>
                  </a:lnTo>
                  <a:lnTo>
                    <a:pt x="2644" y="1759"/>
                  </a:lnTo>
                  <a:lnTo>
                    <a:pt x="2625" y="1776"/>
                  </a:lnTo>
                  <a:lnTo>
                    <a:pt x="2608" y="1771"/>
                  </a:lnTo>
                  <a:lnTo>
                    <a:pt x="2605" y="1739"/>
                  </a:lnTo>
                  <a:lnTo>
                    <a:pt x="2590" y="1708"/>
                  </a:lnTo>
                  <a:lnTo>
                    <a:pt x="2579" y="1705"/>
                  </a:lnTo>
                  <a:lnTo>
                    <a:pt x="2565" y="1708"/>
                  </a:lnTo>
                  <a:lnTo>
                    <a:pt x="2554" y="1717"/>
                  </a:lnTo>
                  <a:lnTo>
                    <a:pt x="2552" y="1733"/>
                  </a:lnTo>
                  <a:lnTo>
                    <a:pt x="2520" y="1712"/>
                  </a:lnTo>
                  <a:lnTo>
                    <a:pt x="2482" y="1708"/>
                  </a:lnTo>
                  <a:lnTo>
                    <a:pt x="2449" y="1705"/>
                  </a:lnTo>
                  <a:lnTo>
                    <a:pt x="2428" y="1690"/>
                  </a:lnTo>
                  <a:lnTo>
                    <a:pt x="2392" y="1639"/>
                  </a:lnTo>
                  <a:lnTo>
                    <a:pt x="2345" y="1605"/>
                  </a:lnTo>
                  <a:lnTo>
                    <a:pt x="2298" y="1574"/>
                  </a:lnTo>
                  <a:lnTo>
                    <a:pt x="2261" y="1533"/>
                  </a:lnTo>
                  <a:lnTo>
                    <a:pt x="2205" y="1562"/>
                  </a:lnTo>
                  <a:lnTo>
                    <a:pt x="2144" y="1568"/>
                  </a:lnTo>
                  <a:lnTo>
                    <a:pt x="2112" y="1584"/>
                  </a:lnTo>
                  <a:lnTo>
                    <a:pt x="2080" y="1609"/>
                  </a:lnTo>
                  <a:lnTo>
                    <a:pt x="2042" y="1628"/>
                  </a:lnTo>
                  <a:lnTo>
                    <a:pt x="1993" y="1618"/>
                  </a:lnTo>
                  <a:lnTo>
                    <a:pt x="1973" y="1630"/>
                  </a:lnTo>
                  <a:lnTo>
                    <a:pt x="1947" y="1636"/>
                  </a:lnTo>
                  <a:lnTo>
                    <a:pt x="1913" y="1597"/>
                  </a:lnTo>
                  <a:lnTo>
                    <a:pt x="1877" y="1565"/>
                  </a:lnTo>
                  <a:lnTo>
                    <a:pt x="1865" y="1575"/>
                  </a:lnTo>
                  <a:lnTo>
                    <a:pt x="1865" y="1600"/>
                  </a:lnTo>
                  <a:lnTo>
                    <a:pt x="1839" y="1566"/>
                  </a:lnTo>
                  <a:lnTo>
                    <a:pt x="1810" y="1537"/>
                  </a:lnTo>
                  <a:lnTo>
                    <a:pt x="1775" y="1521"/>
                  </a:lnTo>
                  <a:lnTo>
                    <a:pt x="1734" y="1533"/>
                  </a:lnTo>
                  <a:lnTo>
                    <a:pt x="1734" y="1519"/>
                  </a:lnTo>
                  <a:lnTo>
                    <a:pt x="1732" y="1508"/>
                  </a:lnTo>
                  <a:lnTo>
                    <a:pt x="1722" y="1494"/>
                  </a:lnTo>
                  <a:lnTo>
                    <a:pt x="1707" y="1494"/>
                  </a:lnTo>
                  <a:lnTo>
                    <a:pt x="1646" y="1555"/>
                  </a:lnTo>
                  <a:lnTo>
                    <a:pt x="1595" y="1618"/>
                  </a:lnTo>
                  <a:lnTo>
                    <a:pt x="1562" y="1628"/>
                  </a:lnTo>
                  <a:lnTo>
                    <a:pt x="1522" y="1636"/>
                  </a:lnTo>
                  <a:lnTo>
                    <a:pt x="1487" y="1653"/>
                  </a:lnTo>
                  <a:lnTo>
                    <a:pt x="1465" y="1692"/>
                  </a:lnTo>
                  <a:lnTo>
                    <a:pt x="1452" y="1695"/>
                  </a:lnTo>
                  <a:lnTo>
                    <a:pt x="1429" y="1693"/>
                  </a:lnTo>
                  <a:lnTo>
                    <a:pt x="1427" y="1677"/>
                  </a:lnTo>
                  <a:lnTo>
                    <a:pt x="1416" y="1667"/>
                  </a:lnTo>
                  <a:lnTo>
                    <a:pt x="1400" y="1668"/>
                  </a:lnTo>
                  <a:lnTo>
                    <a:pt x="1392" y="1680"/>
                  </a:lnTo>
                  <a:lnTo>
                    <a:pt x="1401" y="1693"/>
                  </a:lnTo>
                  <a:lnTo>
                    <a:pt x="1401" y="1703"/>
                  </a:lnTo>
                  <a:lnTo>
                    <a:pt x="1357" y="1703"/>
                  </a:lnTo>
                  <a:lnTo>
                    <a:pt x="1311" y="1706"/>
                  </a:lnTo>
                  <a:lnTo>
                    <a:pt x="1280" y="1674"/>
                  </a:lnTo>
                  <a:lnTo>
                    <a:pt x="1240" y="1664"/>
                  </a:lnTo>
                  <a:lnTo>
                    <a:pt x="1197" y="1662"/>
                  </a:lnTo>
                  <a:lnTo>
                    <a:pt x="1151" y="1659"/>
                  </a:lnTo>
                  <a:lnTo>
                    <a:pt x="1131" y="1672"/>
                  </a:lnTo>
                  <a:lnTo>
                    <a:pt x="1125" y="1706"/>
                  </a:lnTo>
                  <a:lnTo>
                    <a:pt x="1103" y="1692"/>
                  </a:lnTo>
                  <a:lnTo>
                    <a:pt x="1081" y="1674"/>
                  </a:lnTo>
                  <a:lnTo>
                    <a:pt x="1058" y="1664"/>
                  </a:lnTo>
                  <a:lnTo>
                    <a:pt x="1038" y="1671"/>
                  </a:lnTo>
                  <a:lnTo>
                    <a:pt x="992" y="1705"/>
                  </a:lnTo>
                  <a:lnTo>
                    <a:pt x="943" y="1703"/>
                  </a:lnTo>
                  <a:lnTo>
                    <a:pt x="922" y="1686"/>
                  </a:lnTo>
                  <a:lnTo>
                    <a:pt x="928" y="1653"/>
                  </a:lnTo>
                  <a:lnTo>
                    <a:pt x="867" y="1631"/>
                  </a:lnTo>
                  <a:lnTo>
                    <a:pt x="813" y="1609"/>
                  </a:lnTo>
                  <a:lnTo>
                    <a:pt x="794" y="1577"/>
                  </a:lnTo>
                  <a:lnTo>
                    <a:pt x="797" y="1546"/>
                  </a:lnTo>
                  <a:lnTo>
                    <a:pt x="811" y="1515"/>
                  </a:lnTo>
                  <a:lnTo>
                    <a:pt x="822" y="1478"/>
                  </a:lnTo>
                  <a:lnTo>
                    <a:pt x="829" y="1408"/>
                  </a:lnTo>
                  <a:lnTo>
                    <a:pt x="817" y="1335"/>
                  </a:lnTo>
                  <a:lnTo>
                    <a:pt x="800" y="1297"/>
                  </a:lnTo>
                  <a:lnTo>
                    <a:pt x="768" y="1269"/>
                  </a:lnTo>
                  <a:lnTo>
                    <a:pt x="757" y="1275"/>
                  </a:lnTo>
                  <a:lnTo>
                    <a:pt x="756" y="1294"/>
                  </a:lnTo>
                  <a:lnTo>
                    <a:pt x="690" y="1294"/>
                  </a:lnTo>
                  <a:lnTo>
                    <a:pt x="631" y="1281"/>
                  </a:lnTo>
                  <a:lnTo>
                    <a:pt x="584" y="1254"/>
                  </a:lnTo>
                  <a:lnTo>
                    <a:pt x="560" y="1210"/>
                  </a:lnTo>
                  <a:lnTo>
                    <a:pt x="565" y="1179"/>
                  </a:lnTo>
                  <a:lnTo>
                    <a:pt x="578" y="1141"/>
                  </a:lnTo>
                  <a:lnTo>
                    <a:pt x="584" y="1098"/>
                  </a:lnTo>
                  <a:lnTo>
                    <a:pt x="568" y="1056"/>
                  </a:lnTo>
                  <a:lnTo>
                    <a:pt x="549" y="1053"/>
                  </a:lnTo>
                  <a:lnTo>
                    <a:pt x="533" y="1040"/>
                  </a:lnTo>
                  <a:lnTo>
                    <a:pt x="512" y="969"/>
                  </a:lnTo>
                  <a:lnTo>
                    <a:pt x="464" y="926"/>
                  </a:lnTo>
                  <a:lnTo>
                    <a:pt x="406" y="923"/>
                  </a:lnTo>
                  <a:lnTo>
                    <a:pt x="349" y="916"/>
                  </a:lnTo>
                  <a:lnTo>
                    <a:pt x="320" y="881"/>
                  </a:lnTo>
                  <a:lnTo>
                    <a:pt x="291" y="847"/>
                  </a:lnTo>
                  <a:lnTo>
                    <a:pt x="267" y="835"/>
                  </a:lnTo>
                  <a:lnTo>
                    <a:pt x="241" y="828"/>
                  </a:lnTo>
                  <a:lnTo>
                    <a:pt x="248" y="822"/>
                  </a:lnTo>
                  <a:lnTo>
                    <a:pt x="253" y="814"/>
                  </a:lnTo>
                  <a:lnTo>
                    <a:pt x="244" y="792"/>
                  </a:lnTo>
                  <a:lnTo>
                    <a:pt x="229" y="782"/>
                  </a:lnTo>
                  <a:lnTo>
                    <a:pt x="215" y="803"/>
                  </a:lnTo>
                  <a:lnTo>
                    <a:pt x="203" y="813"/>
                  </a:lnTo>
                  <a:lnTo>
                    <a:pt x="159" y="783"/>
                  </a:lnTo>
                  <a:lnTo>
                    <a:pt x="110" y="770"/>
                  </a:lnTo>
                  <a:lnTo>
                    <a:pt x="80" y="739"/>
                  </a:lnTo>
                  <a:lnTo>
                    <a:pt x="59" y="691"/>
                  </a:lnTo>
                  <a:lnTo>
                    <a:pt x="57" y="682"/>
                  </a:lnTo>
                  <a:lnTo>
                    <a:pt x="67" y="679"/>
                  </a:lnTo>
                  <a:lnTo>
                    <a:pt x="79" y="677"/>
                  </a:lnTo>
                  <a:lnTo>
                    <a:pt x="80" y="670"/>
                  </a:lnTo>
                  <a:lnTo>
                    <a:pt x="77" y="663"/>
                  </a:lnTo>
                  <a:lnTo>
                    <a:pt x="72" y="647"/>
                  </a:lnTo>
                  <a:lnTo>
                    <a:pt x="60" y="630"/>
                  </a:lnTo>
                  <a:lnTo>
                    <a:pt x="42" y="627"/>
                  </a:lnTo>
                  <a:lnTo>
                    <a:pt x="42" y="608"/>
                  </a:lnTo>
                  <a:lnTo>
                    <a:pt x="38" y="574"/>
                  </a:lnTo>
                  <a:lnTo>
                    <a:pt x="15" y="517"/>
                  </a:lnTo>
                  <a:lnTo>
                    <a:pt x="0" y="486"/>
                  </a:lnTo>
                  <a:lnTo>
                    <a:pt x="98" y="449"/>
                  </a:lnTo>
                  <a:lnTo>
                    <a:pt x="199" y="420"/>
                  </a:lnTo>
                  <a:lnTo>
                    <a:pt x="209" y="414"/>
                  </a:lnTo>
                  <a:lnTo>
                    <a:pt x="218" y="407"/>
                  </a:lnTo>
                  <a:lnTo>
                    <a:pt x="261" y="392"/>
                  </a:lnTo>
                  <a:lnTo>
                    <a:pt x="304" y="371"/>
                  </a:lnTo>
                  <a:lnTo>
                    <a:pt x="359" y="355"/>
                  </a:lnTo>
                  <a:lnTo>
                    <a:pt x="412" y="354"/>
                  </a:lnTo>
                  <a:lnTo>
                    <a:pt x="477" y="382"/>
                  </a:lnTo>
                  <a:lnTo>
                    <a:pt x="534" y="427"/>
                  </a:lnTo>
                  <a:lnTo>
                    <a:pt x="572" y="443"/>
                  </a:lnTo>
                  <a:lnTo>
                    <a:pt x="617" y="443"/>
                  </a:lnTo>
                  <a:lnTo>
                    <a:pt x="619" y="452"/>
                  </a:lnTo>
                  <a:lnTo>
                    <a:pt x="625" y="455"/>
                  </a:lnTo>
                  <a:lnTo>
                    <a:pt x="661" y="452"/>
                  </a:lnTo>
                  <a:lnTo>
                    <a:pt x="695" y="460"/>
                  </a:lnTo>
                  <a:lnTo>
                    <a:pt x="715" y="479"/>
                  </a:lnTo>
                  <a:lnTo>
                    <a:pt x="739" y="493"/>
                  </a:lnTo>
                  <a:lnTo>
                    <a:pt x="790" y="499"/>
                  </a:lnTo>
                  <a:lnTo>
                    <a:pt x="842" y="477"/>
                  </a:lnTo>
                  <a:lnTo>
                    <a:pt x="847" y="446"/>
                  </a:lnTo>
                  <a:lnTo>
                    <a:pt x="874" y="445"/>
                  </a:lnTo>
                  <a:lnTo>
                    <a:pt x="895" y="468"/>
                  </a:lnTo>
                  <a:lnTo>
                    <a:pt x="909" y="496"/>
                  </a:lnTo>
                  <a:lnTo>
                    <a:pt x="952" y="498"/>
                  </a:lnTo>
                  <a:lnTo>
                    <a:pt x="994" y="493"/>
                  </a:lnTo>
                  <a:lnTo>
                    <a:pt x="1000" y="482"/>
                  </a:lnTo>
                  <a:lnTo>
                    <a:pt x="1003" y="465"/>
                  </a:lnTo>
                  <a:lnTo>
                    <a:pt x="1023" y="451"/>
                  </a:lnTo>
                  <a:lnTo>
                    <a:pt x="1045" y="458"/>
                  </a:lnTo>
                  <a:lnTo>
                    <a:pt x="1058" y="470"/>
                  </a:lnTo>
                  <a:lnTo>
                    <a:pt x="1067" y="471"/>
                  </a:lnTo>
                  <a:lnTo>
                    <a:pt x="1087" y="489"/>
                  </a:lnTo>
                  <a:lnTo>
                    <a:pt x="1108" y="508"/>
                  </a:lnTo>
                  <a:lnTo>
                    <a:pt x="1114" y="510"/>
                  </a:lnTo>
                  <a:lnTo>
                    <a:pt x="1118" y="511"/>
                  </a:lnTo>
                  <a:lnTo>
                    <a:pt x="1149" y="535"/>
                  </a:lnTo>
                  <a:lnTo>
                    <a:pt x="1185" y="535"/>
                  </a:lnTo>
                  <a:lnTo>
                    <a:pt x="1197" y="524"/>
                  </a:lnTo>
                  <a:lnTo>
                    <a:pt x="1213" y="517"/>
                  </a:lnTo>
                  <a:lnTo>
                    <a:pt x="1217" y="499"/>
                  </a:lnTo>
                  <a:lnTo>
                    <a:pt x="1227" y="483"/>
                  </a:lnTo>
                  <a:lnTo>
                    <a:pt x="1235" y="477"/>
                  </a:lnTo>
                  <a:lnTo>
                    <a:pt x="1246" y="473"/>
                  </a:lnTo>
                  <a:lnTo>
                    <a:pt x="1276" y="479"/>
                  </a:lnTo>
                  <a:lnTo>
                    <a:pt x="1305" y="496"/>
                  </a:lnTo>
                  <a:lnTo>
                    <a:pt x="1306" y="508"/>
                  </a:lnTo>
                  <a:lnTo>
                    <a:pt x="1312" y="514"/>
                  </a:lnTo>
                  <a:lnTo>
                    <a:pt x="1344" y="508"/>
                  </a:lnTo>
                  <a:lnTo>
                    <a:pt x="1370" y="482"/>
                  </a:lnTo>
                  <a:lnTo>
                    <a:pt x="1370" y="476"/>
                  </a:lnTo>
                  <a:lnTo>
                    <a:pt x="1370" y="471"/>
                  </a:lnTo>
                  <a:lnTo>
                    <a:pt x="1392" y="446"/>
                  </a:lnTo>
                  <a:lnTo>
                    <a:pt x="1397" y="417"/>
                  </a:lnTo>
                  <a:lnTo>
                    <a:pt x="1404" y="417"/>
                  </a:lnTo>
                  <a:lnTo>
                    <a:pt x="1408" y="417"/>
                  </a:lnTo>
                  <a:lnTo>
                    <a:pt x="1423" y="376"/>
                  </a:lnTo>
                  <a:lnTo>
                    <a:pt x="1436" y="337"/>
                  </a:lnTo>
                  <a:lnTo>
                    <a:pt x="1473" y="330"/>
                  </a:lnTo>
                  <a:lnTo>
                    <a:pt x="1509" y="324"/>
                  </a:lnTo>
                  <a:lnTo>
                    <a:pt x="1513" y="315"/>
                  </a:lnTo>
                  <a:lnTo>
                    <a:pt x="1515" y="312"/>
                  </a:lnTo>
                  <a:lnTo>
                    <a:pt x="1506" y="305"/>
                  </a:lnTo>
                  <a:lnTo>
                    <a:pt x="1505" y="298"/>
                  </a:lnTo>
                  <a:lnTo>
                    <a:pt x="1510" y="284"/>
                  </a:lnTo>
                  <a:lnTo>
                    <a:pt x="1522" y="279"/>
                  </a:lnTo>
                  <a:lnTo>
                    <a:pt x="1569" y="276"/>
                  </a:lnTo>
                  <a:lnTo>
                    <a:pt x="1616" y="282"/>
                  </a:lnTo>
                  <a:lnTo>
                    <a:pt x="1637" y="284"/>
                  </a:lnTo>
                  <a:lnTo>
                    <a:pt x="1661" y="277"/>
                  </a:lnTo>
                  <a:lnTo>
                    <a:pt x="1664" y="265"/>
                  </a:lnTo>
                  <a:lnTo>
                    <a:pt x="1655" y="256"/>
                  </a:lnTo>
                  <a:lnTo>
                    <a:pt x="1662" y="237"/>
                  </a:lnTo>
                  <a:lnTo>
                    <a:pt x="1671" y="218"/>
                  </a:lnTo>
                  <a:lnTo>
                    <a:pt x="1683" y="196"/>
                  </a:lnTo>
                  <a:lnTo>
                    <a:pt x="1700" y="176"/>
                  </a:lnTo>
                  <a:lnTo>
                    <a:pt x="1702" y="171"/>
                  </a:lnTo>
                  <a:lnTo>
                    <a:pt x="1702" y="164"/>
                  </a:lnTo>
                  <a:lnTo>
                    <a:pt x="1713" y="151"/>
                  </a:lnTo>
                  <a:lnTo>
                    <a:pt x="1728" y="139"/>
                  </a:lnTo>
                  <a:lnTo>
                    <a:pt x="1740" y="137"/>
                  </a:lnTo>
                  <a:lnTo>
                    <a:pt x="1753" y="136"/>
                  </a:lnTo>
                  <a:lnTo>
                    <a:pt x="1772" y="121"/>
                  </a:lnTo>
                  <a:lnTo>
                    <a:pt x="1792" y="108"/>
                  </a:lnTo>
                  <a:lnTo>
                    <a:pt x="1824" y="86"/>
                  </a:lnTo>
                  <a:lnTo>
                    <a:pt x="1850" y="55"/>
                  </a:lnTo>
                  <a:lnTo>
                    <a:pt x="1855" y="45"/>
                  </a:lnTo>
                  <a:lnTo>
                    <a:pt x="1846" y="30"/>
                  </a:lnTo>
                  <a:lnTo>
                    <a:pt x="1834" y="24"/>
                  </a:lnTo>
                  <a:lnTo>
                    <a:pt x="1821" y="12"/>
                  </a:lnTo>
                  <a:lnTo>
                    <a:pt x="1846" y="21"/>
                  </a:lnTo>
                  <a:lnTo>
                    <a:pt x="1872" y="15"/>
                  </a:lnTo>
                  <a:lnTo>
                    <a:pt x="1900" y="3"/>
                  </a:lnTo>
                  <a:lnTo>
                    <a:pt x="1928" y="0"/>
                  </a:lnTo>
                  <a:lnTo>
                    <a:pt x="1944" y="18"/>
                  </a:lnTo>
                  <a:lnTo>
                    <a:pt x="1967" y="30"/>
                  </a:lnTo>
                  <a:lnTo>
                    <a:pt x="1967" y="24"/>
                  </a:lnTo>
                  <a:lnTo>
                    <a:pt x="1973" y="24"/>
                  </a:lnTo>
                  <a:lnTo>
                    <a:pt x="1985" y="42"/>
                  </a:lnTo>
                  <a:lnTo>
                    <a:pt x="1993" y="62"/>
                  </a:lnTo>
                  <a:lnTo>
                    <a:pt x="2001" y="64"/>
                  </a:lnTo>
                  <a:lnTo>
                    <a:pt x="2007" y="62"/>
                  </a:lnTo>
                  <a:lnTo>
                    <a:pt x="2026" y="46"/>
                  </a:lnTo>
                  <a:lnTo>
                    <a:pt x="2046" y="39"/>
                  </a:lnTo>
                  <a:lnTo>
                    <a:pt x="2062" y="45"/>
                  </a:lnTo>
                  <a:lnTo>
                    <a:pt x="2074" y="56"/>
                  </a:lnTo>
                  <a:lnTo>
                    <a:pt x="2077" y="89"/>
                  </a:lnTo>
                  <a:lnTo>
                    <a:pt x="2088" y="115"/>
                  </a:lnTo>
                  <a:lnTo>
                    <a:pt x="2106" y="117"/>
                  </a:lnTo>
                  <a:lnTo>
                    <a:pt x="2123" y="120"/>
                  </a:lnTo>
                  <a:lnTo>
                    <a:pt x="2126" y="137"/>
                  </a:lnTo>
                  <a:lnTo>
                    <a:pt x="2134" y="155"/>
                  </a:lnTo>
                  <a:lnTo>
                    <a:pt x="2155" y="148"/>
                  </a:lnTo>
                  <a:lnTo>
                    <a:pt x="2173" y="124"/>
                  </a:lnTo>
                  <a:lnTo>
                    <a:pt x="2182" y="123"/>
                  </a:lnTo>
                  <a:lnTo>
                    <a:pt x="2192" y="124"/>
                  </a:lnTo>
                  <a:lnTo>
                    <a:pt x="2201" y="152"/>
                  </a:lnTo>
                  <a:lnTo>
                    <a:pt x="2223" y="173"/>
                  </a:lnTo>
                  <a:lnTo>
                    <a:pt x="2224" y="190"/>
                  </a:lnTo>
                  <a:lnTo>
                    <a:pt x="2221" y="209"/>
                  </a:lnTo>
                  <a:lnTo>
                    <a:pt x="2225" y="240"/>
                  </a:lnTo>
                  <a:lnTo>
                    <a:pt x="2234" y="268"/>
                  </a:lnTo>
                  <a:lnTo>
                    <a:pt x="2255" y="299"/>
                  </a:lnTo>
                  <a:lnTo>
                    <a:pt x="2285" y="323"/>
                  </a:lnTo>
                  <a:lnTo>
                    <a:pt x="2310" y="321"/>
                  </a:lnTo>
                  <a:lnTo>
                    <a:pt x="2331" y="305"/>
                  </a:lnTo>
                  <a:lnTo>
                    <a:pt x="2342" y="304"/>
                  </a:lnTo>
                  <a:lnTo>
                    <a:pt x="2348" y="311"/>
                  </a:lnTo>
                  <a:lnTo>
                    <a:pt x="2366" y="329"/>
                  </a:lnTo>
                  <a:lnTo>
                    <a:pt x="2390" y="329"/>
                  </a:lnTo>
                  <a:lnTo>
                    <a:pt x="2398" y="336"/>
                  </a:lnTo>
                  <a:lnTo>
                    <a:pt x="2404" y="343"/>
                  </a:lnTo>
                  <a:lnTo>
                    <a:pt x="2433" y="348"/>
                  </a:lnTo>
                  <a:lnTo>
                    <a:pt x="2462" y="352"/>
                  </a:lnTo>
                  <a:lnTo>
                    <a:pt x="2465" y="358"/>
                  </a:lnTo>
                  <a:lnTo>
                    <a:pt x="2469" y="364"/>
                  </a:lnTo>
                  <a:lnTo>
                    <a:pt x="2503" y="362"/>
                  </a:lnTo>
                  <a:lnTo>
                    <a:pt x="2532" y="367"/>
                  </a:lnTo>
                  <a:lnTo>
                    <a:pt x="2536" y="386"/>
                  </a:lnTo>
                  <a:lnTo>
                    <a:pt x="2544" y="408"/>
                  </a:lnTo>
                  <a:lnTo>
                    <a:pt x="2555" y="411"/>
                  </a:lnTo>
                  <a:lnTo>
                    <a:pt x="2567" y="408"/>
                  </a:lnTo>
                  <a:lnTo>
                    <a:pt x="2609" y="390"/>
                  </a:lnTo>
                  <a:lnTo>
                    <a:pt x="2653" y="386"/>
                  </a:lnTo>
                  <a:lnTo>
                    <a:pt x="2663" y="387"/>
                  </a:lnTo>
                  <a:lnTo>
                    <a:pt x="2673" y="390"/>
                  </a:lnTo>
                  <a:lnTo>
                    <a:pt x="2681" y="395"/>
                  </a:lnTo>
                  <a:lnTo>
                    <a:pt x="2679" y="402"/>
                  </a:lnTo>
                  <a:lnTo>
                    <a:pt x="2657" y="424"/>
                  </a:lnTo>
                  <a:lnTo>
                    <a:pt x="2634" y="442"/>
                  </a:lnTo>
                  <a:lnTo>
                    <a:pt x="2627" y="452"/>
                  </a:lnTo>
                  <a:lnTo>
                    <a:pt x="2630" y="463"/>
                  </a:lnTo>
                  <a:lnTo>
                    <a:pt x="2637" y="470"/>
                  </a:lnTo>
                  <a:lnTo>
                    <a:pt x="2646" y="470"/>
                  </a:lnTo>
                  <a:lnTo>
                    <a:pt x="2647" y="504"/>
                  </a:lnTo>
                  <a:lnTo>
                    <a:pt x="2660" y="532"/>
                  </a:lnTo>
                  <a:lnTo>
                    <a:pt x="2662" y="536"/>
                  </a:lnTo>
                  <a:lnTo>
                    <a:pt x="2660" y="542"/>
                  </a:lnTo>
                  <a:lnTo>
                    <a:pt x="2638" y="573"/>
                  </a:lnTo>
                  <a:lnTo>
                    <a:pt x="2627" y="610"/>
                  </a:lnTo>
                  <a:lnTo>
                    <a:pt x="2622" y="616"/>
                  </a:lnTo>
                  <a:lnTo>
                    <a:pt x="2614" y="616"/>
                  </a:lnTo>
                  <a:lnTo>
                    <a:pt x="2614" y="623"/>
                  </a:lnTo>
                  <a:lnTo>
                    <a:pt x="2614" y="627"/>
                  </a:lnTo>
                  <a:lnTo>
                    <a:pt x="2644" y="645"/>
                  </a:lnTo>
                  <a:lnTo>
                    <a:pt x="2646" y="676"/>
                  </a:lnTo>
                  <a:lnTo>
                    <a:pt x="2636" y="704"/>
                  </a:lnTo>
                  <a:lnTo>
                    <a:pt x="2643" y="728"/>
                  </a:lnTo>
                  <a:lnTo>
                    <a:pt x="2660" y="732"/>
                  </a:lnTo>
                  <a:lnTo>
                    <a:pt x="2681" y="723"/>
                  </a:lnTo>
                  <a:lnTo>
                    <a:pt x="2679" y="763"/>
                  </a:lnTo>
                  <a:lnTo>
                    <a:pt x="2688" y="803"/>
                  </a:lnTo>
                  <a:lnTo>
                    <a:pt x="2700" y="804"/>
                  </a:lnTo>
                  <a:lnTo>
                    <a:pt x="2710" y="813"/>
                  </a:lnTo>
                  <a:lnTo>
                    <a:pt x="2720" y="817"/>
                  </a:lnTo>
                  <a:lnTo>
                    <a:pt x="2730" y="808"/>
                  </a:lnTo>
                  <a:lnTo>
                    <a:pt x="2735" y="778"/>
                  </a:lnTo>
                  <a:lnTo>
                    <a:pt x="2741" y="745"/>
                  </a:lnTo>
                  <a:lnTo>
                    <a:pt x="2761" y="732"/>
                  </a:lnTo>
                  <a:lnTo>
                    <a:pt x="2780" y="717"/>
                  </a:lnTo>
                  <a:lnTo>
                    <a:pt x="2796" y="736"/>
                  </a:lnTo>
                  <a:lnTo>
                    <a:pt x="2818" y="730"/>
                  </a:lnTo>
                  <a:lnTo>
                    <a:pt x="2819" y="720"/>
                  </a:lnTo>
                  <a:lnTo>
                    <a:pt x="2821" y="713"/>
                  </a:lnTo>
                  <a:lnTo>
                    <a:pt x="2846" y="716"/>
                  </a:lnTo>
                  <a:lnTo>
                    <a:pt x="2866" y="738"/>
                  </a:lnTo>
                  <a:lnTo>
                    <a:pt x="2854" y="760"/>
                  </a:lnTo>
                  <a:lnTo>
                    <a:pt x="2854" y="783"/>
                  </a:lnTo>
                  <a:lnTo>
                    <a:pt x="2857" y="795"/>
                  </a:lnTo>
                  <a:lnTo>
                    <a:pt x="2860" y="803"/>
                  </a:lnTo>
                  <a:lnTo>
                    <a:pt x="2884" y="803"/>
                  </a:lnTo>
                  <a:lnTo>
                    <a:pt x="2897" y="783"/>
                  </a:lnTo>
                  <a:lnTo>
                    <a:pt x="2908" y="775"/>
                  </a:lnTo>
                  <a:lnTo>
                    <a:pt x="2919" y="778"/>
                  </a:lnTo>
                  <a:lnTo>
                    <a:pt x="2936" y="797"/>
                  </a:lnTo>
                  <a:lnTo>
                    <a:pt x="2957" y="795"/>
                  </a:lnTo>
                  <a:lnTo>
                    <a:pt x="2958" y="786"/>
                  </a:lnTo>
                  <a:lnTo>
                    <a:pt x="2965" y="778"/>
                  </a:lnTo>
                  <a:lnTo>
                    <a:pt x="2978" y="776"/>
                  </a:lnTo>
                  <a:lnTo>
                    <a:pt x="2989" y="779"/>
                  </a:lnTo>
                  <a:lnTo>
                    <a:pt x="2999" y="801"/>
                  </a:lnTo>
                  <a:lnTo>
                    <a:pt x="3011" y="825"/>
                  </a:lnTo>
                  <a:lnTo>
                    <a:pt x="3011" y="841"/>
                  </a:lnTo>
                  <a:lnTo>
                    <a:pt x="3011" y="857"/>
                  </a:lnTo>
                  <a:lnTo>
                    <a:pt x="3011" y="844"/>
                  </a:lnTo>
                  <a:lnTo>
                    <a:pt x="3011" y="831"/>
                  </a:lnTo>
                </a:path>
              </a:pathLst>
            </a:custGeom>
            <a:solidFill>
              <a:srgbClr val="009900"/>
            </a:solidFill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O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84485" name="Freeform 37"/>
            <p:cNvSpPr>
              <a:spLocks/>
            </p:cNvSpPr>
            <p:nvPr/>
          </p:nvSpPr>
          <p:spPr bwMode="auto">
            <a:xfrm>
              <a:off x="1199" y="1845"/>
              <a:ext cx="408" cy="449"/>
            </a:xfrm>
            <a:custGeom>
              <a:avLst/>
              <a:gdLst/>
              <a:ahLst/>
              <a:cxnLst>
                <a:cxn ang="0">
                  <a:pos x="381" y="590"/>
                </a:cxn>
                <a:cxn ang="0">
                  <a:pos x="431" y="693"/>
                </a:cxn>
                <a:cxn ang="0">
                  <a:pos x="359" y="755"/>
                </a:cxn>
                <a:cxn ang="0">
                  <a:pos x="303" y="793"/>
                </a:cxn>
                <a:cxn ang="0">
                  <a:pos x="177" y="923"/>
                </a:cxn>
                <a:cxn ang="0">
                  <a:pos x="111" y="951"/>
                </a:cxn>
                <a:cxn ang="0">
                  <a:pos x="72" y="1023"/>
                </a:cxn>
                <a:cxn ang="0">
                  <a:pos x="57" y="1120"/>
                </a:cxn>
                <a:cxn ang="0">
                  <a:pos x="0" y="1211"/>
                </a:cxn>
                <a:cxn ang="0">
                  <a:pos x="37" y="1238"/>
                </a:cxn>
                <a:cxn ang="0">
                  <a:pos x="47" y="1270"/>
                </a:cxn>
                <a:cxn ang="0">
                  <a:pos x="85" y="1325"/>
                </a:cxn>
                <a:cxn ang="0">
                  <a:pos x="154" y="1335"/>
                </a:cxn>
                <a:cxn ang="0">
                  <a:pos x="181" y="1400"/>
                </a:cxn>
                <a:cxn ang="0">
                  <a:pos x="267" y="1441"/>
                </a:cxn>
                <a:cxn ang="0">
                  <a:pos x="377" y="1515"/>
                </a:cxn>
                <a:cxn ang="0">
                  <a:pos x="489" y="1501"/>
                </a:cxn>
                <a:cxn ang="0">
                  <a:pos x="551" y="1495"/>
                </a:cxn>
                <a:cxn ang="0">
                  <a:pos x="607" y="1342"/>
                </a:cxn>
                <a:cxn ang="0">
                  <a:pos x="672" y="1307"/>
                </a:cxn>
                <a:cxn ang="0">
                  <a:pos x="698" y="1351"/>
                </a:cxn>
                <a:cxn ang="0">
                  <a:pos x="702" y="1419"/>
                </a:cxn>
                <a:cxn ang="0">
                  <a:pos x="736" y="1479"/>
                </a:cxn>
                <a:cxn ang="0">
                  <a:pos x="821" y="1468"/>
                </a:cxn>
                <a:cxn ang="0">
                  <a:pos x="895" y="1394"/>
                </a:cxn>
                <a:cxn ang="0">
                  <a:pos x="956" y="1360"/>
                </a:cxn>
                <a:cxn ang="0">
                  <a:pos x="1007" y="1322"/>
                </a:cxn>
                <a:cxn ang="0">
                  <a:pos x="1047" y="1281"/>
                </a:cxn>
                <a:cxn ang="0">
                  <a:pos x="1123" y="1154"/>
                </a:cxn>
                <a:cxn ang="0">
                  <a:pos x="1117" y="1073"/>
                </a:cxn>
                <a:cxn ang="0">
                  <a:pos x="1109" y="1011"/>
                </a:cxn>
                <a:cxn ang="0">
                  <a:pos x="1178" y="1072"/>
                </a:cxn>
                <a:cxn ang="0">
                  <a:pos x="1226" y="1047"/>
                </a:cxn>
                <a:cxn ang="0">
                  <a:pos x="1269" y="991"/>
                </a:cxn>
                <a:cxn ang="0">
                  <a:pos x="1286" y="854"/>
                </a:cxn>
                <a:cxn ang="0">
                  <a:pos x="1269" y="773"/>
                </a:cxn>
                <a:cxn ang="0">
                  <a:pos x="1231" y="726"/>
                </a:cxn>
                <a:cxn ang="0">
                  <a:pos x="1166" y="749"/>
                </a:cxn>
                <a:cxn ang="0">
                  <a:pos x="1057" y="687"/>
                </a:cxn>
                <a:cxn ang="0">
                  <a:pos x="1060" y="648"/>
                </a:cxn>
                <a:cxn ang="0">
                  <a:pos x="1053" y="556"/>
                </a:cxn>
                <a:cxn ang="0">
                  <a:pos x="1031" y="430"/>
                </a:cxn>
                <a:cxn ang="0">
                  <a:pos x="988" y="380"/>
                </a:cxn>
                <a:cxn ang="0">
                  <a:pos x="891" y="318"/>
                </a:cxn>
                <a:cxn ang="0">
                  <a:pos x="799" y="365"/>
                </a:cxn>
                <a:cxn ang="0">
                  <a:pos x="661" y="344"/>
                </a:cxn>
                <a:cxn ang="0">
                  <a:pos x="607" y="283"/>
                </a:cxn>
                <a:cxn ang="0">
                  <a:pos x="567" y="230"/>
                </a:cxn>
                <a:cxn ang="0">
                  <a:pos x="508" y="206"/>
                </a:cxn>
                <a:cxn ang="0">
                  <a:pos x="546" y="118"/>
                </a:cxn>
                <a:cxn ang="0">
                  <a:pos x="511" y="56"/>
                </a:cxn>
                <a:cxn ang="0">
                  <a:pos x="464" y="0"/>
                </a:cxn>
                <a:cxn ang="0">
                  <a:pos x="429" y="41"/>
                </a:cxn>
                <a:cxn ang="0">
                  <a:pos x="450" y="240"/>
                </a:cxn>
                <a:cxn ang="0">
                  <a:pos x="432" y="353"/>
                </a:cxn>
                <a:cxn ang="0">
                  <a:pos x="390" y="422"/>
                </a:cxn>
                <a:cxn ang="0">
                  <a:pos x="393" y="543"/>
                </a:cxn>
              </a:cxnLst>
              <a:rect l="0" t="0" r="r" b="b"/>
              <a:pathLst>
                <a:path w="1292" h="1534">
                  <a:moveTo>
                    <a:pt x="390" y="534"/>
                  </a:moveTo>
                  <a:lnTo>
                    <a:pt x="384" y="546"/>
                  </a:lnTo>
                  <a:lnTo>
                    <a:pt x="389" y="564"/>
                  </a:lnTo>
                  <a:lnTo>
                    <a:pt x="386" y="576"/>
                  </a:lnTo>
                  <a:lnTo>
                    <a:pt x="381" y="590"/>
                  </a:lnTo>
                  <a:lnTo>
                    <a:pt x="387" y="623"/>
                  </a:lnTo>
                  <a:lnTo>
                    <a:pt x="403" y="649"/>
                  </a:lnTo>
                  <a:lnTo>
                    <a:pt x="419" y="658"/>
                  </a:lnTo>
                  <a:lnTo>
                    <a:pt x="435" y="673"/>
                  </a:lnTo>
                  <a:lnTo>
                    <a:pt x="431" y="693"/>
                  </a:lnTo>
                  <a:lnTo>
                    <a:pt x="413" y="711"/>
                  </a:lnTo>
                  <a:lnTo>
                    <a:pt x="405" y="717"/>
                  </a:lnTo>
                  <a:lnTo>
                    <a:pt x="389" y="717"/>
                  </a:lnTo>
                  <a:lnTo>
                    <a:pt x="375" y="736"/>
                  </a:lnTo>
                  <a:lnTo>
                    <a:pt x="359" y="755"/>
                  </a:lnTo>
                  <a:lnTo>
                    <a:pt x="343" y="764"/>
                  </a:lnTo>
                  <a:lnTo>
                    <a:pt x="321" y="764"/>
                  </a:lnTo>
                  <a:lnTo>
                    <a:pt x="314" y="776"/>
                  </a:lnTo>
                  <a:lnTo>
                    <a:pt x="303" y="783"/>
                  </a:lnTo>
                  <a:lnTo>
                    <a:pt x="303" y="793"/>
                  </a:lnTo>
                  <a:lnTo>
                    <a:pt x="301" y="802"/>
                  </a:lnTo>
                  <a:lnTo>
                    <a:pt x="278" y="836"/>
                  </a:lnTo>
                  <a:lnTo>
                    <a:pt x="256" y="870"/>
                  </a:lnTo>
                  <a:lnTo>
                    <a:pt x="212" y="889"/>
                  </a:lnTo>
                  <a:lnTo>
                    <a:pt x="177" y="923"/>
                  </a:lnTo>
                  <a:lnTo>
                    <a:pt x="154" y="924"/>
                  </a:lnTo>
                  <a:lnTo>
                    <a:pt x="130" y="930"/>
                  </a:lnTo>
                  <a:lnTo>
                    <a:pt x="124" y="935"/>
                  </a:lnTo>
                  <a:lnTo>
                    <a:pt x="124" y="944"/>
                  </a:lnTo>
                  <a:lnTo>
                    <a:pt x="111" y="951"/>
                  </a:lnTo>
                  <a:lnTo>
                    <a:pt x="98" y="957"/>
                  </a:lnTo>
                  <a:lnTo>
                    <a:pt x="88" y="976"/>
                  </a:lnTo>
                  <a:lnTo>
                    <a:pt x="84" y="996"/>
                  </a:lnTo>
                  <a:lnTo>
                    <a:pt x="79" y="1011"/>
                  </a:lnTo>
                  <a:lnTo>
                    <a:pt x="72" y="1023"/>
                  </a:lnTo>
                  <a:lnTo>
                    <a:pt x="70" y="1038"/>
                  </a:lnTo>
                  <a:lnTo>
                    <a:pt x="72" y="1048"/>
                  </a:lnTo>
                  <a:lnTo>
                    <a:pt x="89" y="1075"/>
                  </a:lnTo>
                  <a:lnTo>
                    <a:pt x="89" y="1102"/>
                  </a:lnTo>
                  <a:lnTo>
                    <a:pt x="57" y="1120"/>
                  </a:lnTo>
                  <a:lnTo>
                    <a:pt x="28" y="1138"/>
                  </a:lnTo>
                  <a:lnTo>
                    <a:pt x="21" y="1157"/>
                  </a:lnTo>
                  <a:lnTo>
                    <a:pt x="15" y="1175"/>
                  </a:lnTo>
                  <a:lnTo>
                    <a:pt x="5" y="1192"/>
                  </a:lnTo>
                  <a:lnTo>
                    <a:pt x="0" y="1211"/>
                  </a:lnTo>
                  <a:lnTo>
                    <a:pt x="6" y="1217"/>
                  </a:lnTo>
                  <a:lnTo>
                    <a:pt x="11" y="1225"/>
                  </a:lnTo>
                  <a:lnTo>
                    <a:pt x="24" y="1228"/>
                  </a:lnTo>
                  <a:lnTo>
                    <a:pt x="37" y="1235"/>
                  </a:lnTo>
                  <a:lnTo>
                    <a:pt x="37" y="1238"/>
                  </a:lnTo>
                  <a:lnTo>
                    <a:pt x="37" y="1241"/>
                  </a:lnTo>
                  <a:lnTo>
                    <a:pt x="40" y="1245"/>
                  </a:lnTo>
                  <a:lnTo>
                    <a:pt x="43" y="1248"/>
                  </a:lnTo>
                  <a:lnTo>
                    <a:pt x="43" y="1260"/>
                  </a:lnTo>
                  <a:lnTo>
                    <a:pt x="47" y="1270"/>
                  </a:lnTo>
                  <a:lnTo>
                    <a:pt x="53" y="1279"/>
                  </a:lnTo>
                  <a:lnTo>
                    <a:pt x="63" y="1285"/>
                  </a:lnTo>
                  <a:lnTo>
                    <a:pt x="66" y="1307"/>
                  </a:lnTo>
                  <a:lnTo>
                    <a:pt x="79" y="1325"/>
                  </a:lnTo>
                  <a:lnTo>
                    <a:pt x="85" y="1325"/>
                  </a:lnTo>
                  <a:lnTo>
                    <a:pt x="89" y="1322"/>
                  </a:lnTo>
                  <a:lnTo>
                    <a:pt x="107" y="1301"/>
                  </a:lnTo>
                  <a:lnTo>
                    <a:pt x="132" y="1303"/>
                  </a:lnTo>
                  <a:lnTo>
                    <a:pt x="145" y="1317"/>
                  </a:lnTo>
                  <a:lnTo>
                    <a:pt x="154" y="1335"/>
                  </a:lnTo>
                  <a:lnTo>
                    <a:pt x="159" y="1353"/>
                  </a:lnTo>
                  <a:lnTo>
                    <a:pt x="164" y="1370"/>
                  </a:lnTo>
                  <a:lnTo>
                    <a:pt x="171" y="1381"/>
                  </a:lnTo>
                  <a:lnTo>
                    <a:pt x="181" y="1391"/>
                  </a:lnTo>
                  <a:lnTo>
                    <a:pt x="181" y="1400"/>
                  </a:lnTo>
                  <a:lnTo>
                    <a:pt x="189" y="1407"/>
                  </a:lnTo>
                  <a:lnTo>
                    <a:pt x="205" y="1407"/>
                  </a:lnTo>
                  <a:lnTo>
                    <a:pt x="221" y="1406"/>
                  </a:lnTo>
                  <a:lnTo>
                    <a:pt x="246" y="1420"/>
                  </a:lnTo>
                  <a:lnTo>
                    <a:pt x="267" y="1441"/>
                  </a:lnTo>
                  <a:lnTo>
                    <a:pt x="282" y="1469"/>
                  </a:lnTo>
                  <a:lnTo>
                    <a:pt x="310" y="1484"/>
                  </a:lnTo>
                  <a:lnTo>
                    <a:pt x="319" y="1506"/>
                  </a:lnTo>
                  <a:lnTo>
                    <a:pt x="336" y="1513"/>
                  </a:lnTo>
                  <a:lnTo>
                    <a:pt x="377" y="1515"/>
                  </a:lnTo>
                  <a:lnTo>
                    <a:pt x="412" y="1534"/>
                  </a:lnTo>
                  <a:lnTo>
                    <a:pt x="438" y="1522"/>
                  </a:lnTo>
                  <a:lnTo>
                    <a:pt x="462" y="1504"/>
                  </a:lnTo>
                  <a:lnTo>
                    <a:pt x="476" y="1501"/>
                  </a:lnTo>
                  <a:lnTo>
                    <a:pt x="489" y="1501"/>
                  </a:lnTo>
                  <a:lnTo>
                    <a:pt x="492" y="1504"/>
                  </a:lnTo>
                  <a:lnTo>
                    <a:pt x="492" y="1507"/>
                  </a:lnTo>
                  <a:lnTo>
                    <a:pt x="511" y="1509"/>
                  </a:lnTo>
                  <a:lnTo>
                    <a:pt x="529" y="1507"/>
                  </a:lnTo>
                  <a:lnTo>
                    <a:pt x="551" y="1495"/>
                  </a:lnTo>
                  <a:lnTo>
                    <a:pt x="571" y="1481"/>
                  </a:lnTo>
                  <a:lnTo>
                    <a:pt x="572" y="1448"/>
                  </a:lnTo>
                  <a:lnTo>
                    <a:pt x="555" y="1422"/>
                  </a:lnTo>
                  <a:lnTo>
                    <a:pt x="572" y="1375"/>
                  </a:lnTo>
                  <a:lnTo>
                    <a:pt x="607" y="1342"/>
                  </a:lnTo>
                  <a:lnTo>
                    <a:pt x="619" y="1337"/>
                  </a:lnTo>
                  <a:lnTo>
                    <a:pt x="629" y="1331"/>
                  </a:lnTo>
                  <a:lnTo>
                    <a:pt x="644" y="1311"/>
                  </a:lnTo>
                  <a:lnTo>
                    <a:pt x="663" y="1303"/>
                  </a:lnTo>
                  <a:lnTo>
                    <a:pt x="672" y="1307"/>
                  </a:lnTo>
                  <a:lnTo>
                    <a:pt x="675" y="1314"/>
                  </a:lnTo>
                  <a:lnTo>
                    <a:pt x="680" y="1323"/>
                  </a:lnTo>
                  <a:lnTo>
                    <a:pt x="685" y="1331"/>
                  </a:lnTo>
                  <a:lnTo>
                    <a:pt x="691" y="1341"/>
                  </a:lnTo>
                  <a:lnTo>
                    <a:pt x="698" y="1351"/>
                  </a:lnTo>
                  <a:lnTo>
                    <a:pt x="699" y="1363"/>
                  </a:lnTo>
                  <a:lnTo>
                    <a:pt x="699" y="1375"/>
                  </a:lnTo>
                  <a:lnTo>
                    <a:pt x="697" y="1379"/>
                  </a:lnTo>
                  <a:lnTo>
                    <a:pt x="694" y="1385"/>
                  </a:lnTo>
                  <a:lnTo>
                    <a:pt x="702" y="1419"/>
                  </a:lnTo>
                  <a:lnTo>
                    <a:pt x="707" y="1454"/>
                  </a:lnTo>
                  <a:lnTo>
                    <a:pt x="714" y="1465"/>
                  </a:lnTo>
                  <a:lnTo>
                    <a:pt x="720" y="1472"/>
                  </a:lnTo>
                  <a:lnTo>
                    <a:pt x="727" y="1476"/>
                  </a:lnTo>
                  <a:lnTo>
                    <a:pt x="736" y="1479"/>
                  </a:lnTo>
                  <a:lnTo>
                    <a:pt x="749" y="1488"/>
                  </a:lnTo>
                  <a:lnTo>
                    <a:pt x="762" y="1495"/>
                  </a:lnTo>
                  <a:lnTo>
                    <a:pt x="788" y="1491"/>
                  </a:lnTo>
                  <a:lnTo>
                    <a:pt x="815" y="1484"/>
                  </a:lnTo>
                  <a:lnTo>
                    <a:pt x="821" y="1468"/>
                  </a:lnTo>
                  <a:lnTo>
                    <a:pt x="818" y="1451"/>
                  </a:lnTo>
                  <a:lnTo>
                    <a:pt x="804" y="1417"/>
                  </a:lnTo>
                  <a:lnTo>
                    <a:pt x="819" y="1388"/>
                  </a:lnTo>
                  <a:lnTo>
                    <a:pt x="857" y="1392"/>
                  </a:lnTo>
                  <a:lnTo>
                    <a:pt x="895" y="1394"/>
                  </a:lnTo>
                  <a:lnTo>
                    <a:pt x="911" y="1387"/>
                  </a:lnTo>
                  <a:lnTo>
                    <a:pt x="929" y="1381"/>
                  </a:lnTo>
                  <a:lnTo>
                    <a:pt x="936" y="1378"/>
                  </a:lnTo>
                  <a:lnTo>
                    <a:pt x="943" y="1373"/>
                  </a:lnTo>
                  <a:lnTo>
                    <a:pt x="956" y="1360"/>
                  </a:lnTo>
                  <a:lnTo>
                    <a:pt x="968" y="1348"/>
                  </a:lnTo>
                  <a:lnTo>
                    <a:pt x="978" y="1345"/>
                  </a:lnTo>
                  <a:lnTo>
                    <a:pt x="987" y="1341"/>
                  </a:lnTo>
                  <a:lnTo>
                    <a:pt x="997" y="1331"/>
                  </a:lnTo>
                  <a:lnTo>
                    <a:pt x="1007" y="1322"/>
                  </a:lnTo>
                  <a:lnTo>
                    <a:pt x="1009" y="1313"/>
                  </a:lnTo>
                  <a:lnTo>
                    <a:pt x="1015" y="1306"/>
                  </a:lnTo>
                  <a:lnTo>
                    <a:pt x="1022" y="1301"/>
                  </a:lnTo>
                  <a:lnTo>
                    <a:pt x="1031" y="1298"/>
                  </a:lnTo>
                  <a:lnTo>
                    <a:pt x="1047" y="1281"/>
                  </a:lnTo>
                  <a:lnTo>
                    <a:pt x="1064" y="1261"/>
                  </a:lnTo>
                  <a:lnTo>
                    <a:pt x="1088" y="1244"/>
                  </a:lnTo>
                  <a:lnTo>
                    <a:pt x="1108" y="1225"/>
                  </a:lnTo>
                  <a:lnTo>
                    <a:pt x="1115" y="1189"/>
                  </a:lnTo>
                  <a:lnTo>
                    <a:pt x="1123" y="1154"/>
                  </a:lnTo>
                  <a:lnTo>
                    <a:pt x="1123" y="1148"/>
                  </a:lnTo>
                  <a:lnTo>
                    <a:pt x="1121" y="1141"/>
                  </a:lnTo>
                  <a:lnTo>
                    <a:pt x="1120" y="1132"/>
                  </a:lnTo>
                  <a:lnTo>
                    <a:pt x="1121" y="1122"/>
                  </a:lnTo>
                  <a:lnTo>
                    <a:pt x="1117" y="1073"/>
                  </a:lnTo>
                  <a:lnTo>
                    <a:pt x="1102" y="1024"/>
                  </a:lnTo>
                  <a:lnTo>
                    <a:pt x="1107" y="1020"/>
                  </a:lnTo>
                  <a:lnTo>
                    <a:pt x="1109" y="1017"/>
                  </a:lnTo>
                  <a:lnTo>
                    <a:pt x="1109" y="1014"/>
                  </a:lnTo>
                  <a:lnTo>
                    <a:pt x="1109" y="1011"/>
                  </a:lnTo>
                  <a:lnTo>
                    <a:pt x="1126" y="1008"/>
                  </a:lnTo>
                  <a:lnTo>
                    <a:pt x="1134" y="1019"/>
                  </a:lnTo>
                  <a:lnTo>
                    <a:pt x="1146" y="1044"/>
                  </a:lnTo>
                  <a:lnTo>
                    <a:pt x="1163" y="1064"/>
                  </a:lnTo>
                  <a:lnTo>
                    <a:pt x="1178" y="1072"/>
                  </a:lnTo>
                  <a:lnTo>
                    <a:pt x="1196" y="1070"/>
                  </a:lnTo>
                  <a:lnTo>
                    <a:pt x="1201" y="1067"/>
                  </a:lnTo>
                  <a:lnTo>
                    <a:pt x="1207" y="1064"/>
                  </a:lnTo>
                  <a:lnTo>
                    <a:pt x="1216" y="1054"/>
                  </a:lnTo>
                  <a:lnTo>
                    <a:pt x="1226" y="1047"/>
                  </a:lnTo>
                  <a:lnTo>
                    <a:pt x="1239" y="1039"/>
                  </a:lnTo>
                  <a:lnTo>
                    <a:pt x="1254" y="1033"/>
                  </a:lnTo>
                  <a:lnTo>
                    <a:pt x="1263" y="1023"/>
                  </a:lnTo>
                  <a:lnTo>
                    <a:pt x="1267" y="1008"/>
                  </a:lnTo>
                  <a:lnTo>
                    <a:pt x="1269" y="991"/>
                  </a:lnTo>
                  <a:lnTo>
                    <a:pt x="1269" y="974"/>
                  </a:lnTo>
                  <a:lnTo>
                    <a:pt x="1280" y="955"/>
                  </a:lnTo>
                  <a:lnTo>
                    <a:pt x="1286" y="935"/>
                  </a:lnTo>
                  <a:lnTo>
                    <a:pt x="1280" y="895"/>
                  </a:lnTo>
                  <a:lnTo>
                    <a:pt x="1286" y="854"/>
                  </a:lnTo>
                  <a:lnTo>
                    <a:pt x="1287" y="833"/>
                  </a:lnTo>
                  <a:lnTo>
                    <a:pt x="1292" y="813"/>
                  </a:lnTo>
                  <a:lnTo>
                    <a:pt x="1286" y="805"/>
                  </a:lnTo>
                  <a:lnTo>
                    <a:pt x="1280" y="783"/>
                  </a:lnTo>
                  <a:lnTo>
                    <a:pt x="1269" y="773"/>
                  </a:lnTo>
                  <a:lnTo>
                    <a:pt x="1260" y="762"/>
                  </a:lnTo>
                  <a:lnTo>
                    <a:pt x="1254" y="752"/>
                  </a:lnTo>
                  <a:lnTo>
                    <a:pt x="1250" y="743"/>
                  </a:lnTo>
                  <a:lnTo>
                    <a:pt x="1242" y="733"/>
                  </a:lnTo>
                  <a:lnTo>
                    <a:pt x="1231" y="726"/>
                  </a:lnTo>
                  <a:lnTo>
                    <a:pt x="1219" y="726"/>
                  </a:lnTo>
                  <a:lnTo>
                    <a:pt x="1209" y="730"/>
                  </a:lnTo>
                  <a:lnTo>
                    <a:pt x="1197" y="742"/>
                  </a:lnTo>
                  <a:lnTo>
                    <a:pt x="1184" y="751"/>
                  </a:lnTo>
                  <a:lnTo>
                    <a:pt x="1166" y="749"/>
                  </a:lnTo>
                  <a:lnTo>
                    <a:pt x="1150" y="740"/>
                  </a:lnTo>
                  <a:lnTo>
                    <a:pt x="1128" y="721"/>
                  </a:lnTo>
                  <a:lnTo>
                    <a:pt x="1105" y="702"/>
                  </a:lnTo>
                  <a:lnTo>
                    <a:pt x="1080" y="699"/>
                  </a:lnTo>
                  <a:lnTo>
                    <a:pt x="1057" y="687"/>
                  </a:lnTo>
                  <a:lnTo>
                    <a:pt x="1050" y="677"/>
                  </a:lnTo>
                  <a:lnTo>
                    <a:pt x="1050" y="662"/>
                  </a:lnTo>
                  <a:lnTo>
                    <a:pt x="1053" y="659"/>
                  </a:lnTo>
                  <a:lnTo>
                    <a:pt x="1055" y="656"/>
                  </a:lnTo>
                  <a:lnTo>
                    <a:pt x="1060" y="648"/>
                  </a:lnTo>
                  <a:lnTo>
                    <a:pt x="1063" y="639"/>
                  </a:lnTo>
                  <a:lnTo>
                    <a:pt x="1073" y="631"/>
                  </a:lnTo>
                  <a:lnTo>
                    <a:pt x="1083" y="623"/>
                  </a:lnTo>
                  <a:lnTo>
                    <a:pt x="1077" y="583"/>
                  </a:lnTo>
                  <a:lnTo>
                    <a:pt x="1053" y="556"/>
                  </a:lnTo>
                  <a:lnTo>
                    <a:pt x="1047" y="525"/>
                  </a:lnTo>
                  <a:lnTo>
                    <a:pt x="1047" y="492"/>
                  </a:lnTo>
                  <a:lnTo>
                    <a:pt x="1061" y="462"/>
                  </a:lnTo>
                  <a:lnTo>
                    <a:pt x="1053" y="433"/>
                  </a:lnTo>
                  <a:lnTo>
                    <a:pt x="1031" y="430"/>
                  </a:lnTo>
                  <a:lnTo>
                    <a:pt x="1012" y="418"/>
                  </a:lnTo>
                  <a:lnTo>
                    <a:pt x="1010" y="412"/>
                  </a:lnTo>
                  <a:lnTo>
                    <a:pt x="1009" y="403"/>
                  </a:lnTo>
                  <a:lnTo>
                    <a:pt x="997" y="392"/>
                  </a:lnTo>
                  <a:lnTo>
                    <a:pt x="988" y="380"/>
                  </a:lnTo>
                  <a:lnTo>
                    <a:pt x="983" y="362"/>
                  </a:lnTo>
                  <a:lnTo>
                    <a:pt x="977" y="347"/>
                  </a:lnTo>
                  <a:lnTo>
                    <a:pt x="965" y="336"/>
                  </a:lnTo>
                  <a:lnTo>
                    <a:pt x="950" y="327"/>
                  </a:lnTo>
                  <a:lnTo>
                    <a:pt x="891" y="318"/>
                  </a:lnTo>
                  <a:lnTo>
                    <a:pt x="832" y="331"/>
                  </a:lnTo>
                  <a:lnTo>
                    <a:pt x="821" y="341"/>
                  </a:lnTo>
                  <a:lnTo>
                    <a:pt x="809" y="353"/>
                  </a:lnTo>
                  <a:lnTo>
                    <a:pt x="804" y="361"/>
                  </a:lnTo>
                  <a:lnTo>
                    <a:pt x="799" y="365"/>
                  </a:lnTo>
                  <a:lnTo>
                    <a:pt x="780" y="369"/>
                  </a:lnTo>
                  <a:lnTo>
                    <a:pt x="762" y="365"/>
                  </a:lnTo>
                  <a:lnTo>
                    <a:pt x="717" y="353"/>
                  </a:lnTo>
                  <a:lnTo>
                    <a:pt x="670" y="350"/>
                  </a:lnTo>
                  <a:lnTo>
                    <a:pt x="661" y="344"/>
                  </a:lnTo>
                  <a:lnTo>
                    <a:pt x="659" y="339"/>
                  </a:lnTo>
                  <a:lnTo>
                    <a:pt x="647" y="321"/>
                  </a:lnTo>
                  <a:lnTo>
                    <a:pt x="632" y="308"/>
                  </a:lnTo>
                  <a:lnTo>
                    <a:pt x="619" y="296"/>
                  </a:lnTo>
                  <a:lnTo>
                    <a:pt x="607" y="283"/>
                  </a:lnTo>
                  <a:lnTo>
                    <a:pt x="607" y="280"/>
                  </a:lnTo>
                  <a:lnTo>
                    <a:pt x="607" y="277"/>
                  </a:lnTo>
                  <a:lnTo>
                    <a:pt x="591" y="253"/>
                  </a:lnTo>
                  <a:lnTo>
                    <a:pt x="572" y="234"/>
                  </a:lnTo>
                  <a:lnTo>
                    <a:pt x="567" y="230"/>
                  </a:lnTo>
                  <a:lnTo>
                    <a:pt x="558" y="227"/>
                  </a:lnTo>
                  <a:lnTo>
                    <a:pt x="530" y="227"/>
                  </a:lnTo>
                  <a:lnTo>
                    <a:pt x="508" y="213"/>
                  </a:lnTo>
                  <a:lnTo>
                    <a:pt x="508" y="209"/>
                  </a:lnTo>
                  <a:lnTo>
                    <a:pt x="508" y="206"/>
                  </a:lnTo>
                  <a:lnTo>
                    <a:pt x="511" y="202"/>
                  </a:lnTo>
                  <a:lnTo>
                    <a:pt x="513" y="199"/>
                  </a:lnTo>
                  <a:lnTo>
                    <a:pt x="527" y="168"/>
                  </a:lnTo>
                  <a:lnTo>
                    <a:pt x="545" y="140"/>
                  </a:lnTo>
                  <a:lnTo>
                    <a:pt x="546" y="118"/>
                  </a:lnTo>
                  <a:lnTo>
                    <a:pt x="545" y="97"/>
                  </a:lnTo>
                  <a:lnTo>
                    <a:pt x="540" y="94"/>
                  </a:lnTo>
                  <a:lnTo>
                    <a:pt x="537" y="87"/>
                  </a:lnTo>
                  <a:lnTo>
                    <a:pt x="523" y="74"/>
                  </a:lnTo>
                  <a:lnTo>
                    <a:pt x="511" y="56"/>
                  </a:lnTo>
                  <a:lnTo>
                    <a:pt x="511" y="43"/>
                  </a:lnTo>
                  <a:lnTo>
                    <a:pt x="508" y="26"/>
                  </a:lnTo>
                  <a:lnTo>
                    <a:pt x="497" y="15"/>
                  </a:lnTo>
                  <a:lnTo>
                    <a:pt x="483" y="4"/>
                  </a:lnTo>
                  <a:lnTo>
                    <a:pt x="464" y="0"/>
                  </a:lnTo>
                  <a:lnTo>
                    <a:pt x="447" y="12"/>
                  </a:lnTo>
                  <a:lnTo>
                    <a:pt x="441" y="18"/>
                  </a:lnTo>
                  <a:lnTo>
                    <a:pt x="438" y="26"/>
                  </a:lnTo>
                  <a:lnTo>
                    <a:pt x="432" y="32"/>
                  </a:lnTo>
                  <a:lnTo>
                    <a:pt x="429" y="41"/>
                  </a:lnTo>
                  <a:lnTo>
                    <a:pt x="424" y="65"/>
                  </a:lnTo>
                  <a:lnTo>
                    <a:pt x="427" y="90"/>
                  </a:lnTo>
                  <a:lnTo>
                    <a:pt x="438" y="127"/>
                  </a:lnTo>
                  <a:lnTo>
                    <a:pt x="447" y="163"/>
                  </a:lnTo>
                  <a:lnTo>
                    <a:pt x="450" y="240"/>
                  </a:lnTo>
                  <a:lnTo>
                    <a:pt x="447" y="316"/>
                  </a:lnTo>
                  <a:lnTo>
                    <a:pt x="444" y="334"/>
                  </a:lnTo>
                  <a:lnTo>
                    <a:pt x="438" y="353"/>
                  </a:lnTo>
                  <a:lnTo>
                    <a:pt x="435" y="353"/>
                  </a:lnTo>
                  <a:lnTo>
                    <a:pt x="432" y="353"/>
                  </a:lnTo>
                  <a:lnTo>
                    <a:pt x="432" y="356"/>
                  </a:lnTo>
                  <a:lnTo>
                    <a:pt x="432" y="359"/>
                  </a:lnTo>
                  <a:lnTo>
                    <a:pt x="412" y="378"/>
                  </a:lnTo>
                  <a:lnTo>
                    <a:pt x="397" y="400"/>
                  </a:lnTo>
                  <a:lnTo>
                    <a:pt x="390" y="422"/>
                  </a:lnTo>
                  <a:lnTo>
                    <a:pt x="392" y="446"/>
                  </a:lnTo>
                  <a:lnTo>
                    <a:pt x="399" y="489"/>
                  </a:lnTo>
                  <a:lnTo>
                    <a:pt x="397" y="533"/>
                  </a:lnTo>
                  <a:lnTo>
                    <a:pt x="396" y="537"/>
                  </a:lnTo>
                  <a:lnTo>
                    <a:pt x="393" y="543"/>
                  </a:lnTo>
                  <a:lnTo>
                    <a:pt x="390" y="534"/>
                  </a:lnTo>
                  <a:close/>
                </a:path>
              </a:pathLst>
            </a:custGeom>
            <a:solidFill>
              <a:srgbClr val="00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O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84486" name="Freeform 38"/>
            <p:cNvSpPr>
              <a:spLocks/>
            </p:cNvSpPr>
            <p:nvPr/>
          </p:nvSpPr>
          <p:spPr bwMode="auto">
            <a:xfrm>
              <a:off x="1199" y="1845"/>
              <a:ext cx="408" cy="449"/>
            </a:xfrm>
            <a:custGeom>
              <a:avLst/>
              <a:gdLst/>
              <a:ahLst/>
              <a:cxnLst>
                <a:cxn ang="0">
                  <a:pos x="381" y="590"/>
                </a:cxn>
                <a:cxn ang="0">
                  <a:pos x="431" y="693"/>
                </a:cxn>
                <a:cxn ang="0">
                  <a:pos x="359" y="755"/>
                </a:cxn>
                <a:cxn ang="0">
                  <a:pos x="303" y="793"/>
                </a:cxn>
                <a:cxn ang="0">
                  <a:pos x="177" y="923"/>
                </a:cxn>
                <a:cxn ang="0">
                  <a:pos x="111" y="951"/>
                </a:cxn>
                <a:cxn ang="0">
                  <a:pos x="72" y="1023"/>
                </a:cxn>
                <a:cxn ang="0">
                  <a:pos x="57" y="1120"/>
                </a:cxn>
                <a:cxn ang="0">
                  <a:pos x="0" y="1211"/>
                </a:cxn>
                <a:cxn ang="0">
                  <a:pos x="37" y="1238"/>
                </a:cxn>
                <a:cxn ang="0">
                  <a:pos x="47" y="1270"/>
                </a:cxn>
                <a:cxn ang="0">
                  <a:pos x="85" y="1325"/>
                </a:cxn>
                <a:cxn ang="0">
                  <a:pos x="154" y="1335"/>
                </a:cxn>
                <a:cxn ang="0">
                  <a:pos x="181" y="1400"/>
                </a:cxn>
                <a:cxn ang="0">
                  <a:pos x="267" y="1441"/>
                </a:cxn>
                <a:cxn ang="0">
                  <a:pos x="377" y="1515"/>
                </a:cxn>
                <a:cxn ang="0">
                  <a:pos x="489" y="1501"/>
                </a:cxn>
                <a:cxn ang="0">
                  <a:pos x="551" y="1495"/>
                </a:cxn>
                <a:cxn ang="0">
                  <a:pos x="607" y="1342"/>
                </a:cxn>
                <a:cxn ang="0">
                  <a:pos x="672" y="1307"/>
                </a:cxn>
                <a:cxn ang="0">
                  <a:pos x="698" y="1351"/>
                </a:cxn>
                <a:cxn ang="0">
                  <a:pos x="702" y="1419"/>
                </a:cxn>
                <a:cxn ang="0">
                  <a:pos x="736" y="1479"/>
                </a:cxn>
                <a:cxn ang="0">
                  <a:pos x="821" y="1468"/>
                </a:cxn>
                <a:cxn ang="0">
                  <a:pos x="895" y="1394"/>
                </a:cxn>
                <a:cxn ang="0">
                  <a:pos x="956" y="1360"/>
                </a:cxn>
                <a:cxn ang="0">
                  <a:pos x="1007" y="1322"/>
                </a:cxn>
                <a:cxn ang="0">
                  <a:pos x="1047" y="1281"/>
                </a:cxn>
                <a:cxn ang="0">
                  <a:pos x="1123" y="1154"/>
                </a:cxn>
                <a:cxn ang="0">
                  <a:pos x="1117" y="1073"/>
                </a:cxn>
                <a:cxn ang="0">
                  <a:pos x="1109" y="1011"/>
                </a:cxn>
                <a:cxn ang="0">
                  <a:pos x="1178" y="1072"/>
                </a:cxn>
                <a:cxn ang="0">
                  <a:pos x="1226" y="1047"/>
                </a:cxn>
                <a:cxn ang="0">
                  <a:pos x="1269" y="991"/>
                </a:cxn>
                <a:cxn ang="0">
                  <a:pos x="1286" y="854"/>
                </a:cxn>
                <a:cxn ang="0">
                  <a:pos x="1269" y="773"/>
                </a:cxn>
                <a:cxn ang="0">
                  <a:pos x="1231" y="726"/>
                </a:cxn>
                <a:cxn ang="0">
                  <a:pos x="1166" y="749"/>
                </a:cxn>
                <a:cxn ang="0">
                  <a:pos x="1057" y="687"/>
                </a:cxn>
                <a:cxn ang="0">
                  <a:pos x="1060" y="648"/>
                </a:cxn>
                <a:cxn ang="0">
                  <a:pos x="1053" y="556"/>
                </a:cxn>
                <a:cxn ang="0">
                  <a:pos x="1031" y="430"/>
                </a:cxn>
                <a:cxn ang="0">
                  <a:pos x="988" y="380"/>
                </a:cxn>
                <a:cxn ang="0">
                  <a:pos x="891" y="318"/>
                </a:cxn>
                <a:cxn ang="0">
                  <a:pos x="799" y="365"/>
                </a:cxn>
                <a:cxn ang="0">
                  <a:pos x="661" y="344"/>
                </a:cxn>
                <a:cxn ang="0">
                  <a:pos x="607" y="283"/>
                </a:cxn>
                <a:cxn ang="0">
                  <a:pos x="567" y="230"/>
                </a:cxn>
                <a:cxn ang="0">
                  <a:pos x="508" y="206"/>
                </a:cxn>
                <a:cxn ang="0">
                  <a:pos x="546" y="118"/>
                </a:cxn>
                <a:cxn ang="0">
                  <a:pos x="511" y="56"/>
                </a:cxn>
                <a:cxn ang="0">
                  <a:pos x="464" y="0"/>
                </a:cxn>
                <a:cxn ang="0">
                  <a:pos x="429" y="41"/>
                </a:cxn>
                <a:cxn ang="0">
                  <a:pos x="450" y="240"/>
                </a:cxn>
                <a:cxn ang="0">
                  <a:pos x="432" y="353"/>
                </a:cxn>
                <a:cxn ang="0">
                  <a:pos x="390" y="422"/>
                </a:cxn>
                <a:cxn ang="0">
                  <a:pos x="393" y="543"/>
                </a:cxn>
              </a:cxnLst>
              <a:rect l="0" t="0" r="r" b="b"/>
              <a:pathLst>
                <a:path w="1292" h="1534">
                  <a:moveTo>
                    <a:pt x="390" y="534"/>
                  </a:moveTo>
                  <a:lnTo>
                    <a:pt x="384" y="546"/>
                  </a:lnTo>
                  <a:lnTo>
                    <a:pt x="389" y="564"/>
                  </a:lnTo>
                  <a:lnTo>
                    <a:pt x="386" y="576"/>
                  </a:lnTo>
                  <a:lnTo>
                    <a:pt x="381" y="590"/>
                  </a:lnTo>
                  <a:lnTo>
                    <a:pt x="387" y="623"/>
                  </a:lnTo>
                  <a:lnTo>
                    <a:pt x="403" y="649"/>
                  </a:lnTo>
                  <a:lnTo>
                    <a:pt x="419" y="658"/>
                  </a:lnTo>
                  <a:lnTo>
                    <a:pt x="435" y="673"/>
                  </a:lnTo>
                  <a:lnTo>
                    <a:pt x="431" y="693"/>
                  </a:lnTo>
                  <a:lnTo>
                    <a:pt x="413" y="711"/>
                  </a:lnTo>
                  <a:lnTo>
                    <a:pt x="405" y="717"/>
                  </a:lnTo>
                  <a:lnTo>
                    <a:pt x="389" y="717"/>
                  </a:lnTo>
                  <a:lnTo>
                    <a:pt x="375" y="736"/>
                  </a:lnTo>
                  <a:lnTo>
                    <a:pt x="359" y="755"/>
                  </a:lnTo>
                  <a:lnTo>
                    <a:pt x="343" y="764"/>
                  </a:lnTo>
                  <a:lnTo>
                    <a:pt x="321" y="764"/>
                  </a:lnTo>
                  <a:lnTo>
                    <a:pt x="314" y="776"/>
                  </a:lnTo>
                  <a:lnTo>
                    <a:pt x="303" y="783"/>
                  </a:lnTo>
                  <a:lnTo>
                    <a:pt x="303" y="793"/>
                  </a:lnTo>
                  <a:lnTo>
                    <a:pt x="301" y="802"/>
                  </a:lnTo>
                  <a:lnTo>
                    <a:pt x="278" y="836"/>
                  </a:lnTo>
                  <a:lnTo>
                    <a:pt x="256" y="870"/>
                  </a:lnTo>
                  <a:lnTo>
                    <a:pt x="212" y="889"/>
                  </a:lnTo>
                  <a:lnTo>
                    <a:pt x="177" y="923"/>
                  </a:lnTo>
                  <a:lnTo>
                    <a:pt x="154" y="924"/>
                  </a:lnTo>
                  <a:lnTo>
                    <a:pt x="130" y="930"/>
                  </a:lnTo>
                  <a:lnTo>
                    <a:pt x="124" y="935"/>
                  </a:lnTo>
                  <a:lnTo>
                    <a:pt x="124" y="944"/>
                  </a:lnTo>
                  <a:lnTo>
                    <a:pt x="111" y="951"/>
                  </a:lnTo>
                  <a:lnTo>
                    <a:pt x="98" y="957"/>
                  </a:lnTo>
                  <a:lnTo>
                    <a:pt x="88" y="976"/>
                  </a:lnTo>
                  <a:lnTo>
                    <a:pt x="84" y="996"/>
                  </a:lnTo>
                  <a:lnTo>
                    <a:pt x="79" y="1011"/>
                  </a:lnTo>
                  <a:lnTo>
                    <a:pt x="72" y="1023"/>
                  </a:lnTo>
                  <a:lnTo>
                    <a:pt x="70" y="1038"/>
                  </a:lnTo>
                  <a:lnTo>
                    <a:pt x="72" y="1048"/>
                  </a:lnTo>
                  <a:lnTo>
                    <a:pt x="89" y="1075"/>
                  </a:lnTo>
                  <a:lnTo>
                    <a:pt x="89" y="1102"/>
                  </a:lnTo>
                  <a:lnTo>
                    <a:pt x="57" y="1120"/>
                  </a:lnTo>
                  <a:lnTo>
                    <a:pt x="28" y="1138"/>
                  </a:lnTo>
                  <a:lnTo>
                    <a:pt x="21" y="1157"/>
                  </a:lnTo>
                  <a:lnTo>
                    <a:pt x="15" y="1175"/>
                  </a:lnTo>
                  <a:lnTo>
                    <a:pt x="5" y="1192"/>
                  </a:lnTo>
                  <a:lnTo>
                    <a:pt x="0" y="1211"/>
                  </a:lnTo>
                  <a:lnTo>
                    <a:pt x="6" y="1217"/>
                  </a:lnTo>
                  <a:lnTo>
                    <a:pt x="11" y="1225"/>
                  </a:lnTo>
                  <a:lnTo>
                    <a:pt x="24" y="1228"/>
                  </a:lnTo>
                  <a:lnTo>
                    <a:pt x="37" y="1235"/>
                  </a:lnTo>
                  <a:lnTo>
                    <a:pt x="37" y="1238"/>
                  </a:lnTo>
                  <a:lnTo>
                    <a:pt x="37" y="1241"/>
                  </a:lnTo>
                  <a:lnTo>
                    <a:pt x="40" y="1245"/>
                  </a:lnTo>
                  <a:lnTo>
                    <a:pt x="43" y="1248"/>
                  </a:lnTo>
                  <a:lnTo>
                    <a:pt x="43" y="1260"/>
                  </a:lnTo>
                  <a:lnTo>
                    <a:pt x="47" y="1270"/>
                  </a:lnTo>
                  <a:lnTo>
                    <a:pt x="53" y="1279"/>
                  </a:lnTo>
                  <a:lnTo>
                    <a:pt x="63" y="1285"/>
                  </a:lnTo>
                  <a:lnTo>
                    <a:pt x="66" y="1307"/>
                  </a:lnTo>
                  <a:lnTo>
                    <a:pt x="79" y="1325"/>
                  </a:lnTo>
                  <a:lnTo>
                    <a:pt x="85" y="1325"/>
                  </a:lnTo>
                  <a:lnTo>
                    <a:pt x="89" y="1322"/>
                  </a:lnTo>
                  <a:lnTo>
                    <a:pt x="107" y="1301"/>
                  </a:lnTo>
                  <a:lnTo>
                    <a:pt x="132" y="1303"/>
                  </a:lnTo>
                  <a:lnTo>
                    <a:pt x="145" y="1317"/>
                  </a:lnTo>
                  <a:lnTo>
                    <a:pt x="154" y="1335"/>
                  </a:lnTo>
                  <a:lnTo>
                    <a:pt x="159" y="1353"/>
                  </a:lnTo>
                  <a:lnTo>
                    <a:pt x="164" y="1370"/>
                  </a:lnTo>
                  <a:lnTo>
                    <a:pt x="171" y="1381"/>
                  </a:lnTo>
                  <a:lnTo>
                    <a:pt x="181" y="1391"/>
                  </a:lnTo>
                  <a:lnTo>
                    <a:pt x="181" y="1400"/>
                  </a:lnTo>
                  <a:lnTo>
                    <a:pt x="189" y="1407"/>
                  </a:lnTo>
                  <a:lnTo>
                    <a:pt x="205" y="1407"/>
                  </a:lnTo>
                  <a:lnTo>
                    <a:pt x="221" y="1406"/>
                  </a:lnTo>
                  <a:lnTo>
                    <a:pt x="246" y="1420"/>
                  </a:lnTo>
                  <a:lnTo>
                    <a:pt x="267" y="1441"/>
                  </a:lnTo>
                  <a:lnTo>
                    <a:pt x="282" y="1469"/>
                  </a:lnTo>
                  <a:lnTo>
                    <a:pt x="310" y="1484"/>
                  </a:lnTo>
                  <a:lnTo>
                    <a:pt x="319" y="1506"/>
                  </a:lnTo>
                  <a:lnTo>
                    <a:pt x="336" y="1513"/>
                  </a:lnTo>
                  <a:lnTo>
                    <a:pt x="377" y="1515"/>
                  </a:lnTo>
                  <a:lnTo>
                    <a:pt x="412" y="1534"/>
                  </a:lnTo>
                  <a:lnTo>
                    <a:pt x="438" y="1522"/>
                  </a:lnTo>
                  <a:lnTo>
                    <a:pt x="462" y="1504"/>
                  </a:lnTo>
                  <a:lnTo>
                    <a:pt x="476" y="1501"/>
                  </a:lnTo>
                  <a:lnTo>
                    <a:pt x="489" y="1501"/>
                  </a:lnTo>
                  <a:lnTo>
                    <a:pt x="492" y="1504"/>
                  </a:lnTo>
                  <a:lnTo>
                    <a:pt x="492" y="1507"/>
                  </a:lnTo>
                  <a:lnTo>
                    <a:pt x="511" y="1509"/>
                  </a:lnTo>
                  <a:lnTo>
                    <a:pt x="529" y="1507"/>
                  </a:lnTo>
                  <a:lnTo>
                    <a:pt x="551" y="1495"/>
                  </a:lnTo>
                  <a:lnTo>
                    <a:pt x="571" y="1481"/>
                  </a:lnTo>
                  <a:lnTo>
                    <a:pt x="572" y="1448"/>
                  </a:lnTo>
                  <a:lnTo>
                    <a:pt x="555" y="1422"/>
                  </a:lnTo>
                  <a:lnTo>
                    <a:pt x="572" y="1375"/>
                  </a:lnTo>
                  <a:lnTo>
                    <a:pt x="607" y="1342"/>
                  </a:lnTo>
                  <a:lnTo>
                    <a:pt x="619" y="1337"/>
                  </a:lnTo>
                  <a:lnTo>
                    <a:pt x="629" y="1331"/>
                  </a:lnTo>
                  <a:lnTo>
                    <a:pt x="644" y="1311"/>
                  </a:lnTo>
                  <a:lnTo>
                    <a:pt x="663" y="1303"/>
                  </a:lnTo>
                  <a:lnTo>
                    <a:pt x="672" y="1307"/>
                  </a:lnTo>
                  <a:lnTo>
                    <a:pt x="675" y="1314"/>
                  </a:lnTo>
                  <a:lnTo>
                    <a:pt x="680" y="1323"/>
                  </a:lnTo>
                  <a:lnTo>
                    <a:pt x="685" y="1331"/>
                  </a:lnTo>
                  <a:lnTo>
                    <a:pt x="691" y="1341"/>
                  </a:lnTo>
                  <a:lnTo>
                    <a:pt x="698" y="1351"/>
                  </a:lnTo>
                  <a:lnTo>
                    <a:pt x="699" y="1363"/>
                  </a:lnTo>
                  <a:lnTo>
                    <a:pt x="699" y="1375"/>
                  </a:lnTo>
                  <a:lnTo>
                    <a:pt x="697" y="1379"/>
                  </a:lnTo>
                  <a:lnTo>
                    <a:pt x="694" y="1385"/>
                  </a:lnTo>
                  <a:lnTo>
                    <a:pt x="702" y="1419"/>
                  </a:lnTo>
                  <a:lnTo>
                    <a:pt x="707" y="1454"/>
                  </a:lnTo>
                  <a:lnTo>
                    <a:pt x="714" y="1465"/>
                  </a:lnTo>
                  <a:lnTo>
                    <a:pt x="720" y="1472"/>
                  </a:lnTo>
                  <a:lnTo>
                    <a:pt x="727" y="1476"/>
                  </a:lnTo>
                  <a:lnTo>
                    <a:pt x="736" y="1479"/>
                  </a:lnTo>
                  <a:lnTo>
                    <a:pt x="749" y="1488"/>
                  </a:lnTo>
                  <a:lnTo>
                    <a:pt x="762" y="1495"/>
                  </a:lnTo>
                  <a:lnTo>
                    <a:pt x="788" y="1491"/>
                  </a:lnTo>
                  <a:lnTo>
                    <a:pt x="815" y="1484"/>
                  </a:lnTo>
                  <a:lnTo>
                    <a:pt x="821" y="1468"/>
                  </a:lnTo>
                  <a:lnTo>
                    <a:pt x="818" y="1451"/>
                  </a:lnTo>
                  <a:lnTo>
                    <a:pt x="804" y="1417"/>
                  </a:lnTo>
                  <a:lnTo>
                    <a:pt x="819" y="1388"/>
                  </a:lnTo>
                  <a:lnTo>
                    <a:pt x="857" y="1392"/>
                  </a:lnTo>
                  <a:lnTo>
                    <a:pt x="895" y="1394"/>
                  </a:lnTo>
                  <a:lnTo>
                    <a:pt x="911" y="1387"/>
                  </a:lnTo>
                  <a:lnTo>
                    <a:pt x="929" y="1381"/>
                  </a:lnTo>
                  <a:lnTo>
                    <a:pt x="936" y="1378"/>
                  </a:lnTo>
                  <a:lnTo>
                    <a:pt x="943" y="1373"/>
                  </a:lnTo>
                  <a:lnTo>
                    <a:pt x="956" y="1360"/>
                  </a:lnTo>
                  <a:lnTo>
                    <a:pt x="968" y="1348"/>
                  </a:lnTo>
                  <a:lnTo>
                    <a:pt x="978" y="1345"/>
                  </a:lnTo>
                  <a:lnTo>
                    <a:pt x="987" y="1341"/>
                  </a:lnTo>
                  <a:lnTo>
                    <a:pt x="997" y="1331"/>
                  </a:lnTo>
                  <a:lnTo>
                    <a:pt x="1007" y="1322"/>
                  </a:lnTo>
                  <a:lnTo>
                    <a:pt x="1009" y="1313"/>
                  </a:lnTo>
                  <a:lnTo>
                    <a:pt x="1015" y="1306"/>
                  </a:lnTo>
                  <a:lnTo>
                    <a:pt x="1022" y="1301"/>
                  </a:lnTo>
                  <a:lnTo>
                    <a:pt x="1031" y="1298"/>
                  </a:lnTo>
                  <a:lnTo>
                    <a:pt x="1047" y="1281"/>
                  </a:lnTo>
                  <a:lnTo>
                    <a:pt x="1064" y="1261"/>
                  </a:lnTo>
                  <a:lnTo>
                    <a:pt x="1088" y="1244"/>
                  </a:lnTo>
                  <a:lnTo>
                    <a:pt x="1108" y="1225"/>
                  </a:lnTo>
                  <a:lnTo>
                    <a:pt x="1115" y="1189"/>
                  </a:lnTo>
                  <a:lnTo>
                    <a:pt x="1123" y="1154"/>
                  </a:lnTo>
                  <a:lnTo>
                    <a:pt x="1123" y="1148"/>
                  </a:lnTo>
                  <a:lnTo>
                    <a:pt x="1121" y="1141"/>
                  </a:lnTo>
                  <a:lnTo>
                    <a:pt x="1120" y="1132"/>
                  </a:lnTo>
                  <a:lnTo>
                    <a:pt x="1121" y="1122"/>
                  </a:lnTo>
                  <a:lnTo>
                    <a:pt x="1117" y="1073"/>
                  </a:lnTo>
                  <a:lnTo>
                    <a:pt x="1102" y="1024"/>
                  </a:lnTo>
                  <a:lnTo>
                    <a:pt x="1107" y="1020"/>
                  </a:lnTo>
                  <a:lnTo>
                    <a:pt x="1109" y="1017"/>
                  </a:lnTo>
                  <a:lnTo>
                    <a:pt x="1109" y="1014"/>
                  </a:lnTo>
                  <a:lnTo>
                    <a:pt x="1109" y="1011"/>
                  </a:lnTo>
                  <a:lnTo>
                    <a:pt x="1126" y="1008"/>
                  </a:lnTo>
                  <a:lnTo>
                    <a:pt x="1134" y="1019"/>
                  </a:lnTo>
                  <a:lnTo>
                    <a:pt x="1146" y="1044"/>
                  </a:lnTo>
                  <a:lnTo>
                    <a:pt x="1163" y="1064"/>
                  </a:lnTo>
                  <a:lnTo>
                    <a:pt x="1178" y="1072"/>
                  </a:lnTo>
                  <a:lnTo>
                    <a:pt x="1196" y="1070"/>
                  </a:lnTo>
                  <a:lnTo>
                    <a:pt x="1201" y="1067"/>
                  </a:lnTo>
                  <a:lnTo>
                    <a:pt x="1207" y="1064"/>
                  </a:lnTo>
                  <a:lnTo>
                    <a:pt x="1216" y="1054"/>
                  </a:lnTo>
                  <a:lnTo>
                    <a:pt x="1226" y="1047"/>
                  </a:lnTo>
                  <a:lnTo>
                    <a:pt x="1239" y="1039"/>
                  </a:lnTo>
                  <a:lnTo>
                    <a:pt x="1254" y="1033"/>
                  </a:lnTo>
                  <a:lnTo>
                    <a:pt x="1263" y="1023"/>
                  </a:lnTo>
                  <a:lnTo>
                    <a:pt x="1267" y="1008"/>
                  </a:lnTo>
                  <a:lnTo>
                    <a:pt x="1269" y="991"/>
                  </a:lnTo>
                  <a:lnTo>
                    <a:pt x="1269" y="974"/>
                  </a:lnTo>
                  <a:lnTo>
                    <a:pt x="1280" y="955"/>
                  </a:lnTo>
                  <a:lnTo>
                    <a:pt x="1286" y="935"/>
                  </a:lnTo>
                  <a:lnTo>
                    <a:pt x="1280" y="895"/>
                  </a:lnTo>
                  <a:lnTo>
                    <a:pt x="1286" y="854"/>
                  </a:lnTo>
                  <a:lnTo>
                    <a:pt x="1287" y="833"/>
                  </a:lnTo>
                  <a:lnTo>
                    <a:pt x="1292" y="813"/>
                  </a:lnTo>
                  <a:lnTo>
                    <a:pt x="1286" y="805"/>
                  </a:lnTo>
                  <a:lnTo>
                    <a:pt x="1280" y="783"/>
                  </a:lnTo>
                  <a:lnTo>
                    <a:pt x="1269" y="773"/>
                  </a:lnTo>
                  <a:lnTo>
                    <a:pt x="1260" y="762"/>
                  </a:lnTo>
                  <a:lnTo>
                    <a:pt x="1254" y="752"/>
                  </a:lnTo>
                  <a:lnTo>
                    <a:pt x="1250" y="743"/>
                  </a:lnTo>
                  <a:lnTo>
                    <a:pt x="1242" y="733"/>
                  </a:lnTo>
                  <a:lnTo>
                    <a:pt x="1231" y="726"/>
                  </a:lnTo>
                  <a:lnTo>
                    <a:pt x="1219" y="726"/>
                  </a:lnTo>
                  <a:lnTo>
                    <a:pt x="1209" y="730"/>
                  </a:lnTo>
                  <a:lnTo>
                    <a:pt x="1197" y="742"/>
                  </a:lnTo>
                  <a:lnTo>
                    <a:pt x="1184" y="751"/>
                  </a:lnTo>
                  <a:lnTo>
                    <a:pt x="1166" y="749"/>
                  </a:lnTo>
                  <a:lnTo>
                    <a:pt x="1150" y="740"/>
                  </a:lnTo>
                  <a:lnTo>
                    <a:pt x="1128" y="721"/>
                  </a:lnTo>
                  <a:lnTo>
                    <a:pt x="1105" y="702"/>
                  </a:lnTo>
                  <a:lnTo>
                    <a:pt x="1080" y="699"/>
                  </a:lnTo>
                  <a:lnTo>
                    <a:pt x="1057" y="687"/>
                  </a:lnTo>
                  <a:lnTo>
                    <a:pt x="1050" y="677"/>
                  </a:lnTo>
                  <a:lnTo>
                    <a:pt x="1050" y="662"/>
                  </a:lnTo>
                  <a:lnTo>
                    <a:pt x="1053" y="659"/>
                  </a:lnTo>
                  <a:lnTo>
                    <a:pt x="1055" y="656"/>
                  </a:lnTo>
                  <a:lnTo>
                    <a:pt x="1060" y="648"/>
                  </a:lnTo>
                  <a:lnTo>
                    <a:pt x="1063" y="639"/>
                  </a:lnTo>
                  <a:lnTo>
                    <a:pt x="1073" y="631"/>
                  </a:lnTo>
                  <a:lnTo>
                    <a:pt x="1083" y="623"/>
                  </a:lnTo>
                  <a:lnTo>
                    <a:pt x="1077" y="583"/>
                  </a:lnTo>
                  <a:lnTo>
                    <a:pt x="1053" y="556"/>
                  </a:lnTo>
                  <a:lnTo>
                    <a:pt x="1047" y="525"/>
                  </a:lnTo>
                  <a:lnTo>
                    <a:pt x="1047" y="492"/>
                  </a:lnTo>
                  <a:lnTo>
                    <a:pt x="1061" y="462"/>
                  </a:lnTo>
                  <a:lnTo>
                    <a:pt x="1053" y="433"/>
                  </a:lnTo>
                  <a:lnTo>
                    <a:pt x="1031" y="430"/>
                  </a:lnTo>
                  <a:lnTo>
                    <a:pt x="1012" y="418"/>
                  </a:lnTo>
                  <a:lnTo>
                    <a:pt x="1010" y="412"/>
                  </a:lnTo>
                  <a:lnTo>
                    <a:pt x="1009" y="403"/>
                  </a:lnTo>
                  <a:lnTo>
                    <a:pt x="997" y="392"/>
                  </a:lnTo>
                  <a:lnTo>
                    <a:pt x="988" y="380"/>
                  </a:lnTo>
                  <a:lnTo>
                    <a:pt x="983" y="362"/>
                  </a:lnTo>
                  <a:lnTo>
                    <a:pt x="977" y="347"/>
                  </a:lnTo>
                  <a:lnTo>
                    <a:pt x="965" y="336"/>
                  </a:lnTo>
                  <a:lnTo>
                    <a:pt x="950" y="327"/>
                  </a:lnTo>
                  <a:lnTo>
                    <a:pt x="891" y="318"/>
                  </a:lnTo>
                  <a:lnTo>
                    <a:pt x="832" y="331"/>
                  </a:lnTo>
                  <a:lnTo>
                    <a:pt x="821" y="341"/>
                  </a:lnTo>
                  <a:lnTo>
                    <a:pt x="809" y="353"/>
                  </a:lnTo>
                  <a:lnTo>
                    <a:pt x="804" y="361"/>
                  </a:lnTo>
                  <a:lnTo>
                    <a:pt x="799" y="365"/>
                  </a:lnTo>
                  <a:lnTo>
                    <a:pt x="780" y="369"/>
                  </a:lnTo>
                  <a:lnTo>
                    <a:pt x="762" y="365"/>
                  </a:lnTo>
                  <a:lnTo>
                    <a:pt x="717" y="353"/>
                  </a:lnTo>
                  <a:lnTo>
                    <a:pt x="670" y="350"/>
                  </a:lnTo>
                  <a:lnTo>
                    <a:pt x="661" y="344"/>
                  </a:lnTo>
                  <a:lnTo>
                    <a:pt x="659" y="339"/>
                  </a:lnTo>
                  <a:lnTo>
                    <a:pt x="647" y="321"/>
                  </a:lnTo>
                  <a:lnTo>
                    <a:pt x="632" y="308"/>
                  </a:lnTo>
                  <a:lnTo>
                    <a:pt x="619" y="296"/>
                  </a:lnTo>
                  <a:lnTo>
                    <a:pt x="607" y="283"/>
                  </a:lnTo>
                  <a:lnTo>
                    <a:pt x="607" y="280"/>
                  </a:lnTo>
                  <a:lnTo>
                    <a:pt x="607" y="277"/>
                  </a:lnTo>
                  <a:lnTo>
                    <a:pt x="591" y="253"/>
                  </a:lnTo>
                  <a:lnTo>
                    <a:pt x="572" y="234"/>
                  </a:lnTo>
                  <a:lnTo>
                    <a:pt x="567" y="230"/>
                  </a:lnTo>
                  <a:lnTo>
                    <a:pt x="558" y="227"/>
                  </a:lnTo>
                  <a:lnTo>
                    <a:pt x="530" y="227"/>
                  </a:lnTo>
                  <a:lnTo>
                    <a:pt x="508" y="213"/>
                  </a:lnTo>
                  <a:lnTo>
                    <a:pt x="508" y="209"/>
                  </a:lnTo>
                  <a:lnTo>
                    <a:pt x="508" y="206"/>
                  </a:lnTo>
                  <a:lnTo>
                    <a:pt x="511" y="202"/>
                  </a:lnTo>
                  <a:lnTo>
                    <a:pt x="513" y="199"/>
                  </a:lnTo>
                  <a:lnTo>
                    <a:pt x="527" y="168"/>
                  </a:lnTo>
                  <a:lnTo>
                    <a:pt x="545" y="140"/>
                  </a:lnTo>
                  <a:lnTo>
                    <a:pt x="546" y="118"/>
                  </a:lnTo>
                  <a:lnTo>
                    <a:pt x="545" y="97"/>
                  </a:lnTo>
                  <a:lnTo>
                    <a:pt x="540" y="94"/>
                  </a:lnTo>
                  <a:lnTo>
                    <a:pt x="537" y="87"/>
                  </a:lnTo>
                  <a:lnTo>
                    <a:pt x="523" y="74"/>
                  </a:lnTo>
                  <a:lnTo>
                    <a:pt x="511" y="56"/>
                  </a:lnTo>
                  <a:lnTo>
                    <a:pt x="511" y="43"/>
                  </a:lnTo>
                  <a:lnTo>
                    <a:pt x="508" y="26"/>
                  </a:lnTo>
                  <a:lnTo>
                    <a:pt x="497" y="15"/>
                  </a:lnTo>
                  <a:lnTo>
                    <a:pt x="483" y="4"/>
                  </a:lnTo>
                  <a:lnTo>
                    <a:pt x="464" y="0"/>
                  </a:lnTo>
                  <a:lnTo>
                    <a:pt x="447" y="12"/>
                  </a:lnTo>
                  <a:lnTo>
                    <a:pt x="441" y="18"/>
                  </a:lnTo>
                  <a:lnTo>
                    <a:pt x="438" y="26"/>
                  </a:lnTo>
                  <a:lnTo>
                    <a:pt x="432" y="32"/>
                  </a:lnTo>
                  <a:lnTo>
                    <a:pt x="429" y="41"/>
                  </a:lnTo>
                  <a:lnTo>
                    <a:pt x="424" y="65"/>
                  </a:lnTo>
                  <a:lnTo>
                    <a:pt x="427" y="90"/>
                  </a:lnTo>
                  <a:lnTo>
                    <a:pt x="438" y="127"/>
                  </a:lnTo>
                  <a:lnTo>
                    <a:pt x="447" y="163"/>
                  </a:lnTo>
                  <a:lnTo>
                    <a:pt x="450" y="240"/>
                  </a:lnTo>
                  <a:lnTo>
                    <a:pt x="447" y="316"/>
                  </a:lnTo>
                  <a:lnTo>
                    <a:pt x="444" y="334"/>
                  </a:lnTo>
                  <a:lnTo>
                    <a:pt x="438" y="353"/>
                  </a:lnTo>
                  <a:lnTo>
                    <a:pt x="435" y="353"/>
                  </a:lnTo>
                  <a:lnTo>
                    <a:pt x="432" y="353"/>
                  </a:lnTo>
                  <a:lnTo>
                    <a:pt x="432" y="356"/>
                  </a:lnTo>
                  <a:lnTo>
                    <a:pt x="432" y="359"/>
                  </a:lnTo>
                  <a:lnTo>
                    <a:pt x="412" y="378"/>
                  </a:lnTo>
                  <a:lnTo>
                    <a:pt x="397" y="400"/>
                  </a:lnTo>
                  <a:lnTo>
                    <a:pt x="390" y="422"/>
                  </a:lnTo>
                  <a:lnTo>
                    <a:pt x="392" y="446"/>
                  </a:lnTo>
                  <a:lnTo>
                    <a:pt x="399" y="489"/>
                  </a:lnTo>
                  <a:lnTo>
                    <a:pt x="397" y="533"/>
                  </a:lnTo>
                  <a:lnTo>
                    <a:pt x="396" y="537"/>
                  </a:lnTo>
                  <a:lnTo>
                    <a:pt x="393" y="543"/>
                  </a:lnTo>
                </a:path>
              </a:pathLst>
            </a:custGeom>
            <a:solidFill>
              <a:srgbClr val="009900"/>
            </a:solidFill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CO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84487" name="Freeform 39"/>
            <p:cNvSpPr>
              <a:spLocks/>
            </p:cNvSpPr>
            <p:nvPr/>
          </p:nvSpPr>
          <p:spPr bwMode="auto">
            <a:xfrm>
              <a:off x="911" y="2282"/>
              <a:ext cx="263" cy="174"/>
            </a:xfrm>
            <a:custGeom>
              <a:avLst/>
              <a:gdLst/>
              <a:ahLst/>
              <a:cxnLst>
                <a:cxn ang="0">
                  <a:pos x="720" y="287"/>
                </a:cxn>
                <a:cxn ang="0">
                  <a:pos x="631" y="284"/>
                </a:cxn>
                <a:cxn ang="0">
                  <a:pos x="553" y="326"/>
                </a:cxn>
                <a:cxn ang="0">
                  <a:pos x="517" y="369"/>
                </a:cxn>
                <a:cxn ang="0">
                  <a:pos x="498" y="378"/>
                </a:cxn>
                <a:cxn ang="0">
                  <a:pos x="475" y="393"/>
                </a:cxn>
                <a:cxn ang="0">
                  <a:pos x="405" y="419"/>
                </a:cxn>
                <a:cxn ang="0">
                  <a:pos x="383" y="484"/>
                </a:cxn>
                <a:cxn ang="0">
                  <a:pos x="383" y="544"/>
                </a:cxn>
                <a:cxn ang="0">
                  <a:pos x="352" y="591"/>
                </a:cxn>
                <a:cxn ang="0">
                  <a:pos x="308" y="562"/>
                </a:cxn>
                <a:cxn ang="0">
                  <a:pos x="269" y="549"/>
                </a:cxn>
                <a:cxn ang="0">
                  <a:pos x="238" y="535"/>
                </a:cxn>
                <a:cxn ang="0">
                  <a:pos x="193" y="513"/>
                </a:cxn>
                <a:cxn ang="0">
                  <a:pos x="164" y="521"/>
                </a:cxn>
                <a:cxn ang="0">
                  <a:pos x="136" y="522"/>
                </a:cxn>
                <a:cxn ang="0">
                  <a:pos x="127" y="510"/>
                </a:cxn>
                <a:cxn ang="0">
                  <a:pos x="124" y="496"/>
                </a:cxn>
                <a:cxn ang="0">
                  <a:pos x="116" y="478"/>
                </a:cxn>
                <a:cxn ang="0">
                  <a:pos x="81" y="496"/>
                </a:cxn>
                <a:cxn ang="0">
                  <a:pos x="34" y="526"/>
                </a:cxn>
                <a:cxn ang="0">
                  <a:pos x="28" y="522"/>
                </a:cxn>
                <a:cxn ang="0">
                  <a:pos x="22" y="519"/>
                </a:cxn>
                <a:cxn ang="0">
                  <a:pos x="9" y="451"/>
                </a:cxn>
                <a:cxn ang="0">
                  <a:pos x="18" y="440"/>
                </a:cxn>
                <a:cxn ang="0">
                  <a:pos x="57" y="397"/>
                </a:cxn>
                <a:cxn ang="0">
                  <a:pos x="53" y="351"/>
                </a:cxn>
                <a:cxn ang="0">
                  <a:pos x="88" y="313"/>
                </a:cxn>
                <a:cxn ang="0">
                  <a:pos x="156" y="284"/>
                </a:cxn>
                <a:cxn ang="0">
                  <a:pos x="94" y="251"/>
                </a:cxn>
                <a:cxn ang="0">
                  <a:pos x="19" y="247"/>
                </a:cxn>
                <a:cxn ang="0">
                  <a:pos x="25" y="188"/>
                </a:cxn>
                <a:cxn ang="0">
                  <a:pos x="53" y="182"/>
                </a:cxn>
                <a:cxn ang="0">
                  <a:pos x="199" y="136"/>
                </a:cxn>
                <a:cxn ang="0">
                  <a:pos x="205" y="60"/>
                </a:cxn>
                <a:cxn ang="0">
                  <a:pos x="234" y="20"/>
                </a:cxn>
                <a:cxn ang="0">
                  <a:pos x="308" y="60"/>
                </a:cxn>
                <a:cxn ang="0">
                  <a:pos x="352" y="48"/>
                </a:cxn>
                <a:cxn ang="0">
                  <a:pos x="402" y="76"/>
                </a:cxn>
                <a:cxn ang="0">
                  <a:pos x="545" y="53"/>
                </a:cxn>
                <a:cxn ang="0">
                  <a:pos x="602" y="20"/>
                </a:cxn>
                <a:cxn ang="0">
                  <a:pos x="680" y="20"/>
                </a:cxn>
                <a:cxn ang="0">
                  <a:pos x="727" y="44"/>
                </a:cxn>
                <a:cxn ang="0">
                  <a:pos x="778" y="7"/>
                </a:cxn>
                <a:cxn ang="0">
                  <a:pos x="823" y="4"/>
                </a:cxn>
                <a:cxn ang="0">
                  <a:pos x="832" y="33"/>
                </a:cxn>
                <a:cxn ang="0">
                  <a:pos x="825" y="76"/>
                </a:cxn>
                <a:cxn ang="0">
                  <a:pos x="809" y="222"/>
                </a:cxn>
                <a:cxn ang="0">
                  <a:pos x="745" y="288"/>
                </a:cxn>
              </a:cxnLst>
              <a:rect l="0" t="0" r="r" b="b"/>
              <a:pathLst>
                <a:path w="832" h="596">
                  <a:moveTo>
                    <a:pt x="740" y="298"/>
                  </a:moveTo>
                  <a:lnTo>
                    <a:pt x="734" y="295"/>
                  </a:lnTo>
                  <a:lnTo>
                    <a:pt x="728" y="294"/>
                  </a:lnTo>
                  <a:lnTo>
                    <a:pt x="720" y="287"/>
                  </a:lnTo>
                  <a:lnTo>
                    <a:pt x="711" y="284"/>
                  </a:lnTo>
                  <a:lnTo>
                    <a:pt x="685" y="276"/>
                  </a:lnTo>
                  <a:lnTo>
                    <a:pt x="658" y="275"/>
                  </a:lnTo>
                  <a:lnTo>
                    <a:pt x="631" y="284"/>
                  </a:lnTo>
                  <a:lnTo>
                    <a:pt x="602" y="288"/>
                  </a:lnTo>
                  <a:lnTo>
                    <a:pt x="593" y="291"/>
                  </a:lnTo>
                  <a:lnTo>
                    <a:pt x="585" y="295"/>
                  </a:lnTo>
                  <a:lnTo>
                    <a:pt x="553" y="326"/>
                  </a:lnTo>
                  <a:lnTo>
                    <a:pt x="523" y="362"/>
                  </a:lnTo>
                  <a:lnTo>
                    <a:pt x="521" y="365"/>
                  </a:lnTo>
                  <a:lnTo>
                    <a:pt x="521" y="368"/>
                  </a:lnTo>
                  <a:lnTo>
                    <a:pt x="517" y="369"/>
                  </a:lnTo>
                  <a:lnTo>
                    <a:pt x="513" y="372"/>
                  </a:lnTo>
                  <a:lnTo>
                    <a:pt x="510" y="375"/>
                  </a:lnTo>
                  <a:lnTo>
                    <a:pt x="505" y="375"/>
                  </a:lnTo>
                  <a:lnTo>
                    <a:pt x="498" y="378"/>
                  </a:lnTo>
                  <a:lnTo>
                    <a:pt x="489" y="381"/>
                  </a:lnTo>
                  <a:lnTo>
                    <a:pt x="483" y="388"/>
                  </a:lnTo>
                  <a:lnTo>
                    <a:pt x="479" y="388"/>
                  </a:lnTo>
                  <a:lnTo>
                    <a:pt x="475" y="393"/>
                  </a:lnTo>
                  <a:lnTo>
                    <a:pt x="472" y="394"/>
                  </a:lnTo>
                  <a:lnTo>
                    <a:pt x="435" y="395"/>
                  </a:lnTo>
                  <a:lnTo>
                    <a:pt x="409" y="419"/>
                  </a:lnTo>
                  <a:lnTo>
                    <a:pt x="405" y="419"/>
                  </a:lnTo>
                  <a:lnTo>
                    <a:pt x="403" y="422"/>
                  </a:lnTo>
                  <a:lnTo>
                    <a:pt x="396" y="446"/>
                  </a:lnTo>
                  <a:lnTo>
                    <a:pt x="390" y="469"/>
                  </a:lnTo>
                  <a:lnTo>
                    <a:pt x="383" y="484"/>
                  </a:lnTo>
                  <a:lnTo>
                    <a:pt x="372" y="499"/>
                  </a:lnTo>
                  <a:lnTo>
                    <a:pt x="372" y="512"/>
                  </a:lnTo>
                  <a:lnTo>
                    <a:pt x="383" y="522"/>
                  </a:lnTo>
                  <a:lnTo>
                    <a:pt x="383" y="544"/>
                  </a:lnTo>
                  <a:lnTo>
                    <a:pt x="383" y="566"/>
                  </a:lnTo>
                  <a:lnTo>
                    <a:pt x="365" y="581"/>
                  </a:lnTo>
                  <a:lnTo>
                    <a:pt x="349" y="596"/>
                  </a:lnTo>
                  <a:lnTo>
                    <a:pt x="352" y="591"/>
                  </a:lnTo>
                  <a:lnTo>
                    <a:pt x="356" y="587"/>
                  </a:lnTo>
                  <a:lnTo>
                    <a:pt x="340" y="587"/>
                  </a:lnTo>
                  <a:lnTo>
                    <a:pt x="327" y="581"/>
                  </a:lnTo>
                  <a:lnTo>
                    <a:pt x="308" y="562"/>
                  </a:lnTo>
                  <a:lnTo>
                    <a:pt x="281" y="557"/>
                  </a:lnTo>
                  <a:lnTo>
                    <a:pt x="276" y="557"/>
                  </a:lnTo>
                  <a:lnTo>
                    <a:pt x="272" y="554"/>
                  </a:lnTo>
                  <a:lnTo>
                    <a:pt x="269" y="549"/>
                  </a:lnTo>
                  <a:lnTo>
                    <a:pt x="267" y="543"/>
                  </a:lnTo>
                  <a:lnTo>
                    <a:pt x="264" y="541"/>
                  </a:lnTo>
                  <a:lnTo>
                    <a:pt x="262" y="538"/>
                  </a:lnTo>
                  <a:lnTo>
                    <a:pt x="238" y="535"/>
                  </a:lnTo>
                  <a:lnTo>
                    <a:pt x="215" y="534"/>
                  </a:lnTo>
                  <a:lnTo>
                    <a:pt x="208" y="531"/>
                  </a:lnTo>
                  <a:lnTo>
                    <a:pt x="202" y="524"/>
                  </a:lnTo>
                  <a:lnTo>
                    <a:pt x="193" y="513"/>
                  </a:lnTo>
                  <a:lnTo>
                    <a:pt x="181" y="512"/>
                  </a:lnTo>
                  <a:lnTo>
                    <a:pt x="177" y="515"/>
                  </a:lnTo>
                  <a:lnTo>
                    <a:pt x="171" y="518"/>
                  </a:lnTo>
                  <a:lnTo>
                    <a:pt x="164" y="521"/>
                  </a:lnTo>
                  <a:lnTo>
                    <a:pt x="156" y="525"/>
                  </a:lnTo>
                  <a:lnTo>
                    <a:pt x="148" y="525"/>
                  </a:lnTo>
                  <a:lnTo>
                    <a:pt x="139" y="524"/>
                  </a:lnTo>
                  <a:lnTo>
                    <a:pt x="136" y="522"/>
                  </a:lnTo>
                  <a:lnTo>
                    <a:pt x="133" y="519"/>
                  </a:lnTo>
                  <a:lnTo>
                    <a:pt x="130" y="516"/>
                  </a:lnTo>
                  <a:lnTo>
                    <a:pt x="127" y="513"/>
                  </a:lnTo>
                  <a:lnTo>
                    <a:pt x="127" y="510"/>
                  </a:lnTo>
                  <a:lnTo>
                    <a:pt x="126" y="507"/>
                  </a:lnTo>
                  <a:lnTo>
                    <a:pt x="124" y="506"/>
                  </a:lnTo>
                  <a:lnTo>
                    <a:pt x="124" y="501"/>
                  </a:lnTo>
                  <a:lnTo>
                    <a:pt x="124" y="496"/>
                  </a:lnTo>
                  <a:lnTo>
                    <a:pt x="121" y="488"/>
                  </a:lnTo>
                  <a:lnTo>
                    <a:pt x="119" y="481"/>
                  </a:lnTo>
                  <a:lnTo>
                    <a:pt x="117" y="479"/>
                  </a:lnTo>
                  <a:lnTo>
                    <a:pt x="116" y="478"/>
                  </a:lnTo>
                  <a:lnTo>
                    <a:pt x="108" y="476"/>
                  </a:lnTo>
                  <a:lnTo>
                    <a:pt x="101" y="478"/>
                  </a:lnTo>
                  <a:lnTo>
                    <a:pt x="89" y="487"/>
                  </a:lnTo>
                  <a:lnTo>
                    <a:pt x="81" y="496"/>
                  </a:lnTo>
                  <a:lnTo>
                    <a:pt x="67" y="516"/>
                  </a:lnTo>
                  <a:lnTo>
                    <a:pt x="53" y="534"/>
                  </a:lnTo>
                  <a:lnTo>
                    <a:pt x="44" y="529"/>
                  </a:lnTo>
                  <a:lnTo>
                    <a:pt x="34" y="526"/>
                  </a:lnTo>
                  <a:lnTo>
                    <a:pt x="34" y="525"/>
                  </a:lnTo>
                  <a:lnTo>
                    <a:pt x="32" y="524"/>
                  </a:lnTo>
                  <a:lnTo>
                    <a:pt x="30" y="522"/>
                  </a:lnTo>
                  <a:lnTo>
                    <a:pt x="28" y="522"/>
                  </a:lnTo>
                  <a:lnTo>
                    <a:pt x="27" y="522"/>
                  </a:lnTo>
                  <a:lnTo>
                    <a:pt x="25" y="519"/>
                  </a:lnTo>
                  <a:lnTo>
                    <a:pt x="24" y="519"/>
                  </a:lnTo>
                  <a:lnTo>
                    <a:pt x="22" y="519"/>
                  </a:lnTo>
                  <a:lnTo>
                    <a:pt x="18" y="516"/>
                  </a:lnTo>
                  <a:lnTo>
                    <a:pt x="15" y="516"/>
                  </a:lnTo>
                  <a:lnTo>
                    <a:pt x="0" y="485"/>
                  </a:lnTo>
                  <a:lnTo>
                    <a:pt x="9" y="451"/>
                  </a:lnTo>
                  <a:lnTo>
                    <a:pt x="11" y="451"/>
                  </a:lnTo>
                  <a:lnTo>
                    <a:pt x="12" y="448"/>
                  </a:lnTo>
                  <a:lnTo>
                    <a:pt x="15" y="444"/>
                  </a:lnTo>
                  <a:lnTo>
                    <a:pt x="18" y="440"/>
                  </a:lnTo>
                  <a:lnTo>
                    <a:pt x="24" y="432"/>
                  </a:lnTo>
                  <a:lnTo>
                    <a:pt x="31" y="428"/>
                  </a:lnTo>
                  <a:lnTo>
                    <a:pt x="50" y="416"/>
                  </a:lnTo>
                  <a:lnTo>
                    <a:pt x="57" y="397"/>
                  </a:lnTo>
                  <a:lnTo>
                    <a:pt x="56" y="390"/>
                  </a:lnTo>
                  <a:lnTo>
                    <a:pt x="53" y="382"/>
                  </a:lnTo>
                  <a:lnTo>
                    <a:pt x="53" y="368"/>
                  </a:lnTo>
                  <a:lnTo>
                    <a:pt x="53" y="351"/>
                  </a:lnTo>
                  <a:lnTo>
                    <a:pt x="62" y="337"/>
                  </a:lnTo>
                  <a:lnTo>
                    <a:pt x="70" y="320"/>
                  </a:lnTo>
                  <a:lnTo>
                    <a:pt x="79" y="316"/>
                  </a:lnTo>
                  <a:lnTo>
                    <a:pt x="88" y="313"/>
                  </a:lnTo>
                  <a:lnTo>
                    <a:pt x="113" y="310"/>
                  </a:lnTo>
                  <a:lnTo>
                    <a:pt x="137" y="307"/>
                  </a:lnTo>
                  <a:lnTo>
                    <a:pt x="154" y="300"/>
                  </a:lnTo>
                  <a:lnTo>
                    <a:pt x="156" y="284"/>
                  </a:lnTo>
                  <a:lnTo>
                    <a:pt x="154" y="278"/>
                  </a:lnTo>
                  <a:lnTo>
                    <a:pt x="151" y="272"/>
                  </a:lnTo>
                  <a:lnTo>
                    <a:pt x="124" y="256"/>
                  </a:lnTo>
                  <a:lnTo>
                    <a:pt x="94" y="251"/>
                  </a:lnTo>
                  <a:lnTo>
                    <a:pt x="76" y="259"/>
                  </a:lnTo>
                  <a:lnTo>
                    <a:pt x="59" y="253"/>
                  </a:lnTo>
                  <a:lnTo>
                    <a:pt x="38" y="254"/>
                  </a:lnTo>
                  <a:lnTo>
                    <a:pt x="19" y="247"/>
                  </a:lnTo>
                  <a:lnTo>
                    <a:pt x="19" y="235"/>
                  </a:lnTo>
                  <a:lnTo>
                    <a:pt x="21" y="223"/>
                  </a:lnTo>
                  <a:lnTo>
                    <a:pt x="25" y="206"/>
                  </a:lnTo>
                  <a:lnTo>
                    <a:pt x="25" y="188"/>
                  </a:lnTo>
                  <a:lnTo>
                    <a:pt x="27" y="186"/>
                  </a:lnTo>
                  <a:lnTo>
                    <a:pt x="30" y="185"/>
                  </a:lnTo>
                  <a:lnTo>
                    <a:pt x="41" y="185"/>
                  </a:lnTo>
                  <a:lnTo>
                    <a:pt x="53" y="182"/>
                  </a:lnTo>
                  <a:lnTo>
                    <a:pt x="72" y="166"/>
                  </a:lnTo>
                  <a:lnTo>
                    <a:pt x="89" y="147"/>
                  </a:lnTo>
                  <a:lnTo>
                    <a:pt x="145" y="145"/>
                  </a:lnTo>
                  <a:lnTo>
                    <a:pt x="199" y="136"/>
                  </a:lnTo>
                  <a:lnTo>
                    <a:pt x="199" y="132"/>
                  </a:lnTo>
                  <a:lnTo>
                    <a:pt x="203" y="131"/>
                  </a:lnTo>
                  <a:lnTo>
                    <a:pt x="202" y="95"/>
                  </a:lnTo>
                  <a:lnTo>
                    <a:pt x="205" y="60"/>
                  </a:lnTo>
                  <a:lnTo>
                    <a:pt x="209" y="48"/>
                  </a:lnTo>
                  <a:lnTo>
                    <a:pt x="216" y="36"/>
                  </a:lnTo>
                  <a:lnTo>
                    <a:pt x="225" y="29"/>
                  </a:lnTo>
                  <a:lnTo>
                    <a:pt x="234" y="20"/>
                  </a:lnTo>
                  <a:lnTo>
                    <a:pt x="237" y="19"/>
                  </a:lnTo>
                  <a:lnTo>
                    <a:pt x="241" y="20"/>
                  </a:lnTo>
                  <a:lnTo>
                    <a:pt x="272" y="48"/>
                  </a:lnTo>
                  <a:lnTo>
                    <a:pt x="308" y="60"/>
                  </a:lnTo>
                  <a:lnTo>
                    <a:pt x="317" y="54"/>
                  </a:lnTo>
                  <a:lnTo>
                    <a:pt x="323" y="48"/>
                  </a:lnTo>
                  <a:lnTo>
                    <a:pt x="337" y="45"/>
                  </a:lnTo>
                  <a:lnTo>
                    <a:pt x="352" y="48"/>
                  </a:lnTo>
                  <a:lnTo>
                    <a:pt x="370" y="55"/>
                  </a:lnTo>
                  <a:lnTo>
                    <a:pt x="384" y="70"/>
                  </a:lnTo>
                  <a:lnTo>
                    <a:pt x="393" y="76"/>
                  </a:lnTo>
                  <a:lnTo>
                    <a:pt x="402" y="76"/>
                  </a:lnTo>
                  <a:lnTo>
                    <a:pt x="461" y="80"/>
                  </a:lnTo>
                  <a:lnTo>
                    <a:pt x="521" y="72"/>
                  </a:lnTo>
                  <a:lnTo>
                    <a:pt x="536" y="66"/>
                  </a:lnTo>
                  <a:lnTo>
                    <a:pt x="545" y="53"/>
                  </a:lnTo>
                  <a:lnTo>
                    <a:pt x="571" y="39"/>
                  </a:lnTo>
                  <a:lnTo>
                    <a:pt x="599" y="26"/>
                  </a:lnTo>
                  <a:lnTo>
                    <a:pt x="600" y="23"/>
                  </a:lnTo>
                  <a:lnTo>
                    <a:pt x="602" y="20"/>
                  </a:lnTo>
                  <a:lnTo>
                    <a:pt x="634" y="10"/>
                  </a:lnTo>
                  <a:lnTo>
                    <a:pt x="667" y="14"/>
                  </a:lnTo>
                  <a:lnTo>
                    <a:pt x="675" y="16"/>
                  </a:lnTo>
                  <a:lnTo>
                    <a:pt x="680" y="20"/>
                  </a:lnTo>
                  <a:lnTo>
                    <a:pt x="682" y="23"/>
                  </a:lnTo>
                  <a:lnTo>
                    <a:pt x="685" y="26"/>
                  </a:lnTo>
                  <a:lnTo>
                    <a:pt x="705" y="39"/>
                  </a:lnTo>
                  <a:lnTo>
                    <a:pt x="727" y="44"/>
                  </a:lnTo>
                  <a:lnTo>
                    <a:pt x="739" y="38"/>
                  </a:lnTo>
                  <a:lnTo>
                    <a:pt x="750" y="33"/>
                  </a:lnTo>
                  <a:lnTo>
                    <a:pt x="762" y="19"/>
                  </a:lnTo>
                  <a:lnTo>
                    <a:pt x="778" y="7"/>
                  </a:lnTo>
                  <a:lnTo>
                    <a:pt x="782" y="7"/>
                  </a:lnTo>
                  <a:lnTo>
                    <a:pt x="787" y="5"/>
                  </a:lnTo>
                  <a:lnTo>
                    <a:pt x="804" y="0"/>
                  </a:lnTo>
                  <a:lnTo>
                    <a:pt x="823" y="4"/>
                  </a:lnTo>
                  <a:lnTo>
                    <a:pt x="820" y="4"/>
                  </a:lnTo>
                  <a:lnTo>
                    <a:pt x="820" y="5"/>
                  </a:lnTo>
                  <a:lnTo>
                    <a:pt x="831" y="19"/>
                  </a:lnTo>
                  <a:lnTo>
                    <a:pt x="832" y="33"/>
                  </a:lnTo>
                  <a:lnTo>
                    <a:pt x="832" y="47"/>
                  </a:lnTo>
                  <a:lnTo>
                    <a:pt x="829" y="60"/>
                  </a:lnTo>
                  <a:lnTo>
                    <a:pt x="826" y="69"/>
                  </a:lnTo>
                  <a:lnTo>
                    <a:pt x="825" y="76"/>
                  </a:lnTo>
                  <a:lnTo>
                    <a:pt x="823" y="111"/>
                  </a:lnTo>
                  <a:lnTo>
                    <a:pt x="804" y="144"/>
                  </a:lnTo>
                  <a:lnTo>
                    <a:pt x="806" y="182"/>
                  </a:lnTo>
                  <a:lnTo>
                    <a:pt x="809" y="222"/>
                  </a:lnTo>
                  <a:lnTo>
                    <a:pt x="787" y="260"/>
                  </a:lnTo>
                  <a:lnTo>
                    <a:pt x="750" y="288"/>
                  </a:lnTo>
                  <a:lnTo>
                    <a:pt x="747" y="290"/>
                  </a:lnTo>
                  <a:lnTo>
                    <a:pt x="745" y="288"/>
                  </a:lnTo>
                  <a:lnTo>
                    <a:pt x="739" y="294"/>
                  </a:lnTo>
                  <a:lnTo>
                    <a:pt x="734" y="298"/>
                  </a:lnTo>
                  <a:lnTo>
                    <a:pt x="740" y="298"/>
                  </a:lnTo>
                  <a:close/>
                </a:path>
              </a:pathLst>
            </a:custGeom>
            <a:solidFill>
              <a:srgbClr val="0099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CO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84488" name="Freeform 40"/>
            <p:cNvSpPr>
              <a:spLocks/>
            </p:cNvSpPr>
            <p:nvPr/>
          </p:nvSpPr>
          <p:spPr bwMode="auto">
            <a:xfrm>
              <a:off x="930" y="2481"/>
              <a:ext cx="107" cy="108"/>
            </a:xfrm>
            <a:custGeom>
              <a:avLst/>
              <a:gdLst/>
              <a:ahLst/>
              <a:cxnLst>
                <a:cxn ang="0">
                  <a:pos x="289" y="3"/>
                </a:cxn>
                <a:cxn ang="0">
                  <a:pos x="262" y="7"/>
                </a:cxn>
                <a:cxn ang="0">
                  <a:pos x="248" y="13"/>
                </a:cxn>
                <a:cxn ang="0">
                  <a:pos x="216" y="19"/>
                </a:cxn>
                <a:cxn ang="0">
                  <a:pos x="165" y="16"/>
                </a:cxn>
                <a:cxn ang="0">
                  <a:pos x="121" y="3"/>
                </a:cxn>
                <a:cxn ang="0">
                  <a:pos x="94" y="4"/>
                </a:cxn>
                <a:cxn ang="0">
                  <a:pos x="92" y="7"/>
                </a:cxn>
                <a:cxn ang="0">
                  <a:pos x="78" y="44"/>
                </a:cxn>
                <a:cxn ang="0">
                  <a:pos x="55" y="54"/>
                </a:cxn>
                <a:cxn ang="0">
                  <a:pos x="22" y="63"/>
                </a:cxn>
                <a:cxn ang="0">
                  <a:pos x="8" y="83"/>
                </a:cxn>
                <a:cxn ang="0">
                  <a:pos x="8" y="89"/>
                </a:cxn>
                <a:cxn ang="0">
                  <a:pos x="0" y="122"/>
                </a:cxn>
                <a:cxn ang="0">
                  <a:pos x="5" y="135"/>
                </a:cxn>
                <a:cxn ang="0">
                  <a:pos x="16" y="148"/>
                </a:cxn>
                <a:cxn ang="0">
                  <a:pos x="16" y="156"/>
                </a:cxn>
                <a:cxn ang="0">
                  <a:pos x="38" y="189"/>
                </a:cxn>
                <a:cxn ang="0">
                  <a:pos x="40" y="290"/>
                </a:cxn>
                <a:cxn ang="0">
                  <a:pos x="54" y="320"/>
                </a:cxn>
                <a:cxn ang="0">
                  <a:pos x="75" y="365"/>
                </a:cxn>
                <a:cxn ang="0">
                  <a:pos x="86" y="359"/>
                </a:cxn>
                <a:cxn ang="0">
                  <a:pos x="92" y="354"/>
                </a:cxn>
                <a:cxn ang="0">
                  <a:pos x="109" y="341"/>
                </a:cxn>
                <a:cxn ang="0">
                  <a:pos x="129" y="260"/>
                </a:cxn>
                <a:cxn ang="0">
                  <a:pos x="165" y="188"/>
                </a:cxn>
                <a:cxn ang="0">
                  <a:pos x="186" y="161"/>
                </a:cxn>
                <a:cxn ang="0">
                  <a:pos x="214" y="131"/>
                </a:cxn>
                <a:cxn ang="0">
                  <a:pos x="254" y="97"/>
                </a:cxn>
                <a:cxn ang="0">
                  <a:pos x="271" y="79"/>
                </a:cxn>
                <a:cxn ang="0">
                  <a:pos x="290" y="64"/>
                </a:cxn>
                <a:cxn ang="0">
                  <a:pos x="313" y="57"/>
                </a:cxn>
                <a:cxn ang="0">
                  <a:pos x="319" y="54"/>
                </a:cxn>
                <a:cxn ang="0">
                  <a:pos x="332" y="39"/>
                </a:cxn>
                <a:cxn ang="0">
                  <a:pos x="322" y="20"/>
                </a:cxn>
                <a:cxn ang="0">
                  <a:pos x="309" y="13"/>
                </a:cxn>
                <a:cxn ang="0">
                  <a:pos x="302" y="7"/>
                </a:cxn>
                <a:cxn ang="0">
                  <a:pos x="303" y="3"/>
                </a:cxn>
              </a:cxnLst>
              <a:rect l="0" t="0" r="r" b="b"/>
              <a:pathLst>
                <a:path w="335" h="365">
                  <a:moveTo>
                    <a:pt x="303" y="3"/>
                  </a:moveTo>
                  <a:lnTo>
                    <a:pt x="289" y="3"/>
                  </a:lnTo>
                  <a:lnTo>
                    <a:pt x="275" y="3"/>
                  </a:lnTo>
                  <a:lnTo>
                    <a:pt x="262" y="7"/>
                  </a:lnTo>
                  <a:lnTo>
                    <a:pt x="249" y="13"/>
                  </a:lnTo>
                  <a:lnTo>
                    <a:pt x="248" y="13"/>
                  </a:lnTo>
                  <a:lnTo>
                    <a:pt x="245" y="13"/>
                  </a:lnTo>
                  <a:lnTo>
                    <a:pt x="216" y="19"/>
                  </a:lnTo>
                  <a:lnTo>
                    <a:pt x="185" y="19"/>
                  </a:lnTo>
                  <a:lnTo>
                    <a:pt x="165" y="16"/>
                  </a:lnTo>
                  <a:lnTo>
                    <a:pt x="146" y="5"/>
                  </a:lnTo>
                  <a:lnTo>
                    <a:pt x="121" y="3"/>
                  </a:lnTo>
                  <a:lnTo>
                    <a:pt x="97" y="4"/>
                  </a:lnTo>
                  <a:lnTo>
                    <a:pt x="94" y="4"/>
                  </a:lnTo>
                  <a:lnTo>
                    <a:pt x="90" y="4"/>
                  </a:lnTo>
                  <a:lnTo>
                    <a:pt x="92" y="7"/>
                  </a:lnTo>
                  <a:lnTo>
                    <a:pt x="89" y="26"/>
                  </a:lnTo>
                  <a:lnTo>
                    <a:pt x="78" y="44"/>
                  </a:lnTo>
                  <a:lnTo>
                    <a:pt x="67" y="51"/>
                  </a:lnTo>
                  <a:lnTo>
                    <a:pt x="55" y="54"/>
                  </a:lnTo>
                  <a:lnTo>
                    <a:pt x="38" y="58"/>
                  </a:lnTo>
                  <a:lnTo>
                    <a:pt x="22" y="63"/>
                  </a:lnTo>
                  <a:lnTo>
                    <a:pt x="16" y="73"/>
                  </a:lnTo>
                  <a:lnTo>
                    <a:pt x="8" y="83"/>
                  </a:lnTo>
                  <a:lnTo>
                    <a:pt x="8" y="86"/>
                  </a:lnTo>
                  <a:lnTo>
                    <a:pt x="8" y="89"/>
                  </a:lnTo>
                  <a:lnTo>
                    <a:pt x="0" y="106"/>
                  </a:lnTo>
                  <a:lnTo>
                    <a:pt x="0" y="122"/>
                  </a:lnTo>
                  <a:lnTo>
                    <a:pt x="1" y="128"/>
                  </a:lnTo>
                  <a:lnTo>
                    <a:pt x="5" y="135"/>
                  </a:lnTo>
                  <a:lnTo>
                    <a:pt x="10" y="141"/>
                  </a:lnTo>
                  <a:lnTo>
                    <a:pt x="16" y="148"/>
                  </a:lnTo>
                  <a:lnTo>
                    <a:pt x="16" y="153"/>
                  </a:lnTo>
                  <a:lnTo>
                    <a:pt x="16" y="156"/>
                  </a:lnTo>
                  <a:lnTo>
                    <a:pt x="29" y="170"/>
                  </a:lnTo>
                  <a:lnTo>
                    <a:pt x="38" y="189"/>
                  </a:lnTo>
                  <a:lnTo>
                    <a:pt x="42" y="238"/>
                  </a:lnTo>
                  <a:lnTo>
                    <a:pt x="40" y="290"/>
                  </a:lnTo>
                  <a:lnTo>
                    <a:pt x="45" y="306"/>
                  </a:lnTo>
                  <a:lnTo>
                    <a:pt x="54" y="320"/>
                  </a:lnTo>
                  <a:lnTo>
                    <a:pt x="65" y="344"/>
                  </a:lnTo>
                  <a:lnTo>
                    <a:pt x="75" y="365"/>
                  </a:lnTo>
                  <a:lnTo>
                    <a:pt x="80" y="362"/>
                  </a:lnTo>
                  <a:lnTo>
                    <a:pt x="86" y="359"/>
                  </a:lnTo>
                  <a:lnTo>
                    <a:pt x="92" y="357"/>
                  </a:lnTo>
                  <a:lnTo>
                    <a:pt x="92" y="354"/>
                  </a:lnTo>
                  <a:lnTo>
                    <a:pt x="94" y="353"/>
                  </a:lnTo>
                  <a:lnTo>
                    <a:pt x="109" y="341"/>
                  </a:lnTo>
                  <a:lnTo>
                    <a:pt x="124" y="316"/>
                  </a:lnTo>
                  <a:lnTo>
                    <a:pt x="129" y="260"/>
                  </a:lnTo>
                  <a:lnTo>
                    <a:pt x="144" y="206"/>
                  </a:lnTo>
                  <a:lnTo>
                    <a:pt x="165" y="188"/>
                  </a:lnTo>
                  <a:lnTo>
                    <a:pt x="183" y="170"/>
                  </a:lnTo>
                  <a:lnTo>
                    <a:pt x="186" y="161"/>
                  </a:lnTo>
                  <a:lnTo>
                    <a:pt x="191" y="153"/>
                  </a:lnTo>
                  <a:lnTo>
                    <a:pt x="214" y="131"/>
                  </a:lnTo>
                  <a:lnTo>
                    <a:pt x="236" y="106"/>
                  </a:lnTo>
                  <a:lnTo>
                    <a:pt x="254" y="97"/>
                  </a:lnTo>
                  <a:lnTo>
                    <a:pt x="270" y="85"/>
                  </a:lnTo>
                  <a:lnTo>
                    <a:pt x="271" y="79"/>
                  </a:lnTo>
                  <a:lnTo>
                    <a:pt x="272" y="75"/>
                  </a:lnTo>
                  <a:lnTo>
                    <a:pt x="290" y="64"/>
                  </a:lnTo>
                  <a:lnTo>
                    <a:pt x="309" y="60"/>
                  </a:lnTo>
                  <a:lnTo>
                    <a:pt x="313" y="57"/>
                  </a:lnTo>
                  <a:lnTo>
                    <a:pt x="316" y="53"/>
                  </a:lnTo>
                  <a:lnTo>
                    <a:pt x="319" y="54"/>
                  </a:lnTo>
                  <a:lnTo>
                    <a:pt x="322" y="54"/>
                  </a:lnTo>
                  <a:lnTo>
                    <a:pt x="332" y="39"/>
                  </a:lnTo>
                  <a:lnTo>
                    <a:pt x="335" y="23"/>
                  </a:lnTo>
                  <a:lnTo>
                    <a:pt x="322" y="20"/>
                  </a:lnTo>
                  <a:lnTo>
                    <a:pt x="312" y="13"/>
                  </a:lnTo>
                  <a:lnTo>
                    <a:pt x="309" y="13"/>
                  </a:lnTo>
                  <a:lnTo>
                    <a:pt x="306" y="13"/>
                  </a:lnTo>
                  <a:lnTo>
                    <a:pt x="302" y="7"/>
                  </a:lnTo>
                  <a:lnTo>
                    <a:pt x="299" y="0"/>
                  </a:lnTo>
                  <a:lnTo>
                    <a:pt x="303" y="3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O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84489" name="Freeform 41"/>
            <p:cNvSpPr>
              <a:spLocks/>
            </p:cNvSpPr>
            <p:nvPr/>
          </p:nvSpPr>
          <p:spPr bwMode="auto">
            <a:xfrm>
              <a:off x="1065" y="1289"/>
              <a:ext cx="112" cy="159"/>
            </a:xfrm>
            <a:custGeom>
              <a:avLst/>
              <a:gdLst/>
              <a:ahLst/>
              <a:cxnLst>
                <a:cxn ang="0">
                  <a:pos x="225" y="539"/>
                </a:cxn>
                <a:cxn ang="0">
                  <a:pos x="218" y="532"/>
                </a:cxn>
                <a:cxn ang="0">
                  <a:pos x="207" y="524"/>
                </a:cxn>
                <a:cxn ang="0">
                  <a:pos x="206" y="517"/>
                </a:cxn>
                <a:cxn ang="0">
                  <a:pos x="206" y="505"/>
                </a:cxn>
                <a:cxn ang="0">
                  <a:pos x="200" y="505"/>
                </a:cxn>
                <a:cxn ang="0">
                  <a:pos x="200" y="499"/>
                </a:cxn>
                <a:cxn ang="0">
                  <a:pos x="190" y="499"/>
                </a:cxn>
                <a:cxn ang="0">
                  <a:pos x="181" y="495"/>
                </a:cxn>
                <a:cxn ang="0">
                  <a:pos x="172" y="477"/>
                </a:cxn>
                <a:cxn ang="0">
                  <a:pos x="164" y="461"/>
                </a:cxn>
                <a:cxn ang="0">
                  <a:pos x="149" y="461"/>
                </a:cxn>
                <a:cxn ang="0">
                  <a:pos x="135" y="461"/>
                </a:cxn>
                <a:cxn ang="0">
                  <a:pos x="126" y="449"/>
                </a:cxn>
                <a:cxn ang="0">
                  <a:pos x="114" y="440"/>
                </a:cxn>
                <a:cxn ang="0">
                  <a:pos x="94" y="446"/>
                </a:cxn>
                <a:cxn ang="0">
                  <a:pos x="76" y="436"/>
                </a:cxn>
                <a:cxn ang="0">
                  <a:pos x="75" y="429"/>
                </a:cxn>
                <a:cxn ang="0">
                  <a:pos x="76" y="420"/>
                </a:cxn>
                <a:cxn ang="0">
                  <a:pos x="66" y="418"/>
                </a:cxn>
                <a:cxn ang="0">
                  <a:pos x="60" y="414"/>
                </a:cxn>
                <a:cxn ang="0">
                  <a:pos x="59" y="399"/>
                </a:cxn>
                <a:cxn ang="0">
                  <a:pos x="54" y="387"/>
                </a:cxn>
                <a:cxn ang="0">
                  <a:pos x="35" y="376"/>
                </a:cxn>
                <a:cxn ang="0">
                  <a:pos x="10" y="367"/>
                </a:cxn>
                <a:cxn ang="0">
                  <a:pos x="8" y="343"/>
                </a:cxn>
                <a:cxn ang="0">
                  <a:pos x="8" y="318"/>
                </a:cxn>
                <a:cxn ang="0">
                  <a:pos x="8" y="293"/>
                </a:cxn>
                <a:cxn ang="0">
                  <a:pos x="2" y="265"/>
                </a:cxn>
                <a:cxn ang="0">
                  <a:pos x="0" y="242"/>
                </a:cxn>
                <a:cxn ang="0">
                  <a:pos x="12" y="224"/>
                </a:cxn>
                <a:cxn ang="0">
                  <a:pos x="0" y="212"/>
                </a:cxn>
                <a:cxn ang="0">
                  <a:pos x="0" y="199"/>
                </a:cxn>
                <a:cxn ang="0">
                  <a:pos x="48" y="167"/>
                </a:cxn>
                <a:cxn ang="0">
                  <a:pos x="99" y="137"/>
                </a:cxn>
                <a:cxn ang="0">
                  <a:pos x="145" y="102"/>
                </a:cxn>
                <a:cxn ang="0">
                  <a:pos x="187" y="61"/>
                </a:cxn>
                <a:cxn ang="0">
                  <a:pos x="231" y="24"/>
                </a:cxn>
                <a:cxn ang="0">
                  <a:pos x="278" y="0"/>
                </a:cxn>
                <a:cxn ang="0">
                  <a:pos x="295" y="18"/>
                </a:cxn>
                <a:cxn ang="0">
                  <a:pos x="305" y="49"/>
                </a:cxn>
                <a:cxn ang="0">
                  <a:pos x="317" y="68"/>
                </a:cxn>
                <a:cxn ang="0">
                  <a:pos x="332" y="86"/>
                </a:cxn>
                <a:cxn ang="0">
                  <a:pos x="343" y="144"/>
                </a:cxn>
                <a:cxn ang="0">
                  <a:pos x="343" y="208"/>
                </a:cxn>
                <a:cxn ang="0">
                  <a:pos x="353" y="261"/>
                </a:cxn>
                <a:cxn ang="0">
                  <a:pos x="352" y="314"/>
                </a:cxn>
                <a:cxn ang="0">
                  <a:pos x="349" y="328"/>
                </a:cxn>
                <a:cxn ang="0">
                  <a:pos x="342" y="340"/>
                </a:cxn>
                <a:cxn ang="0">
                  <a:pos x="311" y="361"/>
                </a:cxn>
                <a:cxn ang="0">
                  <a:pos x="292" y="387"/>
                </a:cxn>
                <a:cxn ang="0">
                  <a:pos x="289" y="415"/>
                </a:cxn>
                <a:cxn ang="0">
                  <a:pos x="288" y="445"/>
                </a:cxn>
                <a:cxn ang="0">
                  <a:pos x="276" y="467"/>
                </a:cxn>
                <a:cxn ang="0">
                  <a:pos x="259" y="487"/>
                </a:cxn>
                <a:cxn ang="0">
                  <a:pos x="241" y="514"/>
                </a:cxn>
                <a:cxn ang="0">
                  <a:pos x="231" y="545"/>
                </a:cxn>
                <a:cxn ang="0">
                  <a:pos x="225" y="539"/>
                </a:cxn>
              </a:cxnLst>
              <a:rect l="0" t="0" r="r" b="b"/>
              <a:pathLst>
                <a:path w="353" h="545">
                  <a:moveTo>
                    <a:pt x="225" y="539"/>
                  </a:moveTo>
                  <a:lnTo>
                    <a:pt x="218" y="532"/>
                  </a:lnTo>
                  <a:lnTo>
                    <a:pt x="207" y="524"/>
                  </a:lnTo>
                  <a:lnTo>
                    <a:pt x="206" y="517"/>
                  </a:lnTo>
                  <a:lnTo>
                    <a:pt x="206" y="505"/>
                  </a:lnTo>
                  <a:lnTo>
                    <a:pt x="200" y="505"/>
                  </a:lnTo>
                  <a:lnTo>
                    <a:pt x="200" y="499"/>
                  </a:lnTo>
                  <a:lnTo>
                    <a:pt x="190" y="499"/>
                  </a:lnTo>
                  <a:lnTo>
                    <a:pt x="181" y="495"/>
                  </a:lnTo>
                  <a:lnTo>
                    <a:pt x="172" y="477"/>
                  </a:lnTo>
                  <a:lnTo>
                    <a:pt x="164" y="461"/>
                  </a:lnTo>
                  <a:lnTo>
                    <a:pt x="149" y="461"/>
                  </a:lnTo>
                  <a:lnTo>
                    <a:pt x="135" y="461"/>
                  </a:lnTo>
                  <a:lnTo>
                    <a:pt x="126" y="449"/>
                  </a:lnTo>
                  <a:lnTo>
                    <a:pt x="114" y="440"/>
                  </a:lnTo>
                  <a:lnTo>
                    <a:pt x="94" y="446"/>
                  </a:lnTo>
                  <a:lnTo>
                    <a:pt x="76" y="436"/>
                  </a:lnTo>
                  <a:lnTo>
                    <a:pt x="75" y="429"/>
                  </a:lnTo>
                  <a:lnTo>
                    <a:pt x="76" y="420"/>
                  </a:lnTo>
                  <a:lnTo>
                    <a:pt x="66" y="418"/>
                  </a:lnTo>
                  <a:lnTo>
                    <a:pt x="60" y="414"/>
                  </a:lnTo>
                  <a:lnTo>
                    <a:pt x="59" y="399"/>
                  </a:lnTo>
                  <a:lnTo>
                    <a:pt x="54" y="387"/>
                  </a:lnTo>
                  <a:lnTo>
                    <a:pt x="35" y="376"/>
                  </a:lnTo>
                  <a:lnTo>
                    <a:pt x="10" y="367"/>
                  </a:lnTo>
                  <a:lnTo>
                    <a:pt x="8" y="343"/>
                  </a:lnTo>
                  <a:lnTo>
                    <a:pt x="8" y="318"/>
                  </a:lnTo>
                  <a:lnTo>
                    <a:pt x="8" y="293"/>
                  </a:lnTo>
                  <a:lnTo>
                    <a:pt x="2" y="265"/>
                  </a:lnTo>
                  <a:lnTo>
                    <a:pt x="0" y="242"/>
                  </a:lnTo>
                  <a:lnTo>
                    <a:pt x="12" y="224"/>
                  </a:lnTo>
                  <a:lnTo>
                    <a:pt x="0" y="212"/>
                  </a:lnTo>
                  <a:lnTo>
                    <a:pt x="0" y="199"/>
                  </a:lnTo>
                  <a:lnTo>
                    <a:pt x="48" y="167"/>
                  </a:lnTo>
                  <a:lnTo>
                    <a:pt x="99" y="137"/>
                  </a:lnTo>
                  <a:lnTo>
                    <a:pt x="145" y="102"/>
                  </a:lnTo>
                  <a:lnTo>
                    <a:pt x="187" y="61"/>
                  </a:lnTo>
                  <a:lnTo>
                    <a:pt x="231" y="24"/>
                  </a:lnTo>
                  <a:lnTo>
                    <a:pt x="278" y="0"/>
                  </a:lnTo>
                  <a:lnTo>
                    <a:pt x="295" y="18"/>
                  </a:lnTo>
                  <a:lnTo>
                    <a:pt x="305" y="49"/>
                  </a:lnTo>
                  <a:lnTo>
                    <a:pt x="317" y="68"/>
                  </a:lnTo>
                  <a:lnTo>
                    <a:pt x="332" y="86"/>
                  </a:lnTo>
                  <a:lnTo>
                    <a:pt x="343" y="144"/>
                  </a:lnTo>
                  <a:lnTo>
                    <a:pt x="343" y="208"/>
                  </a:lnTo>
                  <a:lnTo>
                    <a:pt x="353" y="261"/>
                  </a:lnTo>
                  <a:lnTo>
                    <a:pt x="352" y="314"/>
                  </a:lnTo>
                  <a:lnTo>
                    <a:pt x="349" y="328"/>
                  </a:lnTo>
                  <a:lnTo>
                    <a:pt x="342" y="340"/>
                  </a:lnTo>
                  <a:lnTo>
                    <a:pt x="311" y="361"/>
                  </a:lnTo>
                  <a:lnTo>
                    <a:pt x="292" y="387"/>
                  </a:lnTo>
                  <a:lnTo>
                    <a:pt x="289" y="415"/>
                  </a:lnTo>
                  <a:lnTo>
                    <a:pt x="288" y="445"/>
                  </a:lnTo>
                  <a:lnTo>
                    <a:pt x="276" y="467"/>
                  </a:lnTo>
                  <a:lnTo>
                    <a:pt x="259" y="487"/>
                  </a:lnTo>
                  <a:lnTo>
                    <a:pt x="241" y="514"/>
                  </a:lnTo>
                  <a:lnTo>
                    <a:pt x="231" y="545"/>
                  </a:lnTo>
                  <a:lnTo>
                    <a:pt x="225" y="539"/>
                  </a:lnTo>
                  <a:close/>
                </a:path>
              </a:pathLst>
            </a:custGeom>
            <a:solidFill>
              <a:srgbClr val="00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O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84490" name="Freeform 42"/>
            <p:cNvSpPr>
              <a:spLocks/>
            </p:cNvSpPr>
            <p:nvPr/>
          </p:nvSpPr>
          <p:spPr bwMode="auto">
            <a:xfrm>
              <a:off x="1065" y="1289"/>
              <a:ext cx="112" cy="159"/>
            </a:xfrm>
            <a:custGeom>
              <a:avLst/>
              <a:gdLst/>
              <a:ahLst/>
              <a:cxnLst>
                <a:cxn ang="0">
                  <a:pos x="225" y="539"/>
                </a:cxn>
                <a:cxn ang="0">
                  <a:pos x="218" y="532"/>
                </a:cxn>
                <a:cxn ang="0">
                  <a:pos x="207" y="524"/>
                </a:cxn>
                <a:cxn ang="0">
                  <a:pos x="206" y="517"/>
                </a:cxn>
                <a:cxn ang="0">
                  <a:pos x="206" y="505"/>
                </a:cxn>
                <a:cxn ang="0">
                  <a:pos x="200" y="505"/>
                </a:cxn>
                <a:cxn ang="0">
                  <a:pos x="200" y="499"/>
                </a:cxn>
                <a:cxn ang="0">
                  <a:pos x="190" y="499"/>
                </a:cxn>
                <a:cxn ang="0">
                  <a:pos x="181" y="495"/>
                </a:cxn>
                <a:cxn ang="0">
                  <a:pos x="172" y="477"/>
                </a:cxn>
                <a:cxn ang="0">
                  <a:pos x="164" y="461"/>
                </a:cxn>
                <a:cxn ang="0">
                  <a:pos x="149" y="461"/>
                </a:cxn>
                <a:cxn ang="0">
                  <a:pos x="135" y="461"/>
                </a:cxn>
                <a:cxn ang="0">
                  <a:pos x="126" y="449"/>
                </a:cxn>
                <a:cxn ang="0">
                  <a:pos x="114" y="440"/>
                </a:cxn>
                <a:cxn ang="0">
                  <a:pos x="94" y="446"/>
                </a:cxn>
                <a:cxn ang="0">
                  <a:pos x="76" y="436"/>
                </a:cxn>
                <a:cxn ang="0">
                  <a:pos x="75" y="429"/>
                </a:cxn>
                <a:cxn ang="0">
                  <a:pos x="76" y="420"/>
                </a:cxn>
                <a:cxn ang="0">
                  <a:pos x="66" y="418"/>
                </a:cxn>
                <a:cxn ang="0">
                  <a:pos x="60" y="414"/>
                </a:cxn>
                <a:cxn ang="0">
                  <a:pos x="59" y="399"/>
                </a:cxn>
                <a:cxn ang="0">
                  <a:pos x="54" y="387"/>
                </a:cxn>
                <a:cxn ang="0">
                  <a:pos x="35" y="376"/>
                </a:cxn>
                <a:cxn ang="0">
                  <a:pos x="10" y="367"/>
                </a:cxn>
                <a:cxn ang="0">
                  <a:pos x="8" y="343"/>
                </a:cxn>
                <a:cxn ang="0">
                  <a:pos x="8" y="318"/>
                </a:cxn>
                <a:cxn ang="0">
                  <a:pos x="8" y="293"/>
                </a:cxn>
                <a:cxn ang="0">
                  <a:pos x="2" y="265"/>
                </a:cxn>
                <a:cxn ang="0">
                  <a:pos x="0" y="242"/>
                </a:cxn>
                <a:cxn ang="0">
                  <a:pos x="12" y="224"/>
                </a:cxn>
                <a:cxn ang="0">
                  <a:pos x="0" y="212"/>
                </a:cxn>
                <a:cxn ang="0">
                  <a:pos x="0" y="199"/>
                </a:cxn>
                <a:cxn ang="0">
                  <a:pos x="48" y="167"/>
                </a:cxn>
                <a:cxn ang="0">
                  <a:pos x="99" y="137"/>
                </a:cxn>
                <a:cxn ang="0">
                  <a:pos x="145" y="102"/>
                </a:cxn>
                <a:cxn ang="0">
                  <a:pos x="187" y="61"/>
                </a:cxn>
                <a:cxn ang="0">
                  <a:pos x="231" y="24"/>
                </a:cxn>
                <a:cxn ang="0">
                  <a:pos x="278" y="0"/>
                </a:cxn>
                <a:cxn ang="0">
                  <a:pos x="295" y="18"/>
                </a:cxn>
                <a:cxn ang="0">
                  <a:pos x="305" y="49"/>
                </a:cxn>
                <a:cxn ang="0">
                  <a:pos x="317" y="68"/>
                </a:cxn>
                <a:cxn ang="0">
                  <a:pos x="332" y="86"/>
                </a:cxn>
                <a:cxn ang="0">
                  <a:pos x="343" y="144"/>
                </a:cxn>
                <a:cxn ang="0">
                  <a:pos x="343" y="208"/>
                </a:cxn>
                <a:cxn ang="0">
                  <a:pos x="353" y="261"/>
                </a:cxn>
                <a:cxn ang="0">
                  <a:pos x="352" y="314"/>
                </a:cxn>
                <a:cxn ang="0">
                  <a:pos x="349" y="328"/>
                </a:cxn>
                <a:cxn ang="0">
                  <a:pos x="342" y="340"/>
                </a:cxn>
                <a:cxn ang="0">
                  <a:pos x="311" y="361"/>
                </a:cxn>
                <a:cxn ang="0">
                  <a:pos x="292" y="387"/>
                </a:cxn>
                <a:cxn ang="0">
                  <a:pos x="289" y="415"/>
                </a:cxn>
                <a:cxn ang="0">
                  <a:pos x="288" y="445"/>
                </a:cxn>
                <a:cxn ang="0">
                  <a:pos x="276" y="467"/>
                </a:cxn>
                <a:cxn ang="0">
                  <a:pos x="259" y="487"/>
                </a:cxn>
                <a:cxn ang="0">
                  <a:pos x="241" y="514"/>
                </a:cxn>
                <a:cxn ang="0">
                  <a:pos x="231" y="545"/>
                </a:cxn>
              </a:cxnLst>
              <a:rect l="0" t="0" r="r" b="b"/>
              <a:pathLst>
                <a:path w="353" h="545">
                  <a:moveTo>
                    <a:pt x="225" y="539"/>
                  </a:moveTo>
                  <a:lnTo>
                    <a:pt x="218" y="532"/>
                  </a:lnTo>
                  <a:lnTo>
                    <a:pt x="207" y="524"/>
                  </a:lnTo>
                  <a:lnTo>
                    <a:pt x="206" y="517"/>
                  </a:lnTo>
                  <a:lnTo>
                    <a:pt x="206" y="505"/>
                  </a:lnTo>
                  <a:lnTo>
                    <a:pt x="200" y="505"/>
                  </a:lnTo>
                  <a:lnTo>
                    <a:pt x="200" y="499"/>
                  </a:lnTo>
                  <a:lnTo>
                    <a:pt x="190" y="499"/>
                  </a:lnTo>
                  <a:lnTo>
                    <a:pt x="181" y="495"/>
                  </a:lnTo>
                  <a:lnTo>
                    <a:pt x="172" y="477"/>
                  </a:lnTo>
                  <a:lnTo>
                    <a:pt x="164" y="461"/>
                  </a:lnTo>
                  <a:lnTo>
                    <a:pt x="149" y="461"/>
                  </a:lnTo>
                  <a:lnTo>
                    <a:pt x="135" y="461"/>
                  </a:lnTo>
                  <a:lnTo>
                    <a:pt x="126" y="449"/>
                  </a:lnTo>
                  <a:lnTo>
                    <a:pt x="114" y="440"/>
                  </a:lnTo>
                  <a:lnTo>
                    <a:pt x="94" y="446"/>
                  </a:lnTo>
                  <a:lnTo>
                    <a:pt x="76" y="436"/>
                  </a:lnTo>
                  <a:lnTo>
                    <a:pt x="75" y="429"/>
                  </a:lnTo>
                  <a:lnTo>
                    <a:pt x="76" y="420"/>
                  </a:lnTo>
                  <a:lnTo>
                    <a:pt x="66" y="418"/>
                  </a:lnTo>
                  <a:lnTo>
                    <a:pt x="60" y="414"/>
                  </a:lnTo>
                  <a:lnTo>
                    <a:pt x="59" y="399"/>
                  </a:lnTo>
                  <a:lnTo>
                    <a:pt x="54" y="387"/>
                  </a:lnTo>
                  <a:lnTo>
                    <a:pt x="35" y="376"/>
                  </a:lnTo>
                  <a:lnTo>
                    <a:pt x="10" y="367"/>
                  </a:lnTo>
                  <a:lnTo>
                    <a:pt x="8" y="343"/>
                  </a:lnTo>
                  <a:lnTo>
                    <a:pt x="8" y="318"/>
                  </a:lnTo>
                  <a:lnTo>
                    <a:pt x="8" y="293"/>
                  </a:lnTo>
                  <a:lnTo>
                    <a:pt x="2" y="265"/>
                  </a:lnTo>
                  <a:lnTo>
                    <a:pt x="0" y="242"/>
                  </a:lnTo>
                  <a:lnTo>
                    <a:pt x="12" y="224"/>
                  </a:lnTo>
                  <a:lnTo>
                    <a:pt x="0" y="212"/>
                  </a:lnTo>
                  <a:lnTo>
                    <a:pt x="0" y="199"/>
                  </a:lnTo>
                  <a:lnTo>
                    <a:pt x="48" y="167"/>
                  </a:lnTo>
                  <a:lnTo>
                    <a:pt x="99" y="137"/>
                  </a:lnTo>
                  <a:lnTo>
                    <a:pt x="145" y="102"/>
                  </a:lnTo>
                  <a:lnTo>
                    <a:pt x="187" y="61"/>
                  </a:lnTo>
                  <a:lnTo>
                    <a:pt x="231" y="24"/>
                  </a:lnTo>
                  <a:lnTo>
                    <a:pt x="278" y="0"/>
                  </a:lnTo>
                  <a:lnTo>
                    <a:pt x="295" y="18"/>
                  </a:lnTo>
                  <a:lnTo>
                    <a:pt x="305" y="49"/>
                  </a:lnTo>
                  <a:lnTo>
                    <a:pt x="317" y="68"/>
                  </a:lnTo>
                  <a:lnTo>
                    <a:pt x="332" y="86"/>
                  </a:lnTo>
                  <a:lnTo>
                    <a:pt x="343" y="144"/>
                  </a:lnTo>
                  <a:lnTo>
                    <a:pt x="343" y="208"/>
                  </a:lnTo>
                  <a:lnTo>
                    <a:pt x="353" y="261"/>
                  </a:lnTo>
                  <a:lnTo>
                    <a:pt x="352" y="314"/>
                  </a:lnTo>
                  <a:lnTo>
                    <a:pt x="349" y="328"/>
                  </a:lnTo>
                  <a:lnTo>
                    <a:pt x="342" y="340"/>
                  </a:lnTo>
                  <a:lnTo>
                    <a:pt x="311" y="361"/>
                  </a:lnTo>
                  <a:lnTo>
                    <a:pt x="292" y="387"/>
                  </a:lnTo>
                  <a:lnTo>
                    <a:pt x="289" y="415"/>
                  </a:lnTo>
                  <a:lnTo>
                    <a:pt x="288" y="445"/>
                  </a:lnTo>
                  <a:lnTo>
                    <a:pt x="276" y="467"/>
                  </a:lnTo>
                  <a:lnTo>
                    <a:pt x="259" y="487"/>
                  </a:lnTo>
                  <a:lnTo>
                    <a:pt x="241" y="514"/>
                  </a:lnTo>
                  <a:lnTo>
                    <a:pt x="231" y="545"/>
                  </a:lnTo>
                </a:path>
              </a:pathLst>
            </a:custGeom>
            <a:solidFill>
              <a:srgbClr val="009900"/>
            </a:solidFill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CO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84491" name="Text Box 43"/>
            <p:cNvSpPr txBox="1">
              <a:spLocks noChangeArrowheads="1"/>
            </p:cNvSpPr>
            <p:nvPr/>
          </p:nvSpPr>
          <p:spPr bwMode="auto">
            <a:xfrm>
              <a:off x="1610" y="1480"/>
              <a:ext cx="764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defTabSz="76200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s-ES_tradnl" sz="1400">
                  <a:latin typeface="Tahoma" pitchFamily="34" charset="0"/>
                  <a:ea typeface="Tahoma" pitchFamily="34" charset="0"/>
                  <a:cs typeface="Tahoma" pitchFamily="34" charset="0"/>
                </a:rPr>
                <a:t>Venezuela</a:t>
              </a:r>
            </a:p>
          </p:txBody>
        </p:sp>
        <p:sp>
          <p:nvSpPr>
            <p:cNvPr id="1384492" name="Text Box 44"/>
            <p:cNvSpPr txBox="1">
              <a:spLocks noChangeArrowheads="1"/>
            </p:cNvSpPr>
            <p:nvPr/>
          </p:nvSpPr>
          <p:spPr bwMode="auto">
            <a:xfrm>
              <a:off x="2329" y="3222"/>
              <a:ext cx="383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defTabSz="76200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s-ES_tradnl" sz="1400">
                  <a:latin typeface="Tahoma" pitchFamily="34" charset="0"/>
                  <a:ea typeface="Tahoma" pitchFamily="34" charset="0"/>
                  <a:cs typeface="Tahoma" pitchFamily="34" charset="0"/>
                </a:rPr>
                <a:t>Brasil</a:t>
              </a:r>
            </a:p>
          </p:txBody>
        </p:sp>
        <p:sp>
          <p:nvSpPr>
            <p:cNvPr id="1384493" name="Text Box 45"/>
            <p:cNvSpPr txBox="1">
              <a:spLocks noChangeArrowheads="1"/>
            </p:cNvSpPr>
            <p:nvPr/>
          </p:nvSpPr>
          <p:spPr bwMode="auto">
            <a:xfrm>
              <a:off x="1025" y="3706"/>
              <a:ext cx="339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defTabSz="76200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s-ES_tradnl" sz="1400">
                  <a:latin typeface="Tahoma" pitchFamily="34" charset="0"/>
                  <a:ea typeface="Tahoma" pitchFamily="34" charset="0"/>
                  <a:cs typeface="Tahoma" pitchFamily="34" charset="0"/>
                </a:rPr>
                <a:t>Perú</a:t>
              </a:r>
            </a:p>
          </p:txBody>
        </p:sp>
        <p:sp>
          <p:nvSpPr>
            <p:cNvPr id="1384494" name="Text Box 46"/>
            <p:cNvSpPr txBox="1">
              <a:spLocks noChangeArrowheads="1"/>
            </p:cNvSpPr>
            <p:nvPr/>
          </p:nvSpPr>
          <p:spPr bwMode="auto">
            <a:xfrm>
              <a:off x="178" y="3303"/>
              <a:ext cx="515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defTabSz="76200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s-ES_tradnl" sz="1400">
                  <a:latin typeface="Tahoma" pitchFamily="34" charset="0"/>
                  <a:ea typeface="Tahoma" pitchFamily="34" charset="0"/>
                  <a:cs typeface="Tahoma" pitchFamily="34" charset="0"/>
                </a:rPr>
                <a:t>Ecuador</a:t>
              </a:r>
            </a:p>
          </p:txBody>
        </p:sp>
        <p:sp>
          <p:nvSpPr>
            <p:cNvPr id="1384495" name="Text Box 47"/>
            <p:cNvSpPr txBox="1">
              <a:spLocks noChangeArrowheads="1"/>
            </p:cNvSpPr>
            <p:nvPr/>
          </p:nvSpPr>
          <p:spPr bwMode="auto">
            <a:xfrm rot="19008946">
              <a:off x="742" y="1030"/>
              <a:ext cx="810" cy="23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defTabSz="76200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s-ES_tradnl">
                  <a:latin typeface="Tahoma" pitchFamily="34" charset="0"/>
                  <a:ea typeface="Tahoma" pitchFamily="34" charset="0"/>
                  <a:cs typeface="Tahoma" pitchFamily="34" charset="0"/>
                </a:rPr>
                <a:t>Mar Caribe</a:t>
              </a:r>
            </a:p>
          </p:txBody>
        </p:sp>
        <p:sp>
          <p:nvSpPr>
            <p:cNvPr id="1384496" name="Text Box 48"/>
            <p:cNvSpPr txBox="1">
              <a:spLocks noChangeArrowheads="1"/>
            </p:cNvSpPr>
            <p:nvPr/>
          </p:nvSpPr>
          <p:spPr bwMode="auto">
            <a:xfrm>
              <a:off x="0" y="2221"/>
              <a:ext cx="578" cy="33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defTabSz="76200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s-ES_tradnl" sz="1400">
                  <a:latin typeface="Tahoma" pitchFamily="34" charset="0"/>
                  <a:ea typeface="Tahoma" pitchFamily="34" charset="0"/>
                  <a:cs typeface="Tahoma" pitchFamily="34" charset="0"/>
                </a:rPr>
                <a:t>Océano Pacifico</a:t>
              </a:r>
            </a:p>
          </p:txBody>
        </p:sp>
        <p:grpSp>
          <p:nvGrpSpPr>
            <p:cNvPr id="3" name="Group 49"/>
            <p:cNvGrpSpPr>
              <a:grpSpLocks/>
            </p:cNvGrpSpPr>
            <p:nvPr/>
          </p:nvGrpSpPr>
          <p:grpSpPr bwMode="auto">
            <a:xfrm>
              <a:off x="578" y="1109"/>
              <a:ext cx="354" cy="387"/>
              <a:chOff x="521" y="1298"/>
              <a:chExt cx="319" cy="363"/>
            </a:xfrm>
          </p:grpSpPr>
          <p:grpSp>
            <p:nvGrpSpPr>
              <p:cNvPr id="4" name="Group 50"/>
              <p:cNvGrpSpPr>
                <a:grpSpLocks/>
              </p:cNvGrpSpPr>
              <p:nvPr/>
            </p:nvGrpSpPr>
            <p:grpSpPr bwMode="auto">
              <a:xfrm>
                <a:off x="703" y="1298"/>
                <a:ext cx="137" cy="182"/>
                <a:chOff x="824" y="1135"/>
                <a:chExt cx="161" cy="268"/>
              </a:xfrm>
            </p:grpSpPr>
            <p:sp>
              <p:nvSpPr>
                <p:cNvPr id="1384499" name="Freeform 51"/>
                <p:cNvSpPr>
                  <a:spLocks/>
                </p:cNvSpPr>
                <p:nvPr/>
              </p:nvSpPr>
              <p:spPr bwMode="auto">
                <a:xfrm>
                  <a:off x="884" y="1135"/>
                  <a:ext cx="41" cy="46"/>
                </a:xfrm>
                <a:custGeom>
                  <a:avLst/>
                  <a:gdLst/>
                  <a:ahLst/>
                  <a:cxnLst>
                    <a:cxn ang="0">
                      <a:pos x="16" y="46"/>
                    </a:cxn>
                    <a:cxn ang="0">
                      <a:pos x="16" y="41"/>
                    </a:cxn>
                    <a:cxn ang="0">
                      <a:pos x="10" y="36"/>
                    </a:cxn>
                    <a:cxn ang="0">
                      <a:pos x="5" y="36"/>
                    </a:cxn>
                    <a:cxn ang="0">
                      <a:pos x="0" y="31"/>
                    </a:cxn>
                    <a:cxn ang="0">
                      <a:pos x="5" y="26"/>
                    </a:cxn>
                    <a:cxn ang="0">
                      <a:pos x="0" y="21"/>
                    </a:cxn>
                    <a:cxn ang="0">
                      <a:pos x="0" y="16"/>
                    </a:cxn>
                    <a:cxn ang="0">
                      <a:pos x="5" y="11"/>
                    </a:cxn>
                    <a:cxn ang="0">
                      <a:pos x="10" y="11"/>
                    </a:cxn>
                    <a:cxn ang="0">
                      <a:pos x="10" y="6"/>
                    </a:cxn>
                    <a:cxn ang="0">
                      <a:pos x="16" y="6"/>
                    </a:cxn>
                    <a:cxn ang="0">
                      <a:pos x="21" y="6"/>
                    </a:cxn>
                    <a:cxn ang="0">
                      <a:pos x="26" y="6"/>
                    </a:cxn>
                    <a:cxn ang="0">
                      <a:pos x="31" y="6"/>
                    </a:cxn>
                    <a:cxn ang="0">
                      <a:pos x="36" y="0"/>
                    </a:cxn>
                    <a:cxn ang="0">
                      <a:pos x="36" y="6"/>
                    </a:cxn>
                    <a:cxn ang="0">
                      <a:pos x="41" y="6"/>
                    </a:cxn>
                    <a:cxn ang="0">
                      <a:pos x="41" y="11"/>
                    </a:cxn>
                    <a:cxn ang="0">
                      <a:pos x="36" y="11"/>
                    </a:cxn>
                    <a:cxn ang="0">
                      <a:pos x="36" y="16"/>
                    </a:cxn>
                    <a:cxn ang="0">
                      <a:pos x="36" y="21"/>
                    </a:cxn>
                    <a:cxn ang="0">
                      <a:pos x="36" y="26"/>
                    </a:cxn>
                    <a:cxn ang="0">
                      <a:pos x="41" y="26"/>
                    </a:cxn>
                    <a:cxn ang="0">
                      <a:pos x="41" y="31"/>
                    </a:cxn>
                    <a:cxn ang="0">
                      <a:pos x="36" y="36"/>
                    </a:cxn>
                    <a:cxn ang="0">
                      <a:pos x="36" y="41"/>
                    </a:cxn>
                    <a:cxn ang="0">
                      <a:pos x="31" y="46"/>
                    </a:cxn>
                    <a:cxn ang="0">
                      <a:pos x="26" y="46"/>
                    </a:cxn>
                    <a:cxn ang="0">
                      <a:pos x="21" y="46"/>
                    </a:cxn>
                    <a:cxn ang="0">
                      <a:pos x="16" y="46"/>
                    </a:cxn>
                  </a:cxnLst>
                  <a:rect l="0" t="0" r="r" b="b"/>
                  <a:pathLst>
                    <a:path w="41" h="46">
                      <a:moveTo>
                        <a:pt x="16" y="46"/>
                      </a:moveTo>
                      <a:lnTo>
                        <a:pt x="16" y="41"/>
                      </a:lnTo>
                      <a:lnTo>
                        <a:pt x="10" y="36"/>
                      </a:lnTo>
                      <a:lnTo>
                        <a:pt x="5" y="36"/>
                      </a:lnTo>
                      <a:lnTo>
                        <a:pt x="0" y="31"/>
                      </a:lnTo>
                      <a:lnTo>
                        <a:pt x="5" y="26"/>
                      </a:lnTo>
                      <a:lnTo>
                        <a:pt x="0" y="21"/>
                      </a:lnTo>
                      <a:lnTo>
                        <a:pt x="0" y="16"/>
                      </a:lnTo>
                      <a:lnTo>
                        <a:pt x="5" y="11"/>
                      </a:lnTo>
                      <a:lnTo>
                        <a:pt x="10" y="11"/>
                      </a:lnTo>
                      <a:lnTo>
                        <a:pt x="10" y="6"/>
                      </a:lnTo>
                      <a:lnTo>
                        <a:pt x="16" y="6"/>
                      </a:lnTo>
                      <a:lnTo>
                        <a:pt x="21" y="6"/>
                      </a:lnTo>
                      <a:lnTo>
                        <a:pt x="26" y="6"/>
                      </a:lnTo>
                      <a:lnTo>
                        <a:pt x="31" y="6"/>
                      </a:lnTo>
                      <a:lnTo>
                        <a:pt x="36" y="0"/>
                      </a:lnTo>
                      <a:lnTo>
                        <a:pt x="36" y="6"/>
                      </a:lnTo>
                      <a:lnTo>
                        <a:pt x="41" y="6"/>
                      </a:lnTo>
                      <a:lnTo>
                        <a:pt x="41" y="11"/>
                      </a:lnTo>
                      <a:lnTo>
                        <a:pt x="36" y="11"/>
                      </a:lnTo>
                      <a:lnTo>
                        <a:pt x="36" y="16"/>
                      </a:lnTo>
                      <a:lnTo>
                        <a:pt x="36" y="21"/>
                      </a:lnTo>
                      <a:lnTo>
                        <a:pt x="36" y="26"/>
                      </a:lnTo>
                      <a:lnTo>
                        <a:pt x="41" y="26"/>
                      </a:lnTo>
                      <a:lnTo>
                        <a:pt x="41" y="31"/>
                      </a:lnTo>
                      <a:lnTo>
                        <a:pt x="36" y="36"/>
                      </a:lnTo>
                      <a:lnTo>
                        <a:pt x="36" y="41"/>
                      </a:lnTo>
                      <a:lnTo>
                        <a:pt x="31" y="46"/>
                      </a:lnTo>
                      <a:lnTo>
                        <a:pt x="26" y="46"/>
                      </a:lnTo>
                      <a:lnTo>
                        <a:pt x="21" y="46"/>
                      </a:lnTo>
                      <a:lnTo>
                        <a:pt x="16" y="46"/>
                      </a:lnTo>
                      <a:close/>
                    </a:path>
                  </a:pathLst>
                </a:custGeom>
                <a:solidFill>
                  <a:srgbClr val="009900"/>
                </a:solidFill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CO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84500" name="Freeform 52"/>
                <p:cNvSpPr>
                  <a:spLocks/>
                </p:cNvSpPr>
                <p:nvPr/>
              </p:nvSpPr>
              <p:spPr bwMode="auto">
                <a:xfrm>
                  <a:off x="824" y="1166"/>
                  <a:ext cx="161" cy="237"/>
                </a:xfrm>
                <a:custGeom>
                  <a:avLst/>
                  <a:gdLst/>
                  <a:ahLst/>
                  <a:cxnLst>
                    <a:cxn ang="0">
                      <a:pos x="20" y="232"/>
                    </a:cxn>
                    <a:cxn ang="0">
                      <a:pos x="15" y="222"/>
                    </a:cxn>
                    <a:cxn ang="0">
                      <a:pos x="10" y="212"/>
                    </a:cxn>
                    <a:cxn ang="0">
                      <a:pos x="15" y="207"/>
                    </a:cxn>
                    <a:cxn ang="0">
                      <a:pos x="15" y="187"/>
                    </a:cxn>
                    <a:cxn ang="0">
                      <a:pos x="15" y="177"/>
                    </a:cxn>
                    <a:cxn ang="0">
                      <a:pos x="0" y="166"/>
                    </a:cxn>
                    <a:cxn ang="0">
                      <a:pos x="0" y="156"/>
                    </a:cxn>
                    <a:cxn ang="0">
                      <a:pos x="5" y="146"/>
                    </a:cxn>
                    <a:cxn ang="0">
                      <a:pos x="10" y="131"/>
                    </a:cxn>
                    <a:cxn ang="0">
                      <a:pos x="15" y="111"/>
                    </a:cxn>
                    <a:cxn ang="0">
                      <a:pos x="15" y="101"/>
                    </a:cxn>
                    <a:cxn ang="0">
                      <a:pos x="20" y="86"/>
                    </a:cxn>
                    <a:cxn ang="0">
                      <a:pos x="30" y="70"/>
                    </a:cxn>
                    <a:cxn ang="0">
                      <a:pos x="40" y="60"/>
                    </a:cxn>
                    <a:cxn ang="0">
                      <a:pos x="55" y="55"/>
                    </a:cxn>
                    <a:cxn ang="0">
                      <a:pos x="60" y="50"/>
                    </a:cxn>
                    <a:cxn ang="0">
                      <a:pos x="70" y="55"/>
                    </a:cxn>
                    <a:cxn ang="0">
                      <a:pos x="86" y="55"/>
                    </a:cxn>
                    <a:cxn ang="0">
                      <a:pos x="96" y="45"/>
                    </a:cxn>
                    <a:cxn ang="0">
                      <a:pos x="96" y="30"/>
                    </a:cxn>
                    <a:cxn ang="0">
                      <a:pos x="101" y="20"/>
                    </a:cxn>
                    <a:cxn ang="0">
                      <a:pos x="106" y="10"/>
                    </a:cxn>
                    <a:cxn ang="0">
                      <a:pos x="111" y="0"/>
                    </a:cxn>
                    <a:cxn ang="0">
                      <a:pos x="116" y="5"/>
                    </a:cxn>
                    <a:cxn ang="0">
                      <a:pos x="121" y="10"/>
                    </a:cxn>
                    <a:cxn ang="0">
                      <a:pos x="126" y="25"/>
                    </a:cxn>
                    <a:cxn ang="0">
                      <a:pos x="136" y="25"/>
                    </a:cxn>
                    <a:cxn ang="0">
                      <a:pos x="151" y="35"/>
                    </a:cxn>
                    <a:cxn ang="0">
                      <a:pos x="146" y="45"/>
                    </a:cxn>
                    <a:cxn ang="0">
                      <a:pos x="136" y="55"/>
                    </a:cxn>
                    <a:cxn ang="0">
                      <a:pos x="136" y="65"/>
                    </a:cxn>
                    <a:cxn ang="0">
                      <a:pos x="141" y="76"/>
                    </a:cxn>
                    <a:cxn ang="0">
                      <a:pos x="146" y="81"/>
                    </a:cxn>
                    <a:cxn ang="0">
                      <a:pos x="151" y="91"/>
                    </a:cxn>
                    <a:cxn ang="0">
                      <a:pos x="161" y="91"/>
                    </a:cxn>
                    <a:cxn ang="0">
                      <a:pos x="156" y="111"/>
                    </a:cxn>
                    <a:cxn ang="0">
                      <a:pos x="146" y="116"/>
                    </a:cxn>
                    <a:cxn ang="0">
                      <a:pos x="136" y="121"/>
                    </a:cxn>
                    <a:cxn ang="0">
                      <a:pos x="141" y="141"/>
                    </a:cxn>
                    <a:cxn ang="0">
                      <a:pos x="141" y="156"/>
                    </a:cxn>
                    <a:cxn ang="0">
                      <a:pos x="131" y="171"/>
                    </a:cxn>
                    <a:cxn ang="0">
                      <a:pos x="126" y="182"/>
                    </a:cxn>
                    <a:cxn ang="0">
                      <a:pos x="111" y="187"/>
                    </a:cxn>
                    <a:cxn ang="0">
                      <a:pos x="101" y="197"/>
                    </a:cxn>
                    <a:cxn ang="0">
                      <a:pos x="86" y="207"/>
                    </a:cxn>
                    <a:cxn ang="0">
                      <a:pos x="76" y="217"/>
                    </a:cxn>
                    <a:cxn ang="0">
                      <a:pos x="65" y="222"/>
                    </a:cxn>
                    <a:cxn ang="0">
                      <a:pos x="45" y="227"/>
                    </a:cxn>
                    <a:cxn ang="0">
                      <a:pos x="30" y="237"/>
                    </a:cxn>
                  </a:cxnLst>
                  <a:rect l="0" t="0" r="r" b="b"/>
                  <a:pathLst>
                    <a:path w="161" h="237">
                      <a:moveTo>
                        <a:pt x="25" y="237"/>
                      </a:moveTo>
                      <a:lnTo>
                        <a:pt x="20" y="232"/>
                      </a:lnTo>
                      <a:lnTo>
                        <a:pt x="15" y="227"/>
                      </a:lnTo>
                      <a:lnTo>
                        <a:pt x="15" y="222"/>
                      </a:lnTo>
                      <a:lnTo>
                        <a:pt x="10" y="217"/>
                      </a:lnTo>
                      <a:lnTo>
                        <a:pt x="10" y="212"/>
                      </a:lnTo>
                      <a:lnTo>
                        <a:pt x="10" y="207"/>
                      </a:lnTo>
                      <a:lnTo>
                        <a:pt x="15" y="207"/>
                      </a:lnTo>
                      <a:lnTo>
                        <a:pt x="20" y="197"/>
                      </a:lnTo>
                      <a:lnTo>
                        <a:pt x="15" y="187"/>
                      </a:lnTo>
                      <a:lnTo>
                        <a:pt x="15" y="182"/>
                      </a:lnTo>
                      <a:lnTo>
                        <a:pt x="15" y="177"/>
                      </a:lnTo>
                      <a:lnTo>
                        <a:pt x="5" y="171"/>
                      </a:lnTo>
                      <a:lnTo>
                        <a:pt x="0" y="166"/>
                      </a:lnTo>
                      <a:lnTo>
                        <a:pt x="0" y="161"/>
                      </a:lnTo>
                      <a:lnTo>
                        <a:pt x="0" y="156"/>
                      </a:lnTo>
                      <a:lnTo>
                        <a:pt x="5" y="151"/>
                      </a:lnTo>
                      <a:lnTo>
                        <a:pt x="5" y="146"/>
                      </a:lnTo>
                      <a:lnTo>
                        <a:pt x="10" y="141"/>
                      </a:lnTo>
                      <a:lnTo>
                        <a:pt x="10" y="131"/>
                      </a:lnTo>
                      <a:lnTo>
                        <a:pt x="10" y="121"/>
                      </a:lnTo>
                      <a:lnTo>
                        <a:pt x="15" y="111"/>
                      </a:lnTo>
                      <a:lnTo>
                        <a:pt x="15" y="106"/>
                      </a:lnTo>
                      <a:lnTo>
                        <a:pt x="15" y="101"/>
                      </a:lnTo>
                      <a:lnTo>
                        <a:pt x="15" y="91"/>
                      </a:lnTo>
                      <a:lnTo>
                        <a:pt x="20" y="86"/>
                      </a:lnTo>
                      <a:lnTo>
                        <a:pt x="25" y="81"/>
                      </a:lnTo>
                      <a:lnTo>
                        <a:pt x="30" y="70"/>
                      </a:lnTo>
                      <a:lnTo>
                        <a:pt x="35" y="65"/>
                      </a:lnTo>
                      <a:lnTo>
                        <a:pt x="40" y="60"/>
                      </a:lnTo>
                      <a:lnTo>
                        <a:pt x="45" y="55"/>
                      </a:lnTo>
                      <a:lnTo>
                        <a:pt x="55" y="55"/>
                      </a:lnTo>
                      <a:lnTo>
                        <a:pt x="55" y="50"/>
                      </a:lnTo>
                      <a:lnTo>
                        <a:pt x="60" y="50"/>
                      </a:lnTo>
                      <a:lnTo>
                        <a:pt x="65" y="50"/>
                      </a:lnTo>
                      <a:lnTo>
                        <a:pt x="70" y="55"/>
                      </a:lnTo>
                      <a:lnTo>
                        <a:pt x="81" y="60"/>
                      </a:lnTo>
                      <a:lnTo>
                        <a:pt x="86" y="55"/>
                      </a:lnTo>
                      <a:lnTo>
                        <a:pt x="96" y="50"/>
                      </a:lnTo>
                      <a:lnTo>
                        <a:pt x="96" y="45"/>
                      </a:lnTo>
                      <a:lnTo>
                        <a:pt x="96" y="40"/>
                      </a:lnTo>
                      <a:lnTo>
                        <a:pt x="96" y="30"/>
                      </a:lnTo>
                      <a:lnTo>
                        <a:pt x="96" y="25"/>
                      </a:lnTo>
                      <a:lnTo>
                        <a:pt x="101" y="20"/>
                      </a:lnTo>
                      <a:lnTo>
                        <a:pt x="101" y="15"/>
                      </a:lnTo>
                      <a:lnTo>
                        <a:pt x="106" y="10"/>
                      </a:lnTo>
                      <a:lnTo>
                        <a:pt x="106" y="5"/>
                      </a:lnTo>
                      <a:lnTo>
                        <a:pt x="111" y="0"/>
                      </a:lnTo>
                      <a:lnTo>
                        <a:pt x="116" y="0"/>
                      </a:lnTo>
                      <a:lnTo>
                        <a:pt x="116" y="5"/>
                      </a:lnTo>
                      <a:lnTo>
                        <a:pt x="116" y="10"/>
                      </a:lnTo>
                      <a:lnTo>
                        <a:pt x="121" y="10"/>
                      </a:lnTo>
                      <a:lnTo>
                        <a:pt x="121" y="20"/>
                      </a:lnTo>
                      <a:lnTo>
                        <a:pt x="126" y="25"/>
                      </a:lnTo>
                      <a:lnTo>
                        <a:pt x="131" y="25"/>
                      </a:lnTo>
                      <a:lnTo>
                        <a:pt x="136" y="25"/>
                      </a:lnTo>
                      <a:lnTo>
                        <a:pt x="146" y="30"/>
                      </a:lnTo>
                      <a:lnTo>
                        <a:pt x="151" y="35"/>
                      </a:lnTo>
                      <a:lnTo>
                        <a:pt x="146" y="40"/>
                      </a:lnTo>
                      <a:lnTo>
                        <a:pt x="146" y="45"/>
                      </a:lnTo>
                      <a:lnTo>
                        <a:pt x="141" y="50"/>
                      </a:lnTo>
                      <a:lnTo>
                        <a:pt x="136" y="55"/>
                      </a:lnTo>
                      <a:lnTo>
                        <a:pt x="136" y="60"/>
                      </a:lnTo>
                      <a:lnTo>
                        <a:pt x="136" y="65"/>
                      </a:lnTo>
                      <a:lnTo>
                        <a:pt x="141" y="70"/>
                      </a:lnTo>
                      <a:lnTo>
                        <a:pt x="141" y="76"/>
                      </a:lnTo>
                      <a:lnTo>
                        <a:pt x="141" y="81"/>
                      </a:lnTo>
                      <a:lnTo>
                        <a:pt x="146" y="81"/>
                      </a:lnTo>
                      <a:lnTo>
                        <a:pt x="146" y="86"/>
                      </a:lnTo>
                      <a:lnTo>
                        <a:pt x="151" y="91"/>
                      </a:lnTo>
                      <a:lnTo>
                        <a:pt x="156" y="91"/>
                      </a:lnTo>
                      <a:lnTo>
                        <a:pt x="161" y="91"/>
                      </a:lnTo>
                      <a:lnTo>
                        <a:pt x="161" y="101"/>
                      </a:lnTo>
                      <a:lnTo>
                        <a:pt x="156" y="111"/>
                      </a:lnTo>
                      <a:lnTo>
                        <a:pt x="151" y="111"/>
                      </a:lnTo>
                      <a:lnTo>
                        <a:pt x="146" y="116"/>
                      </a:lnTo>
                      <a:lnTo>
                        <a:pt x="141" y="116"/>
                      </a:lnTo>
                      <a:lnTo>
                        <a:pt x="136" y="121"/>
                      </a:lnTo>
                      <a:lnTo>
                        <a:pt x="136" y="126"/>
                      </a:lnTo>
                      <a:lnTo>
                        <a:pt x="141" y="141"/>
                      </a:lnTo>
                      <a:lnTo>
                        <a:pt x="141" y="146"/>
                      </a:lnTo>
                      <a:lnTo>
                        <a:pt x="141" y="156"/>
                      </a:lnTo>
                      <a:lnTo>
                        <a:pt x="136" y="166"/>
                      </a:lnTo>
                      <a:lnTo>
                        <a:pt x="131" y="171"/>
                      </a:lnTo>
                      <a:lnTo>
                        <a:pt x="126" y="177"/>
                      </a:lnTo>
                      <a:lnTo>
                        <a:pt x="126" y="182"/>
                      </a:lnTo>
                      <a:lnTo>
                        <a:pt x="121" y="187"/>
                      </a:lnTo>
                      <a:lnTo>
                        <a:pt x="111" y="187"/>
                      </a:lnTo>
                      <a:lnTo>
                        <a:pt x="106" y="192"/>
                      </a:lnTo>
                      <a:lnTo>
                        <a:pt x="101" y="197"/>
                      </a:lnTo>
                      <a:lnTo>
                        <a:pt x="91" y="202"/>
                      </a:lnTo>
                      <a:lnTo>
                        <a:pt x="86" y="207"/>
                      </a:lnTo>
                      <a:lnTo>
                        <a:pt x="81" y="212"/>
                      </a:lnTo>
                      <a:lnTo>
                        <a:pt x="76" y="217"/>
                      </a:lnTo>
                      <a:lnTo>
                        <a:pt x="70" y="222"/>
                      </a:lnTo>
                      <a:lnTo>
                        <a:pt x="65" y="222"/>
                      </a:lnTo>
                      <a:lnTo>
                        <a:pt x="55" y="222"/>
                      </a:lnTo>
                      <a:lnTo>
                        <a:pt x="45" y="227"/>
                      </a:lnTo>
                      <a:lnTo>
                        <a:pt x="40" y="232"/>
                      </a:lnTo>
                      <a:lnTo>
                        <a:pt x="30" y="237"/>
                      </a:lnTo>
                      <a:lnTo>
                        <a:pt x="25" y="237"/>
                      </a:lnTo>
                      <a:close/>
                    </a:path>
                  </a:pathLst>
                </a:custGeom>
                <a:solidFill>
                  <a:srgbClr val="009900"/>
                </a:solidFill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CO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384501" name="Freeform 53"/>
              <p:cNvSpPr>
                <a:spLocks/>
              </p:cNvSpPr>
              <p:nvPr/>
            </p:nvSpPr>
            <p:spPr bwMode="auto">
              <a:xfrm>
                <a:off x="521" y="1298"/>
                <a:ext cx="182" cy="363"/>
              </a:xfrm>
              <a:custGeom>
                <a:avLst/>
                <a:gdLst/>
                <a:ahLst/>
                <a:cxnLst>
                  <a:cxn ang="0">
                    <a:pos x="10" y="430"/>
                  </a:cxn>
                  <a:cxn ang="0">
                    <a:pos x="5" y="399"/>
                  </a:cxn>
                  <a:cxn ang="0">
                    <a:pos x="0" y="379"/>
                  </a:cxn>
                  <a:cxn ang="0">
                    <a:pos x="15" y="359"/>
                  </a:cxn>
                  <a:cxn ang="0">
                    <a:pos x="25" y="339"/>
                  </a:cxn>
                  <a:cxn ang="0">
                    <a:pos x="30" y="308"/>
                  </a:cxn>
                  <a:cxn ang="0">
                    <a:pos x="30" y="288"/>
                  </a:cxn>
                  <a:cxn ang="0">
                    <a:pos x="30" y="268"/>
                  </a:cxn>
                  <a:cxn ang="0">
                    <a:pos x="25" y="253"/>
                  </a:cxn>
                  <a:cxn ang="0">
                    <a:pos x="10" y="238"/>
                  </a:cxn>
                  <a:cxn ang="0">
                    <a:pos x="20" y="217"/>
                  </a:cxn>
                  <a:cxn ang="0">
                    <a:pos x="25" y="197"/>
                  </a:cxn>
                  <a:cxn ang="0">
                    <a:pos x="30" y="177"/>
                  </a:cxn>
                  <a:cxn ang="0">
                    <a:pos x="25" y="162"/>
                  </a:cxn>
                  <a:cxn ang="0">
                    <a:pos x="25" y="142"/>
                  </a:cxn>
                  <a:cxn ang="0">
                    <a:pos x="35" y="127"/>
                  </a:cxn>
                  <a:cxn ang="0">
                    <a:pos x="55" y="106"/>
                  </a:cxn>
                  <a:cxn ang="0">
                    <a:pos x="60" y="91"/>
                  </a:cxn>
                  <a:cxn ang="0">
                    <a:pos x="60" y="66"/>
                  </a:cxn>
                  <a:cxn ang="0">
                    <a:pos x="75" y="41"/>
                  </a:cxn>
                  <a:cxn ang="0">
                    <a:pos x="96" y="26"/>
                  </a:cxn>
                  <a:cxn ang="0">
                    <a:pos x="116" y="10"/>
                  </a:cxn>
                  <a:cxn ang="0">
                    <a:pos x="126" y="0"/>
                  </a:cxn>
                  <a:cxn ang="0">
                    <a:pos x="136" y="5"/>
                  </a:cxn>
                  <a:cxn ang="0">
                    <a:pos x="146" y="10"/>
                  </a:cxn>
                  <a:cxn ang="0">
                    <a:pos x="151" y="26"/>
                  </a:cxn>
                  <a:cxn ang="0">
                    <a:pos x="166" y="36"/>
                  </a:cxn>
                  <a:cxn ang="0">
                    <a:pos x="182" y="46"/>
                  </a:cxn>
                  <a:cxn ang="0">
                    <a:pos x="192" y="56"/>
                  </a:cxn>
                  <a:cxn ang="0">
                    <a:pos x="182" y="61"/>
                  </a:cxn>
                  <a:cxn ang="0">
                    <a:pos x="161" y="56"/>
                  </a:cxn>
                  <a:cxn ang="0">
                    <a:pos x="151" y="66"/>
                  </a:cxn>
                  <a:cxn ang="0">
                    <a:pos x="126" y="71"/>
                  </a:cxn>
                  <a:cxn ang="0">
                    <a:pos x="121" y="86"/>
                  </a:cxn>
                  <a:cxn ang="0">
                    <a:pos x="116" y="96"/>
                  </a:cxn>
                  <a:cxn ang="0">
                    <a:pos x="126" y="101"/>
                  </a:cxn>
                  <a:cxn ang="0">
                    <a:pos x="136" y="106"/>
                  </a:cxn>
                  <a:cxn ang="0">
                    <a:pos x="136" y="116"/>
                  </a:cxn>
                  <a:cxn ang="0">
                    <a:pos x="121" y="116"/>
                  </a:cxn>
                  <a:cxn ang="0">
                    <a:pos x="126" y="127"/>
                  </a:cxn>
                  <a:cxn ang="0">
                    <a:pos x="131" y="152"/>
                  </a:cxn>
                  <a:cxn ang="0">
                    <a:pos x="126" y="172"/>
                  </a:cxn>
                  <a:cxn ang="0">
                    <a:pos x="131" y="187"/>
                  </a:cxn>
                  <a:cxn ang="0">
                    <a:pos x="121" y="197"/>
                  </a:cxn>
                  <a:cxn ang="0">
                    <a:pos x="116" y="217"/>
                  </a:cxn>
                  <a:cxn ang="0">
                    <a:pos x="116" y="243"/>
                  </a:cxn>
                  <a:cxn ang="0">
                    <a:pos x="106" y="258"/>
                  </a:cxn>
                  <a:cxn ang="0">
                    <a:pos x="96" y="268"/>
                  </a:cxn>
                  <a:cxn ang="0">
                    <a:pos x="91" y="283"/>
                  </a:cxn>
                  <a:cxn ang="0">
                    <a:pos x="86" y="308"/>
                  </a:cxn>
                  <a:cxn ang="0">
                    <a:pos x="80" y="329"/>
                  </a:cxn>
                  <a:cxn ang="0">
                    <a:pos x="75" y="354"/>
                  </a:cxn>
                  <a:cxn ang="0">
                    <a:pos x="70" y="374"/>
                  </a:cxn>
                  <a:cxn ang="0">
                    <a:pos x="60" y="394"/>
                  </a:cxn>
                  <a:cxn ang="0">
                    <a:pos x="40" y="425"/>
                  </a:cxn>
                  <a:cxn ang="0">
                    <a:pos x="35" y="440"/>
                  </a:cxn>
                </a:cxnLst>
                <a:rect l="0" t="0" r="r" b="b"/>
                <a:pathLst>
                  <a:path w="192" h="440">
                    <a:moveTo>
                      <a:pt x="25" y="440"/>
                    </a:moveTo>
                    <a:lnTo>
                      <a:pt x="15" y="440"/>
                    </a:lnTo>
                    <a:lnTo>
                      <a:pt x="10" y="430"/>
                    </a:lnTo>
                    <a:lnTo>
                      <a:pt x="5" y="425"/>
                    </a:lnTo>
                    <a:lnTo>
                      <a:pt x="5" y="409"/>
                    </a:lnTo>
                    <a:lnTo>
                      <a:pt x="5" y="399"/>
                    </a:lnTo>
                    <a:lnTo>
                      <a:pt x="0" y="389"/>
                    </a:lnTo>
                    <a:lnTo>
                      <a:pt x="0" y="384"/>
                    </a:lnTo>
                    <a:lnTo>
                      <a:pt x="0" y="379"/>
                    </a:lnTo>
                    <a:lnTo>
                      <a:pt x="5" y="374"/>
                    </a:lnTo>
                    <a:lnTo>
                      <a:pt x="10" y="369"/>
                    </a:lnTo>
                    <a:lnTo>
                      <a:pt x="15" y="359"/>
                    </a:lnTo>
                    <a:lnTo>
                      <a:pt x="20" y="354"/>
                    </a:lnTo>
                    <a:lnTo>
                      <a:pt x="25" y="344"/>
                    </a:lnTo>
                    <a:lnTo>
                      <a:pt x="25" y="339"/>
                    </a:lnTo>
                    <a:lnTo>
                      <a:pt x="30" y="329"/>
                    </a:lnTo>
                    <a:lnTo>
                      <a:pt x="30" y="318"/>
                    </a:lnTo>
                    <a:lnTo>
                      <a:pt x="30" y="308"/>
                    </a:lnTo>
                    <a:lnTo>
                      <a:pt x="25" y="303"/>
                    </a:lnTo>
                    <a:lnTo>
                      <a:pt x="30" y="298"/>
                    </a:lnTo>
                    <a:lnTo>
                      <a:pt x="30" y="288"/>
                    </a:lnTo>
                    <a:lnTo>
                      <a:pt x="30" y="283"/>
                    </a:lnTo>
                    <a:lnTo>
                      <a:pt x="30" y="273"/>
                    </a:lnTo>
                    <a:lnTo>
                      <a:pt x="30" y="268"/>
                    </a:lnTo>
                    <a:lnTo>
                      <a:pt x="30" y="263"/>
                    </a:lnTo>
                    <a:lnTo>
                      <a:pt x="30" y="258"/>
                    </a:lnTo>
                    <a:lnTo>
                      <a:pt x="25" y="253"/>
                    </a:lnTo>
                    <a:lnTo>
                      <a:pt x="20" y="248"/>
                    </a:lnTo>
                    <a:lnTo>
                      <a:pt x="10" y="243"/>
                    </a:lnTo>
                    <a:lnTo>
                      <a:pt x="10" y="238"/>
                    </a:lnTo>
                    <a:lnTo>
                      <a:pt x="10" y="228"/>
                    </a:lnTo>
                    <a:lnTo>
                      <a:pt x="15" y="223"/>
                    </a:lnTo>
                    <a:lnTo>
                      <a:pt x="20" y="217"/>
                    </a:lnTo>
                    <a:lnTo>
                      <a:pt x="20" y="207"/>
                    </a:lnTo>
                    <a:lnTo>
                      <a:pt x="20" y="202"/>
                    </a:lnTo>
                    <a:lnTo>
                      <a:pt x="25" y="197"/>
                    </a:lnTo>
                    <a:lnTo>
                      <a:pt x="25" y="192"/>
                    </a:lnTo>
                    <a:lnTo>
                      <a:pt x="25" y="187"/>
                    </a:lnTo>
                    <a:lnTo>
                      <a:pt x="30" y="177"/>
                    </a:lnTo>
                    <a:lnTo>
                      <a:pt x="30" y="172"/>
                    </a:lnTo>
                    <a:lnTo>
                      <a:pt x="25" y="167"/>
                    </a:lnTo>
                    <a:lnTo>
                      <a:pt x="25" y="162"/>
                    </a:lnTo>
                    <a:lnTo>
                      <a:pt x="25" y="152"/>
                    </a:lnTo>
                    <a:lnTo>
                      <a:pt x="25" y="147"/>
                    </a:lnTo>
                    <a:lnTo>
                      <a:pt x="25" y="142"/>
                    </a:lnTo>
                    <a:lnTo>
                      <a:pt x="25" y="137"/>
                    </a:lnTo>
                    <a:lnTo>
                      <a:pt x="30" y="132"/>
                    </a:lnTo>
                    <a:lnTo>
                      <a:pt x="35" y="127"/>
                    </a:lnTo>
                    <a:lnTo>
                      <a:pt x="45" y="122"/>
                    </a:lnTo>
                    <a:lnTo>
                      <a:pt x="50" y="116"/>
                    </a:lnTo>
                    <a:lnTo>
                      <a:pt x="55" y="106"/>
                    </a:lnTo>
                    <a:lnTo>
                      <a:pt x="60" y="101"/>
                    </a:lnTo>
                    <a:lnTo>
                      <a:pt x="60" y="96"/>
                    </a:lnTo>
                    <a:lnTo>
                      <a:pt x="60" y="91"/>
                    </a:lnTo>
                    <a:lnTo>
                      <a:pt x="60" y="86"/>
                    </a:lnTo>
                    <a:lnTo>
                      <a:pt x="60" y="76"/>
                    </a:lnTo>
                    <a:lnTo>
                      <a:pt x="60" y="66"/>
                    </a:lnTo>
                    <a:lnTo>
                      <a:pt x="60" y="56"/>
                    </a:lnTo>
                    <a:lnTo>
                      <a:pt x="65" y="46"/>
                    </a:lnTo>
                    <a:lnTo>
                      <a:pt x="75" y="41"/>
                    </a:lnTo>
                    <a:lnTo>
                      <a:pt x="80" y="36"/>
                    </a:lnTo>
                    <a:lnTo>
                      <a:pt x="91" y="31"/>
                    </a:lnTo>
                    <a:lnTo>
                      <a:pt x="96" y="26"/>
                    </a:lnTo>
                    <a:lnTo>
                      <a:pt x="106" y="21"/>
                    </a:lnTo>
                    <a:lnTo>
                      <a:pt x="111" y="15"/>
                    </a:lnTo>
                    <a:lnTo>
                      <a:pt x="116" y="10"/>
                    </a:lnTo>
                    <a:lnTo>
                      <a:pt x="121" y="5"/>
                    </a:lnTo>
                    <a:lnTo>
                      <a:pt x="126" y="5"/>
                    </a:lnTo>
                    <a:lnTo>
                      <a:pt x="126" y="0"/>
                    </a:lnTo>
                    <a:lnTo>
                      <a:pt x="131" y="0"/>
                    </a:lnTo>
                    <a:lnTo>
                      <a:pt x="136" y="0"/>
                    </a:lnTo>
                    <a:lnTo>
                      <a:pt x="136" y="5"/>
                    </a:lnTo>
                    <a:lnTo>
                      <a:pt x="136" y="10"/>
                    </a:lnTo>
                    <a:lnTo>
                      <a:pt x="141" y="10"/>
                    </a:lnTo>
                    <a:lnTo>
                      <a:pt x="146" y="10"/>
                    </a:lnTo>
                    <a:lnTo>
                      <a:pt x="146" y="15"/>
                    </a:lnTo>
                    <a:lnTo>
                      <a:pt x="151" y="21"/>
                    </a:lnTo>
                    <a:lnTo>
                      <a:pt x="151" y="26"/>
                    </a:lnTo>
                    <a:lnTo>
                      <a:pt x="156" y="31"/>
                    </a:lnTo>
                    <a:lnTo>
                      <a:pt x="161" y="36"/>
                    </a:lnTo>
                    <a:lnTo>
                      <a:pt x="166" y="36"/>
                    </a:lnTo>
                    <a:lnTo>
                      <a:pt x="171" y="41"/>
                    </a:lnTo>
                    <a:lnTo>
                      <a:pt x="176" y="41"/>
                    </a:lnTo>
                    <a:lnTo>
                      <a:pt x="182" y="46"/>
                    </a:lnTo>
                    <a:lnTo>
                      <a:pt x="187" y="46"/>
                    </a:lnTo>
                    <a:lnTo>
                      <a:pt x="192" y="51"/>
                    </a:lnTo>
                    <a:lnTo>
                      <a:pt x="192" y="56"/>
                    </a:lnTo>
                    <a:lnTo>
                      <a:pt x="187" y="56"/>
                    </a:lnTo>
                    <a:lnTo>
                      <a:pt x="187" y="61"/>
                    </a:lnTo>
                    <a:lnTo>
                      <a:pt x="182" y="61"/>
                    </a:lnTo>
                    <a:lnTo>
                      <a:pt x="176" y="56"/>
                    </a:lnTo>
                    <a:lnTo>
                      <a:pt x="171" y="56"/>
                    </a:lnTo>
                    <a:lnTo>
                      <a:pt x="161" y="56"/>
                    </a:lnTo>
                    <a:lnTo>
                      <a:pt x="156" y="56"/>
                    </a:lnTo>
                    <a:lnTo>
                      <a:pt x="156" y="61"/>
                    </a:lnTo>
                    <a:lnTo>
                      <a:pt x="151" y="66"/>
                    </a:lnTo>
                    <a:lnTo>
                      <a:pt x="141" y="66"/>
                    </a:lnTo>
                    <a:lnTo>
                      <a:pt x="131" y="71"/>
                    </a:lnTo>
                    <a:lnTo>
                      <a:pt x="126" y="71"/>
                    </a:lnTo>
                    <a:lnTo>
                      <a:pt x="126" y="76"/>
                    </a:lnTo>
                    <a:lnTo>
                      <a:pt x="121" y="81"/>
                    </a:lnTo>
                    <a:lnTo>
                      <a:pt x="121" y="86"/>
                    </a:lnTo>
                    <a:lnTo>
                      <a:pt x="116" y="86"/>
                    </a:lnTo>
                    <a:lnTo>
                      <a:pt x="116" y="91"/>
                    </a:lnTo>
                    <a:lnTo>
                      <a:pt x="116" y="96"/>
                    </a:lnTo>
                    <a:lnTo>
                      <a:pt x="121" y="96"/>
                    </a:lnTo>
                    <a:lnTo>
                      <a:pt x="121" y="101"/>
                    </a:lnTo>
                    <a:lnTo>
                      <a:pt x="126" y="101"/>
                    </a:lnTo>
                    <a:lnTo>
                      <a:pt x="131" y="101"/>
                    </a:lnTo>
                    <a:lnTo>
                      <a:pt x="131" y="106"/>
                    </a:lnTo>
                    <a:lnTo>
                      <a:pt x="136" y="106"/>
                    </a:lnTo>
                    <a:lnTo>
                      <a:pt x="141" y="111"/>
                    </a:lnTo>
                    <a:lnTo>
                      <a:pt x="141" y="116"/>
                    </a:lnTo>
                    <a:lnTo>
                      <a:pt x="136" y="116"/>
                    </a:lnTo>
                    <a:lnTo>
                      <a:pt x="131" y="116"/>
                    </a:lnTo>
                    <a:lnTo>
                      <a:pt x="126" y="116"/>
                    </a:lnTo>
                    <a:lnTo>
                      <a:pt x="121" y="116"/>
                    </a:lnTo>
                    <a:lnTo>
                      <a:pt x="121" y="122"/>
                    </a:lnTo>
                    <a:lnTo>
                      <a:pt x="121" y="127"/>
                    </a:lnTo>
                    <a:lnTo>
                      <a:pt x="126" y="127"/>
                    </a:lnTo>
                    <a:lnTo>
                      <a:pt x="126" y="132"/>
                    </a:lnTo>
                    <a:lnTo>
                      <a:pt x="126" y="142"/>
                    </a:lnTo>
                    <a:lnTo>
                      <a:pt x="131" y="152"/>
                    </a:lnTo>
                    <a:lnTo>
                      <a:pt x="126" y="157"/>
                    </a:lnTo>
                    <a:lnTo>
                      <a:pt x="126" y="162"/>
                    </a:lnTo>
                    <a:lnTo>
                      <a:pt x="126" y="172"/>
                    </a:lnTo>
                    <a:lnTo>
                      <a:pt x="126" y="177"/>
                    </a:lnTo>
                    <a:lnTo>
                      <a:pt x="126" y="182"/>
                    </a:lnTo>
                    <a:lnTo>
                      <a:pt x="131" y="187"/>
                    </a:lnTo>
                    <a:lnTo>
                      <a:pt x="131" y="192"/>
                    </a:lnTo>
                    <a:lnTo>
                      <a:pt x="126" y="192"/>
                    </a:lnTo>
                    <a:lnTo>
                      <a:pt x="121" y="197"/>
                    </a:lnTo>
                    <a:lnTo>
                      <a:pt x="116" y="202"/>
                    </a:lnTo>
                    <a:lnTo>
                      <a:pt x="116" y="212"/>
                    </a:lnTo>
                    <a:lnTo>
                      <a:pt x="116" y="217"/>
                    </a:lnTo>
                    <a:lnTo>
                      <a:pt x="116" y="228"/>
                    </a:lnTo>
                    <a:lnTo>
                      <a:pt x="116" y="238"/>
                    </a:lnTo>
                    <a:lnTo>
                      <a:pt x="116" y="243"/>
                    </a:lnTo>
                    <a:lnTo>
                      <a:pt x="116" y="248"/>
                    </a:lnTo>
                    <a:lnTo>
                      <a:pt x="111" y="253"/>
                    </a:lnTo>
                    <a:lnTo>
                      <a:pt x="106" y="258"/>
                    </a:lnTo>
                    <a:lnTo>
                      <a:pt x="101" y="263"/>
                    </a:lnTo>
                    <a:lnTo>
                      <a:pt x="96" y="263"/>
                    </a:lnTo>
                    <a:lnTo>
                      <a:pt x="96" y="268"/>
                    </a:lnTo>
                    <a:lnTo>
                      <a:pt x="96" y="273"/>
                    </a:lnTo>
                    <a:lnTo>
                      <a:pt x="96" y="278"/>
                    </a:lnTo>
                    <a:lnTo>
                      <a:pt x="91" y="283"/>
                    </a:lnTo>
                    <a:lnTo>
                      <a:pt x="91" y="293"/>
                    </a:lnTo>
                    <a:lnTo>
                      <a:pt x="86" y="298"/>
                    </a:lnTo>
                    <a:lnTo>
                      <a:pt x="86" y="308"/>
                    </a:lnTo>
                    <a:lnTo>
                      <a:pt x="86" y="318"/>
                    </a:lnTo>
                    <a:lnTo>
                      <a:pt x="86" y="324"/>
                    </a:lnTo>
                    <a:lnTo>
                      <a:pt x="80" y="329"/>
                    </a:lnTo>
                    <a:lnTo>
                      <a:pt x="80" y="339"/>
                    </a:lnTo>
                    <a:lnTo>
                      <a:pt x="80" y="349"/>
                    </a:lnTo>
                    <a:lnTo>
                      <a:pt x="75" y="354"/>
                    </a:lnTo>
                    <a:lnTo>
                      <a:pt x="70" y="359"/>
                    </a:lnTo>
                    <a:lnTo>
                      <a:pt x="70" y="369"/>
                    </a:lnTo>
                    <a:lnTo>
                      <a:pt x="70" y="374"/>
                    </a:lnTo>
                    <a:lnTo>
                      <a:pt x="65" y="379"/>
                    </a:lnTo>
                    <a:lnTo>
                      <a:pt x="60" y="384"/>
                    </a:lnTo>
                    <a:lnTo>
                      <a:pt x="60" y="394"/>
                    </a:lnTo>
                    <a:lnTo>
                      <a:pt x="55" y="404"/>
                    </a:lnTo>
                    <a:lnTo>
                      <a:pt x="50" y="409"/>
                    </a:lnTo>
                    <a:lnTo>
                      <a:pt x="40" y="425"/>
                    </a:lnTo>
                    <a:lnTo>
                      <a:pt x="40" y="430"/>
                    </a:lnTo>
                    <a:lnTo>
                      <a:pt x="35" y="435"/>
                    </a:lnTo>
                    <a:lnTo>
                      <a:pt x="35" y="440"/>
                    </a:lnTo>
                    <a:lnTo>
                      <a:pt x="25" y="440"/>
                    </a:lnTo>
                    <a:close/>
                  </a:path>
                </a:pathLst>
              </a:custGeom>
              <a:solidFill>
                <a:srgbClr val="009900"/>
              </a:solidFill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CO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sp>
        <p:nvSpPr>
          <p:cNvPr id="1384502" name="Line 54"/>
          <p:cNvSpPr>
            <a:spLocks noChangeShapeType="1"/>
          </p:cNvSpPr>
          <p:nvPr/>
        </p:nvSpPr>
        <p:spPr bwMode="auto">
          <a:xfrm flipV="1">
            <a:off x="1776413" y="1995264"/>
            <a:ext cx="4371975" cy="647700"/>
          </a:xfrm>
          <a:prstGeom prst="line">
            <a:avLst/>
          </a:prstGeom>
          <a:noFill/>
          <a:ln w="3175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CO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84503" name="Line 55"/>
          <p:cNvSpPr>
            <a:spLocks noChangeShapeType="1"/>
          </p:cNvSpPr>
          <p:nvPr/>
        </p:nvSpPr>
        <p:spPr bwMode="auto">
          <a:xfrm flipV="1">
            <a:off x="1776413" y="2309589"/>
            <a:ext cx="4537075" cy="358775"/>
          </a:xfrm>
          <a:prstGeom prst="line">
            <a:avLst/>
          </a:prstGeom>
          <a:noFill/>
          <a:ln w="3175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CO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84504" name="Freeform 56"/>
          <p:cNvSpPr>
            <a:spLocks/>
          </p:cNvSpPr>
          <p:nvPr/>
        </p:nvSpPr>
        <p:spPr bwMode="auto">
          <a:xfrm>
            <a:off x="5651500" y="1455514"/>
            <a:ext cx="1081088" cy="1079500"/>
          </a:xfrm>
          <a:custGeom>
            <a:avLst/>
            <a:gdLst/>
            <a:ahLst/>
            <a:cxnLst>
              <a:cxn ang="0">
                <a:pos x="186" y="114"/>
              </a:cxn>
              <a:cxn ang="0">
                <a:pos x="172" y="414"/>
              </a:cxn>
              <a:cxn ang="0">
                <a:pos x="0" y="800"/>
              </a:cxn>
              <a:cxn ang="0">
                <a:pos x="386" y="986"/>
              </a:cxn>
              <a:cxn ang="0">
                <a:pos x="829" y="900"/>
              </a:cxn>
              <a:cxn ang="0">
                <a:pos x="943" y="586"/>
              </a:cxn>
              <a:cxn ang="0">
                <a:pos x="1300" y="371"/>
              </a:cxn>
              <a:cxn ang="0">
                <a:pos x="957" y="0"/>
              </a:cxn>
              <a:cxn ang="0">
                <a:pos x="615" y="128"/>
              </a:cxn>
              <a:cxn ang="0">
                <a:pos x="186" y="114"/>
              </a:cxn>
            </a:cxnLst>
            <a:rect l="0" t="0" r="r" b="b"/>
            <a:pathLst>
              <a:path w="1301" h="987">
                <a:moveTo>
                  <a:pt x="186" y="114"/>
                </a:moveTo>
                <a:lnTo>
                  <a:pt x="172" y="414"/>
                </a:lnTo>
                <a:lnTo>
                  <a:pt x="0" y="800"/>
                </a:lnTo>
                <a:lnTo>
                  <a:pt x="386" y="986"/>
                </a:lnTo>
                <a:lnTo>
                  <a:pt x="829" y="900"/>
                </a:lnTo>
                <a:lnTo>
                  <a:pt x="943" y="586"/>
                </a:lnTo>
                <a:lnTo>
                  <a:pt x="1300" y="371"/>
                </a:lnTo>
                <a:lnTo>
                  <a:pt x="957" y="0"/>
                </a:lnTo>
                <a:lnTo>
                  <a:pt x="615" y="128"/>
                </a:lnTo>
                <a:lnTo>
                  <a:pt x="186" y="114"/>
                </a:lnTo>
              </a:path>
            </a:pathLst>
          </a:custGeom>
          <a:solidFill>
            <a:schemeClr val="accent1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CO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604" t="53017" r="45321" b="9968"/>
          <a:stretch/>
        </p:blipFill>
        <p:spPr bwMode="auto">
          <a:xfrm>
            <a:off x="2339715" y="2255217"/>
            <a:ext cx="4464570" cy="1070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806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627785" y="2528094"/>
            <a:ext cx="3888432" cy="647700"/>
          </a:xfrm>
        </p:spPr>
        <p:txBody>
          <a:bodyPr lIns="90488" tIns="44450" rIns="90488" bIns="44450">
            <a:normAutofit/>
          </a:bodyPr>
          <a:lstStyle/>
          <a:p>
            <a:pPr algn="ctr">
              <a:defRPr/>
            </a:pPr>
            <a:r>
              <a:rPr lang="es-ES_tradnl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COLOMBIA</a:t>
            </a:r>
          </a:p>
        </p:txBody>
      </p:sp>
      <p:sp>
        <p:nvSpPr>
          <p:cNvPr id="6" name="8 CuadroTexto"/>
          <p:cNvSpPr txBox="1">
            <a:spLocks noChangeArrowheads="1"/>
          </p:cNvSpPr>
          <p:nvPr/>
        </p:nvSpPr>
        <p:spPr>
          <a:xfrm>
            <a:off x="1411288" y="4221088"/>
            <a:ext cx="6486525" cy="776288"/>
          </a:xfrm>
          <a:prstGeom prst="rect">
            <a:avLst/>
          </a:prstGeom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Tahoma" pitchFamily="34" charset="0"/>
              <a:buNone/>
              <a:defRPr/>
            </a:pPr>
            <a:r>
              <a:rPr lang="es-ES" sz="3600" b="1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Aspectos Demográficos</a:t>
            </a:r>
            <a:endParaRPr lang="es-ES" sz="2800" b="1" kern="0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4"/>
          <p:cNvSpPr>
            <a:spLocks noChangeArrowheads="1"/>
          </p:cNvSpPr>
          <p:nvPr/>
        </p:nvSpPr>
        <p:spPr bwMode="auto">
          <a:xfrm>
            <a:off x="0" y="0"/>
            <a:ext cx="268288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Font typeface="Tahoma" pitchFamily="34" charset="0"/>
              <a:buChar char="-"/>
              <a:defRPr/>
            </a:pPr>
            <a:endParaRPr lang="es-ES" sz="18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1 Título"/>
          <p:cNvSpPr txBox="1">
            <a:spLocks/>
          </p:cNvSpPr>
          <p:nvPr/>
        </p:nvSpPr>
        <p:spPr bwMode="auto">
          <a:xfrm>
            <a:off x="467544" y="332656"/>
            <a:ext cx="8178105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s-ES" sz="2400" b="1" kern="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072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" y="1340768"/>
            <a:ext cx="7858125" cy="471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604" t="53017" r="45321" b="9968"/>
          <a:stretch/>
        </p:blipFill>
        <p:spPr bwMode="auto">
          <a:xfrm>
            <a:off x="4571926" y="54380"/>
            <a:ext cx="4464570" cy="1070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4572000" y="15954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b="1" kern="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Estructura de la población según grupos de edad y sexo. Colombia, 1985 – 2005 – Proyecciones 2020 </a:t>
            </a:r>
            <a:endParaRPr lang="es-ES" b="1" kern="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604" t="53017" r="45321" b="9968"/>
          <a:stretch/>
        </p:blipFill>
        <p:spPr bwMode="auto">
          <a:xfrm>
            <a:off x="4571926" y="54380"/>
            <a:ext cx="4464570" cy="1070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16920255"/>
              </p:ext>
            </p:extLst>
          </p:nvPr>
        </p:nvGraphicFramePr>
        <p:xfrm>
          <a:off x="857250" y="1447577"/>
          <a:ext cx="7643813" cy="4357687"/>
        </p:xfrm>
        <a:graphic>
          <a:graphicData uri="http://schemas.openxmlformats.org/drawingml/2006/table">
            <a:tbl>
              <a:tblPr/>
              <a:tblGrid>
                <a:gridCol w="2404103"/>
                <a:gridCol w="1746570"/>
                <a:gridCol w="1746570"/>
                <a:gridCol w="1746570"/>
              </a:tblGrid>
              <a:tr h="1069034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CO" sz="2400" b="1" i="0" u="none" strike="noStrike" dirty="0" smtClean="0">
                          <a:solidFill>
                            <a:srgbClr val="2CA6B6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Esperanza de vida según sexo. </a:t>
                      </a:r>
                    </a:p>
                    <a:p>
                      <a:pPr algn="ctr" fontAlgn="ctr"/>
                      <a:r>
                        <a:rPr lang="es-CO" sz="2400" b="1" i="0" u="none" strike="noStrike" dirty="0" smtClean="0">
                          <a:solidFill>
                            <a:srgbClr val="2CA6B6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Colombia 1985-2005</a:t>
                      </a:r>
                    </a:p>
                    <a:p>
                      <a:pPr algn="ctr" fontAlgn="ctr"/>
                      <a:endParaRPr lang="es-CO" sz="14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359628"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Periodo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Hombres 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Mujeres 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Total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462226"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1985-1990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64,65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71,52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67,99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226"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1990-1995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65,34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73,37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69,25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226"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1995-2000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67,07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74,95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70,90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226"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2000-2005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69,00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76,31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 kern="1200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72,56</a:t>
                      </a:r>
                      <a:endParaRPr lang="es-CO" sz="2000" b="0" i="0" u="none" strike="noStrike" kern="1200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226"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 kern="1200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2005-2010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 kern="1200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70,34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 kern="1200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76,27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 kern="1200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73,23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7895"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s-CO" sz="2000" b="0" i="0" u="none" strike="noStrike" kern="1200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2010-2015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s-CO" sz="2000" b="0" i="0" u="none" strike="noStrike" kern="1200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70,95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s-CO" sz="2000" b="0" i="0" u="none" strike="noStrike" kern="1200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77,10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s-CO" sz="2400" b="1" i="0" u="none" strike="noStrike" kern="1200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73,95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ítulo 2"/>
          <p:cNvSpPr>
            <a:spLocks noGrp="1"/>
          </p:cNvSpPr>
          <p:nvPr>
            <p:ph type="ctrTitle" idx="4294967295"/>
          </p:nvPr>
        </p:nvSpPr>
        <p:spPr>
          <a:xfrm>
            <a:off x="4860032" y="332656"/>
            <a:ext cx="3888432" cy="522288"/>
          </a:xfrm>
        </p:spPr>
        <p:txBody>
          <a:bodyPr>
            <a:normAutofit fontScale="90000"/>
          </a:bodyPr>
          <a:lstStyle/>
          <a:p>
            <a:pPr algn="ctr"/>
            <a:r>
              <a:rPr lang="es-CO" sz="3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Envejecimiento</a:t>
            </a:r>
            <a:endParaRPr lang="es-CO" sz="32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Elipse 3"/>
          <p:cNvSpPr/>
          <p:nvPr/>
        </p:nvSpPr>
        <p:spPr>
          <a:xfrm>
            <a:off x="7092280" y="5354984"/>
            <a:ext cx="1008112" cy="4502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6" name="Conector recto de flecha 5"/>
          <p:cNvCxnSpPr/>
          <p:nvPr/>
        </p:nvCxnSpPr>
        <p:spPr>
          <a:xfrm>
            <a:off x="1187624" y="3212976"/>
            <a:ext cx="0" cy="230425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Rectángulo"/>
          <p:cNvSpPr/>
          <p:nvPr/>
        </p:nvSpPr>
        <p:spPr>
          <a:xfrm>
            <a:off x="827584" y="5949280"/>
            <a:ext cx="64064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s-CO" sz="12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Fuente: DANE Conciliación Censal, Colombia estimación de la Mortalidad 1985-2005</a:t>
            </a:r>
            <a:endParaRPr lang="es-CO" sz="120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115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 txBox="1">
            <a:spLocks/>
          </p:cNvSpPr>
          <p:nvPr/>
        </p:nvSpPr>
        <p:spPr bwMode="auto">
          <a:xfrm>
            <a:off x="571500" y="1484784"/>
            <a:ext cx="8224838" cy="4276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 defTabSz="449263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s-CO" sz="3200" b="1" kern="0" dirty="0">
                <a:solidFill>
                  <a:srgbClr val="2897A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Colombia es un país diverso</a:t>
            </a:r>
          </a:p>
          <a:p>
            <a:pPr algn="ctr" defTabSz="449263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s-CO" sz="2800" kern="0" dirty="0">
                <a:latin typeface="Tahoma" pitchFamily="34" charset="0"/>
                <a:ea typeface="Tahoma" pitchFamily="34" charset="0"/>
                <a:cs typeface="Tahoma" pitchFamily="34" charset="0"/>
              </a:rPr>
              <a:t>Su población está empezando a envejecer, está concentrada en las ciudades, con una transición demográfica desigual: Algunas regiones terminaron la transición y otras están en proceso, manteniendo tasas de mortalidad y fecundidad elevadas, frente a otras de gran desarrollo, lo anterior, en directa relación con los indicadores socioeconómicos.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604" t="53017" r="45321" b="9968"/>
          <a:stretch/>
        </p:blipFill>
        <p:spPr bwMode="auto">
          <a:xfrm>
            <a:off x="-16282" y="2995255"/>
            <a:ext cx="2083122" cy="1312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46313" y="3235808"/>
            <a:ext cx="19579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Patrón geográfico por grupo de causas </a:t>
            </a:r>
          </a:p>
        </p:txBody>
      </p:sp>
      <p:pic>
        <p:nvPicPr>
          <p:cNvPr id="15" name="Picture 2" descr="E:\MINSALUD\DOC PARA PAGOS\MAYO 2013\PRODUCTOS ACEG 1 AL 31 DE MAYO\MAPAS INDICADORES PRIORIZADOS\Mapas_Problematica_Salud\Problematica_Salu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399" y="-18724"/>
            <a:ext cx="4654550" cy="602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08908" y="4653136"/>
            <a:ext cx="15359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CO" sz="1400" b="1" dirty="0">
                <a:solidFill>
                  <a:srgbClr val="00A0B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Colombia 2012</a:t>
            </a:r>
          </a:p>
        </p:txBody>
      </p:sp>
      <p:sp>
        <p:nvSpPr>
          <p:cNvPr id="16" name="279 Rectángulo"/>
          <p:cNvSpPr>
            <a:spLocks noChangeArrowheads="1"/>
          </p:cNvSpPr>
          <p:nvPr/>
        </p:nvSpPr>
        <p:spPr bwMode="auto">
          <a:xfrm>
            <a:off x="3028542" y="5901535"/>
            <a:ext cx="43862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CO" sz="1200" dirty="0"/>
              <a:t>Fuente: Bodega de Datos del SISPRO  - ENSIN, </a:t>
            </a:r>
            <a:r>
              <a:rPr lang="es-CO" sz="1200" dirty="0" smtClean="0"/>
              <a:t>ENSM</a:t>
            </a:r>
            <a:r>
              <a:rPr lang="es-CO" sz="1200" dirty="0"/>
              <a:t>,  ENS</a:t>
            </a:r>
          </a:p>
        </p:txBody>
      </p:sp>
    </p:spTree>
    <p:extLst>
      <p:ext uri="{BB962C8B-B14F-4D97-AF65-F5344CB8AC3E}">
        <p14:creationId xmlns="" xmlns:p14="http://schemas.microsoft.com/office/powerpoint/2010/main" val="287321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604" t="53017" r="45321" b="9968"/>
          <a:stretch/>
        </p:blipFill>
        <p:spPr bwMode="auto">
          <a:xfrm>
            <a:off x="2411426" y="2407849"/>
            <a:ext cx="4464570" cy="1070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76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411426" y="2407849"/>
            <a:ext cx="4104790" cy="1021151"/>
          </a:xfrm>
        </p:spPr>
        <p:txBody>
          <a:bodyPr lIns="90488" tIns="44450" rIns="90488" bIns="44450"/>
          <a:lstStyle/>
          <a:p>
            <a:pPr algn="ctr">
              <a:defRPr/>
            </a:pPr>
            <a:r>
              <a:rPr lang="es-ES_trad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COLOMBIA</a:t>
            </a:r>
          </a:p>
        </p:txBody>
      </p:sp>
      <p:sp>
        <p:nvSpPr>
          <p:cNvPr id="143769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827584" y="3886200"/>
            <a:ext cx="7561262" cy="1752600"/>
          </a:xfrm>
        </p:spPr>
        <p:txBody>
          <a:bodyPr lIns="90488" tIns="44450" rIns="90488" bIns="44450"/>
          <a:lstStyle/>
          <a:p>
            <a:pPr marL="609600" indent="-609600" algn="ctr" defTabSz="762000">
              <a:lnSpc>
                <a:spcPct val="90000"/>
              </a:lnSpc>
              <a:buNone/>
              <a:defRPr/>
            </a:pPr>
            <a:r>
              <a:rPr lang="es-ES_tradnl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Sistema General de Seguridad Social en Salud (SGSSS)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604" t="53017" r="45321" b="9968"/>
          <a:stretch/>
        </p:blipFill>
        <p:spPr bwMode="auto">
          <a:xfrm>
            <a:off x="3347864" y="-17686"/>
            <a:ext cx="5778883" cy="1142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2 Marcador de contenido"/>
          <p:cNvSpPr>
            <a:spLocks noGrp="1"/>
          </p:cNvSpPr>
          <p:nvPr>
            <p:ph type="subTitle" idx="1"/>
          </p:nvPr>
        </p:nvSpPr>
        <p:spPr>
          <a:xfrm>
            <a:off x="5508104" y="1587388"/>
            <a:ext cx="3088893" cy="97751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CO" sz="3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46,3 millones de afiliados</a:t>
            </a:r>
            <a:endParaRPr lang="es-CO" sz="3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s-CO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 idx="4294967295"/>
          </p:nvPr>
        </p:nvSpPr>
        <p:spPr>
          <a:xfrm>
            <a:off x="3491880" y="115888"/>
            <a:ext cx="5507037" cy="855662"/>
          </a:xfrm>
        </p:spPr>
        <p:txBody>
          <a:bodyPr>
            <a:noAutofit/>
          </a:bodyPr>
          <a:lstStyle/>
          <a:p>
            <a:pPr algn="r"/>
            <a:r>
              <a:rPr lang="es-ES" sz="2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Cobertura muy cercana a la universalización (97%)</a:t>
            </a:r>
            <a:r>
              <a:rPr lang="es-CO" sz="2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5868144" y="2852936"/>
            <a:ext cx="2584837" cy="1728192"/>
            <a:chOff x="5724128" y="2636912"/>
            <a:chExt cx="2656845" cy="1542364"/>
          </a:xfrm>
          <a:effectLst>
            <a:outerShdw blurRad="50800" dist="50800" dir="5400000" algn="ctr" rotWithShape="0">
              <a:schemeClr val="tx1"/>
            </a:outerShdw>
          </a:effectLst>
        </p:grpSpPr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724128" y="2636912"/>
              <a:ext cx="1152128" cy="1542364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5" cstate="print">
              <a:biLevel thresh="25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012821" y="2636912"/>
              <a:ext cx="1368152" cy="1507286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3" name="12 CuadroTexto"/>
          <p:cNvSpPr txBox="1"/>
          <p:nvPr/>
        </p:nvSpPr>
        <p:spPr>
          <a:xfrm>
            <a:off x="226829" y="6516537"/>
            <a:ext cx="21916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1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Fuente: BDUA, Septiembre 2015</a:t>
            </a:r>
            <a:endParaRPr lang="en-US" sz="1100" dirty="0">
              <a:solidFill>
                <a:prstClr val="black">
                  <a:lumMod val="65000"/>
                  <a:lumOff val="35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xmlns="" val="3396335241"/>
              </p:ext>
            </p:extLst>
          </p:nvPr>
        </p:nvGraphicFramePr>
        <p:xfrm>
          <a:off x="226829" y="1412776"/>
          <a:ext cx="5209267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0" name="Rectángulo 35"/>
          <p:cNvSpPr/>
          <p:nvPr/>
        </p:nvSpPr>
        <p:spPr>
          <a:xfrm>
            <a:off x="5293427" y="5013176"/>
            <a:ext cx="367106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5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Todos los colombianos con el </a:t>
            </a:r>
            <a:r>
              <a:rPr lang="es-CO" sz="1500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mismo plan de beneficios</a:t>
            </a:r>
            <a:endParaRPr lang="es-ES" sz="15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14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604" t="53017" r="45321" b="9968"/>
          <a:stretch/>
        </p:blipFill>
        <p:spPr bwMode="auto">
          <a:xfrm>
            <a:off x="5004048" y="21694"/>
            <a:ext cx="4122699" cy="815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15 Grupo"/>
          <p:cNvGrpSpPr/>
          <p:nvPr/>
        </p:nvGrpSpPr>
        <p:grpSpPr>
          <a:xfrm>
            <a:off x="0" y="1556792"/>
            <a:ext cx="4572000" cy="3775217"/>
            <a:chOff x="0" y="1556792"/>
            <a:chExt cx="4572000" cy="3775217"/>
          </a:xfrm>
        </p:grpSpPr>
        <p:sp>
          <p:nvSpPr>
            <p:cNvPr id="11" name="10 CuadroTexto"/>
            <p:cNvSpPr txBox="1"/>
            <p:nvPr/>
          </p:nvSpPr>
          <p:spPr>
            <a:xfrm>
              <a:off x="323528" y="1556792"/>
              <a:ext cx="40742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200" b="1" dirty="0" smtClean="0">
                  <a:solidFill>
                    <a:srgbClr val="00A0BA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Afiliación por quintiles (ingreso per cápita del hogar) </a:t>
              </a:r>
              <a:endParaRPr lang="es-CO" sz="1200" b="1" dirty="0">
                <a:solidFill>
                  <a:srgbClr val="00A0BA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1946449"/>
              <a:ext cx="4572000" cy="3385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5" name="14 CuadroTexto"/>
          <p:cNvSpPr txBox="1"/>
          <p:nvPr/>
        </p:nvSpPr>
        <p:spPr>
          <a:xfrm>
            <a:off x="142844" y="6500834"/>
            <a:ext cx="139012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8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Fuente: ECV, cálculos MPS</a:t>
            </a:r>
            <a:endParaRPr lang="es-CO" sz="800" b="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4788024" y="183778"/>
            <a:ext cx="4186808" cy="5809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Avances en cobertura</a:t>
            </a:r>
            <a:endParaRPr kumimoji="0" lang="es-CO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10 Marcador de contenido"/>
          <p:cNvSpPr>
            <a:spLocks noGrp="1"/>
          </p:cNvSpPr>
          <p:nvPr>
            <p:ph type="subTitle" idx="4294967295"/>
          </p:nvPr>
        </p:nvSpPr>
        <p:spPr>
          <a:xfrm>
            <a:off x="1339552" y="5608446"/>
            <a:ext cx="6400800" cy="307975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s-CO" sz="2000" b="1" dirty="0" smtClean="0">
                <a:solidFill>
                  <a:srgbClr val="00A0B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Cobertura = equidad</a:t>
            </a:r>
            <a:endParaRPr lang="es-CO" sz="2000" b="1" dirty="0">
              <a:solidFill>
                <a:srgbClr val="00A0BA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3" name="17 Grupo"/>
          <p:cNvGrpSpPr/>
          <p:nvPr/>
        </p:nvGrpSpPr>
        <p:grpSpPr>
          <a:xfrm>
            <a:off x="4545708" y="1484784"/>
            <a:ext cx="4429124" cy="3847225"/>
            <a:chOff x="4545708" y="1484784"/>
            <a:chExt cx="4429124" cy="3847225"/>
          </a:xfrm>
        </p:grpSpPr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45708" y="1902985"/>
              <a:ext cx="4429124" cy="3429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" name="11 CuadroTexto"/>
            <p:cNvSpPr txBox="1"/>
            <p:nvPr/>
          </p:nvSpPr>
          <p:spPr>
            <a:xfrm>
              <a:off x="5364088" y="1484784"/>
              <a:ext cx="26432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200" b="1" dirty="0" smtClean="0">
                  <a:solidFill>
                    <a:srgbClr val="00A0BA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Afiliación según zona geográfica</a:t>
              </a:r>
              <a:endParaRPr lang="es-CO" sz="1200" b="1" dirty="0">
                <a:solidFill>
                  <a:srgbClr val="00A0BA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242853"/>
            <a:ext cx="8064896" cy="4481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15 CuadroTexto"/>
          <p:cNvSpPr txBox="1"/>
          <p:nvPr/>
        </p:nvSpPr>
        <p:spPr>
          <a:xfrm>
            <a:off x="142844" y="5517232"/>
            <a:ext cx="8964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La consulta por prevención creció </a:t>
            </a:r>
            <a:r>
              <a:rPr lang="es-CO" b="1" dirty="0" smtClean="0">
                <a:solidFill>
                  <a:srgbClr val="2897A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83%</a:t>
            </a:r>
            <a:r>
              <a:rPr lang="es-CO" sz="1600" b="1" dirty="0" smtClean="0">
                <a:solidFill>
                  <a:srgbClr val="3FD3C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s-CO" sz="16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entre 1997 y 2010</a:t>
            </a:r>
            <a:r>
              <a:rPr lang="es-CO" sz="1600" b="0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algn="ctr"/>
            <a:r>
              <a:rPr lang="es-CO" sz="1600" b="0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s-CO" sz="16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Principalmente, por el incremento del</a:t>
            </a:r>
            <a:r>
              <a:rPr lang="es-CO" sz="1600" b="0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s-CO" b="1" dirty="0" smtClean="0">
                <a:solidFill>
                  <a:srgbClr val="2897A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109%</a:t>
            </a:r>
            <a:r>
              <a:rPr lang="es-CO" b="1" dirty="0" smtClean="0">
                <a:solidFill>
                  <a:srgbClr val="00A0B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s-CO" sz="1600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 el quintil más pobre de la población. 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142844" y="6500834"/>
            <a:ext cx="17908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Fuente: ENDS  y ECV, cálculos MPS</a:t>
            </a:r>
            <a:endParaRPr lang="es-CO" sz="800" b="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10 Marcador de contenido"/>
          <p:cNvSpPr txBox="1">
            <a:spLocks/>
          </p:cNvSpPr>
          <p:nvPr/>
        </p:nvSpPr>
        <p:spPr>
          <a:xfrm>
            <a:off x="323528" y="404664"/>
            <a:ext cx="4536504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897A6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+ Cobertura = mayor</a:t>
            </a:r>
            <a:r>
              <a:rPr kumimoji="0" lang="es-CO" sz="2000" b="1" i="0" u="none" strike="noStrike" kern="1200" cap="none" spc="0" normalizeH="0" noProof="0" dirty="0" smtClean="0">
                <a:ln>
                  <a:noFill/>
                </a:ln>
                <a:solidFill>
                  <a:srgbClr val="2897A6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acceso a consulta por prevención</a:t>
            </a:r>
            <a:endParaRPr kumimoji="0" lang="es-CO" sz="2000" b="1" i="0" u="none" strike="noStrike" kern="1200" cap="none" spc="0" normalizeH="0" baseline="0" noProof="0" dirty="0">
              <a:ln>
                <a:noFill/>
              </a:ln>
              <a:solidFill>
                <a:srgbClr val="2897A6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604" t="53017" r="45321" b="9968"/>
          <a:stretch/>
        </p:blipFill>
        <p:spPr bwMode="auto">
          <a:xfrm>
            <a:off x="5364088" y="34319"/>
            <a:ext cx="3690651" cy="802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1 Título"/>
          <p:cNvSpPr txBox="1">
            <a:spLocks/>
          </p:cNvSpPr>
          <p:nvPr/>
        </p:nvSpPr>
        <p:spPr>
          <a:xfrm>
            <a:off x="5292080" y="183778"/>
            <a:ext cx="3682752" cy="5809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Avances en cobertura</a:t>
            </a:r>
            <a:endParaRPr kumimoji="0" lang="es-CO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604" t="53017" r="45321" b="9968"/>
          <a:stretch/>
        </p:blipFill>
        <p:spPr bwMode="auto">
          <a:xfrm>
            <a:off x="395536" y="404665"/>
            <a:ext cx="8496944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39552" y="476672"/>
            <a:ext cx="8136904" cy="2808312"/>
          </a:xfrm>
          <a:prstGeom prst="rect">
            <a:avLst/>
          </a:prstGeom>
        </p:spPr>
        <p:txBody>
          <a:bodyPr lIns="90488" tIns="44450" rIns="90488" bIns="44450"/>
          <a:lstStyle/>
          <a:p>
            <a:pPr algn="ctr" defTabSz="762000">
              <a:lnSpc>
                <a:spcPct val="90000"/>
              </a:lnSpc>
              <a:spcBef>
                <a:spcPct val="20000"/>
              </a:spcBef>
              <a:buFont typeface="Tahoma" pitchFamily="34" charset="0"/>
              <a:buNone/>
              <a:defRPr/>
            </a:pPr>
            <a:r>
              <a:rPr lang="es-E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es-ES" sz="2400" b="1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Territorios y políticas públicas</a:t>
            </a:r>
            <a:r>
              <a:rPr lang="es-ES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</a:t>
            </a:r>
          </a:p>
          <a:p>
            <a:pPr algn="ctr" defTabSz="762000">
              <a:lnSpc>
                <a:spcPct val="90000"/>
              </a:lnSpc>
              <a:spcBef>
                <a:spcPct val="20000"/>
              </a:spcBef>
              <a:buFont typeface="Tahoma" pitchFamily="34" charset="0"/>
              <a:buNone/>
              <a:defRPr/>
            </a:pPr>
            <a:endParaRPr lang="es-CO" sz="2400" b="1" kern="0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defTabSz="762000">
              <a:lnSpc>
                <a:spcPct val="90000"/>
              </a:lnSpc>
              <a:spcBef>
                <a:spcPct val="20000"/>
              </a:spcBef>
              <a:buFont typeface="Tahoma" pitchFamily="34" charset="0"/>
              <a:buNone/>
              <a:defRPr/>
            </a:pPr>
            <a:r>
              <a:rPr lang="es-E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gestión territorial de las políticas sociales y las políticas de salud: enfoque complementario y </a:t>
            </a:r>
            <a:r>
              <a:rPr lang="es-E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convergente</a:t>
            </a:r>
          </a:p>
          <a:p>
            <a:pPr algn="ctr" defTabSz="762000">
              <a:lnSpc>
                <a:spcPct val="90000"/>
              </a:lnSpc>
              <a:spcBef>
                <a:spcPct val="20000"/>
              </a:spcBef>
              <a:buFont typeface="Tahoma" pitchFamily="34" charset="0"/>
              <a:buNone/>
              <a:defRPr/>
            </a:pPr>
            <a:endParaRPr lang="es-ES" sz="24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defTabSz="762000">
              <a:lnSpc>
                <a:spcPct val="90000"/>
              </a:lnSpc>
              <a:spcBef>
                <a:spcPct val="20000"/>
              </a:spcBef>
              <a:defRPr/>
            </a:pPr>
            <a:r>
              <a:rPr lang="es-ES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es-ES" sz="2400" b="1" i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Modelo Integral de Atención en Salud - MIAS</a:t>
            </a:r>
            <a:r>
              <a:rPr lang="es-ES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 </a:t>
            </a:r>
            <a:endParaRPr lang="es-ES_tradnl" sz="2400" b="1" kern="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1476375" y="5445224"/>
            <a:ext cx="6191250" cy="76450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1450" indent="-171450" algn="ctr" eaLnBrk="0" hangingPunct="0">
              <a:lnSpc>
                <a:spcPct val="80000"/>
              </a:lnSpc>
              <a:spcBef>
                <a:spcPct val="20000"/>
              </a:spcBef>
              <a:buFont typeface="Tahoma" pitchFamily="34" charset="0"/>
              <a:buNone/>
            </a:pPr>
            <a:r>
              <a:rPr lang="es-MX" sz="2400" dirty="0" smtClean="0">
                <a:solidFill>
                  <a:schemeClr val="bg1"/>
                </a:solidFill>
                <a:cs typeface="Tahoma" pitchFamily="34" charset="0"/>
              </a:rPr>
              <a:t>Madrid  – España </a:t>
            </a:r>
          </a:p>
          <a:p>
            <a:pPr marL="171450" indent="-171450" algn="ctr" eaLnBrk="0" hangingPunct="0">
              <a:lnSpc>
                <a:spcPct val="80000"/>
              </a:lnSpc>
              <a:spcBef>
                <a:spcPct val="20000"/>
              </a:spcBef>
              <a:buFont typeface="Tahoma" pitchFamily="34" charset="0"/>
              <a:buNone/>
            </a:pPr>
            <a:r>
              <a:rPr lang="es-MX" sz="2400" dirty="0">
                <a:solidFill>
                  <a:schemeClr val="bg1"/>
                </a:solidFill>
                <a:cs typeface="Tahoma" pitchFamily="34" charset="0"/>
              </a:rPr>
              <a:t> </a:t>
            </a:r>
            <a:r>
              <a:rPr lang="es-MX" sz="2400" dirty="0" smtClean="0">
                <a:solidFill>
                  <a:schemeClr val="bg1"/>
                </a:solidFill>
                <a:cs typeface="Tahoma" pitchFamily="34" charset="0"/>
              </a:rPr>
              <a:t>Octubre 2015 </a:t>
            </a:r>
            <a:endParaRPr lang="es-MX" sz="2400" dirty="0">
              <a:solidFill>
                <a:schemeClr val="bg1"/>
              </a:solidFill>
              <a:cs typeface="Tahoma" pitchFamily="34" charset="0"/>
            </a:endParaRP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7309" y="3789964"/>
            <a:ext cx="3700912" cy="277211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5798" y="5906329"/>
            <a:ext cx="2833691" cy="606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035021"/>
            <a:ext cx="7992888" cy="4482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CuadroTexto"/>
          <p:cNvSpPr txBox="1"/>
          <p:nvPr/>
        </p:nvSpPr>
        <p:spPr>
          <a:xfrm>
            <a:off x="374848" y="5373216"/>
            <a:ext cx="846631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El porcentaje de mujeres con un mínimo número de controles  (al menos cuatro) pasó de un </a:t>
            </a:r>
            <a:r>
              <a:rPr lang="es-CO" sz="1800" b="1" dirty="0" smtClean="0">
                <a:solidFill>
                  <a:srgbClr val="2897A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70%</a:t>
            </a:r>
            <a:r>
              <a:rPr lang="es-CO" sz="16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en 1990 a </a:t>
            </a:r>
            <a:r>
              <a:rPr lang="es-CO" sz="1600" b="1" dirty="0" smtClean="0">
                <a:solidFill>
                  <a:srgbClr val="2897A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90%</a:t>
            </a:r>
            <a:r>
              <a:rPr lang="es-CO" sz="1600" b="0" dirty="0" smtClean="0">
                <a:solidFill>
                  <a:srgbClr val="2897A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s-CO" sz="16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en 2010.  A su vez, en el quintil 1, la proporción pasó de </a:t>
            </a:r>
            <a:r>
              <a:rPr lang="es-CO" sz="1600" b="1" dirty="0" smtClean="0">
                <a:solidFill>
                  <a:srgbClr val="2897A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41.5%</a:t>
            </a:r>
            <a:r>
              <a:rPr lang="es-CO" sz="16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a </a:t>
            </a:r>
            <a:r>
              <a:rPr lang="es-CO" sz="1600" b="1" dirty="0" smtClean="0">
                <a:solidFill>
                  <a:srgbClr val="2897A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86.2%</a:t>
            </a:r>
            <a:r>
              <a:rPr lang="es-CO" sz="1600" b="0" dirty="0" smtClean="0">
                <a:solidFill>
                  <a:srgbClr val="2897A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s-CO" sz="16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en el mismo período. </a:t>
            </a:r>
          </a:p>
        </p:txBody>
      </p:sp>
      <p:sp>
        <p:nvSpPr>
          <p:cNvPr id="23" name="22 CuadroTexto"/>
          <p:cNvSpPr txBox="1"/>
          <p:nvPr/>
        </p:nvSpPr>
        <p:spPr>
          <a:xfrm>
            <a:off x="142844" y="6500834"/>
            <a:ext cx="149592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800" b="0" dirty="0" smtClean="0">
                <a:ea typeface="Tahoma" pitchFamily="34" charset="0"/>
                <a:cs typeface="Tahoma" pitchFamily="34" charset="0"/>
              </a:rPr>
              <a:t>Fuente: ENDS , cálculos MPS</a:t>
            </a:r>
            <a:endParaRPr lang="es-CO" sz="800" b="0" dirty="0"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10 Marcador de contenido"/>
          <p:cNvSpPr txBox="1">
            <a:spLocks/>
          </p:cNvSpPr>
          <p:nvPr/>
        </p:nvSpPr>
        <p:spPr>
          <a:xfrm>
            <a:off x="179512" y="260648"/>
            <a:ext cx="403244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897A6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Mayor control prenatal</a:t>
            </a:r>
            <a:endParaRPr kumimoji="0" lang="es-CO" sz="2400" b="1" i="0" u="none" strike="noStrike" kern="1200" cap="none" spc="0" normalizeH="0" baseline="0" noProof="0" dirty="0">
              <a:ln>
                <a:noFill/>
              </a:ln>
              <a:solidFill>
                <a:srgbClr val="2897A6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604" t="53017" r="45321" b="9968"/>
          <a:stretch/>
        </p:blipFill>
        <p:spPr bwMode="auto">
          <a:xfrm>
            <a:off x="5148064" y="21694"/>
            <a:ext cx="3978683" cy="815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1 Título"/>
          <p:cNvSpPr txBox="1">
            <a:spLocks/>
          </p:cNvSpPr>
          <p:nvPr/>
        </p:nvSpPr>
        <p:spPr>
          <a:xfrm>
            <a:off x="5076056" y="183778"/>
            <a:ext cx="3898776" cy="5809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Avances en cobertura</a:t>
            </a:r>
            <a:endParaRPr kumimoji="0" lang="es-CO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769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32185" y="3860800"/>
            <a:ext cx="6480175" cy="1343025"/>
          </a:xfrm>
        </p:spPr>
        <p:txBody>
          <a:bodyPr lIns="90488" tIns="44450" rIns="90488" bIns="44450" anchor="ctr"/>
          <a:lstStyle/>
          <a:p>
            <a:pPr marL="609600" indent="-609600" algn="ctr" defTabSz="762000">
              <a:lnSpc>
                <a:spcPct val="90000"/>
              </a:lnSpc>
              <a:buNone/>
              <a:defRPr/>
            </a:pPr>
            <a:r>
              <a:rPr lang="es-ES_tradnl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Resultados en salud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604" t="53017" r="45321" b="9968"/>
          <a:stretch/>
        </p:blipFill>
        <p:spPr bwMode="auto">
          <a:xfrm>
            <a:off x="2411426" y="2407849"/>
            <a:ext cx="4464570" cy="1070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76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411426" y="2407849"/>
            <a:ext cx="4463689" cy="1021151"/>
          </a:xfrm>
        </p:spPr>
        <p:txBody>
          <a:bodyPr lIns="90488" tIns="44450" rIns="90488" bIns="44450"/>
          <a:lstStyle/>
          <a:p>
            <a:pPr algn="ctr">
              <a:defRPr/>
            </a:pPr>
            <a:r>
              <a:rPr lang="es-ES_trad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COLOMBIA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181"/>
          <p:cNvSpPr>
            <a:spLocks noChangeArrowheads="1"/>
          </p:cNvSpPr>
          <p:nvPr/>
        </p:nvSpPr>
        <p:spPr bwMode="gray">
          <a:xfrm>
            <a:off x="395536" y="980728"/>
            <a:ext cx="3960990" cy="42431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45720" rIns="45720" anchor="ctr"/>
          <a:lstStyle/>
          <a:p>
            <a:pPr algn="ctr"/>
            <a:r>
              <a:rPr lang="es-CO" sz="1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Resultados en salud</a:t>
            </a:r>
            <a:endParaRPr lang="es-CO" sz="16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" name="2 Conector recto"/>
          <p:cNvCxnSpPr/>
          <p:nvPr/>
        </p:nvCxnSpPr>
        <p:spPr>
          <a:xfrm>
            <a:off x="7308304" y="1478637"/>
            <a:ext cx="0" cy="505285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ángulo 5"/>
          <p:cNvSpPr/>
          <p:nvPr/>
        </p:nvSpPr>
        <p:spPr>
          <a:xfrm>
            <a:off x="558422" y="2492896"/>
            <a:ext cx="81180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200" b="1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Nuevas vacunas: </a:t>
            </a:r>
            <a:r>
              <a:rPr lang="es-CO" sz="12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neumococo, hepatitis A, tosferina </a:t>
            </a:r>
            <a:r>
              <a:rPr lang="es-CO" sz="12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acelular</a:t>
            </a:r>
            <a:r>
              <a:rPr lang="es-CO" sz="12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gestantes, VPH y varicela.</a:t>
            </a:r>
          </a:p>
          <a:p>
            <a:r>
              <a:rPr lang="es-CO" sz="12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Contamos con el plan </a:t>
            </a:r>
            <a:r>
              <a:rPr lang="es-CO" sz="1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inmunización </a:t>
            </a:r>
            <a:r>
              <a:rPr lang="es-CO" sz="12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gratuito más completo y moderno de </a:t>
            </a:r>
            <a:r>
              <a:rPr lang="es-CO" sz="1200" b="1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las Américas</a:t>
            </a:r>
            <a:endParaRPr lang="es-CO" sz="1200" b="1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Rectángulo 5"/>
          <p:cNvSpPr/>
          <p:nvPr/>
        </p:nvSpPr>
        <p:spPr>
          <a:xfrm>
            <a:off x="563877" y="3335650"/>
            <a:ext cx="37444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400" b="1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Libres</a:t>
            </a:r>
            <a:r>
              <a:rPr lang="es-CO" sz="1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lang="es-CO" sz="1400" b="1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sarampión y rubéola</a:t>
            </a:r>
          </a:p>
        </p:txBody>
      </p:sp>
      <p:sp>
        <p:nvSpPr>
          <p:cNvPr id="19" name="Rectángulo 5"/>
          <p:cNvSpPr/>
          <p:nvPr/>
        </p:nvSpPr>
        <p:spPr>
          <a:xfrm>
            <a:off x="635614" y="4005064"/>
            <a:ext cx="723950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Líderes en América en la estrategia de </a:t>
            </a:r>
            <a:r>
              <a:rPr lang="es-CO" sz="1400" b="1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erradicación de la malaria</a:t>
            </a:r>
          </a:p>
        </p:txBody>
      </p:sp>
      <p:pic>
        <p:nvPicPr>
          <p:cNvPr id="20" name="Picture 4" descr="https://encrypted-tbn0.gstatic.com/images?q=tbn:ANd9GcR8YezGz4lfOneVpmTOIos_UUBac5eC6wvUnDFEwr_xjJLluR_p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575" b="100000" l="10000" r="90000"/>
                    </a14:imgEffect>
                    <a14:imgEffect>
                      <a14:colorTemperature colorTemp="112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97016" y="4012342"/>
            <a:ext cx="411266" cy="357802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grpSp>
        <p:nvGrpSpPr>
          <p:cNvPr id="5" name="33 Grupo"/>
          <p:cNvGrpSpPr>
            <a:grpSpLocks noChangeAspect="1"/>
          </p:cNvGrpSpPr>
          <p:nvPr/>
        </p:nvGrpSpPr>
        <p:grpSpPr>
          <a:xfrm>
            <a:off x="4402265" y="3244656"/>
            <a:ext cx="165112" cy="518923"/>
            <a:chOff x="4139967" y="1916825"/>
            <a:chExt cx="864100" cy="2088227"/>
          </a:xfrm>
        </p:grpSpPr>
        <p:pic>
          <p:nvPicPr>
            <p:cNvPr id="22" name="Picture 8" descr="http://brigade.codeforamerica.org/assets/openimpact/icon_community.png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7">
                      <a14:imgEffect>
                        <a14:sharpenSoften amount="100000"/>
                      </a14:imgEffect>
                      <a14:imgEffect>
                        <a14:brightnessContrast bright="100000" contrast="-100000"/>
                      </a14:imgEffect>
                    </a14:imgLayer>
                  </a14:imgProps>
                </a:ext>
              </a:extLst>
            </a:blip>
            <a:srcRect l="70669" t="3848" b="5742"/>
            <a:stretch>
              <a:fillRect/>
            </a:stretch>
          </p:blipFill>
          <p:spPr bwMode="auto">
            <a:xfrm flipH="1">
              <a:off x="4139967" y="1916825"/>
              <a:ext cx="864100" cy="2088227"/>
            </a:xfrm>
            <a:prstGeom prst="rect">
              <a:avLst/>
            </a:prstGeom>
            <a:noFill/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3" name="22 Elipse"/>
            <p:cNvSpPr/>
            <p:nvPr/>
          </p:nvSpPr>
          <p:spPr>
            <a:xfrm>
              <a:off x="4421242" y="2117394"/>
              <a:ext cx="72854" cy="4244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" name="23 Elipse"/>
            <p:cNvSpPr/>
            <p:nvPr/>
          </p:nvSpPr>
          <p:spPr>
            <a:xfrm>
              <a:off x="4348388" y="2518529"/>
              <a:ext cx="72854" cy="4244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5" name="24 Elipse"/>
            <p:cNvSpPr/>
            <p:nvPr/>
          </p:nvSpPr>
          <p:spPr>
            <a:xfrm>
              <a:off x="4421242" y="2317960"/>
              <a:ext cx="72854" cy="4244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" name="25 Elipse"/>
            <p:cNvSpPr/>
            <p:nvPr/>
          </p:nvSpPr>
          <p:spPr>
            <a:xfrm>
              <a:off x="4639800" y="2251105"/>
              <a:ext cx="72854" cy="4244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26 Elipse"/>
            <p:cNvSpPr/>
            <p:nvPr/>
          </p:nvSpPr>
          <p:spPr>
            <a:xfrm>
              <a:off x="4566946" y="2785953"/>
              <a:ext cx="72854" cy="4244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27 Elipse"/>
            <p:cNvSpPr/>
            <p:nvPr/>
          </p:nvSpPr>
          <p:spPr>
            <a:xfrm>
              <a:off x="4712654" y="2518532"/>
              <a:ext cx="72854" cy="4244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" name="28 Elipse"/>
            <p:cNvSpPr/>
            <p:nvPr/>
          </p:nvSpPr>
          <p:spPr>
            <a:xfrm>
              <a:off x="4858359" y="2986525"/>
              <a:ext cx="72854" cy="4244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" name="29 Elipse"/>
            <p:cNvSpPr/>
            <p:nvPr/>
          </p:nvSpPr>
          <p:spPr>
            <a:xfrm>
              <a:off x="4202683" y="2986522"/>
              <a:ext cx="72854" cy="4244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1" name="30 Elipse"/>
            <p:cNvSpPr/>
            <p:nvPr/>
          </p:nvSpPr>
          <p:spPr>
            <a:xfrm>
              <a:off x="4494092" y="3187091"/>
              <a:ext cx="72854" cy="4244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" name="32 Elipse"/>
            <p:cNvSpPr/>
            <p:nvPr/>
          </p:nvSpPr>
          <p:spPr>
            <a:xfrm>
              <a:off x="4566929" y="3454523"/>
              <a:ext cx="72854" cy="4244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4" name="Rectángulo 3"/>
          <p:cNvSpPr/>
          <p:nvPr/>
        </p:nvSpPr>
        <p:spPr>
          <a:xfrm>
            <a:off x="190768" y="1724673"/>
            <a:ext cx="83416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Font typeface="Wingdings" pitchFamily="2" charset="2"/>
              <a:buChar char="ü"/>
            </a:pPr>
            <a:r>
              <a:rPr lang="es-CO" sz="1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Disminución sostenida en la </a:t>
            </a:r>
            <a:r>
              <a:rPr lang="es-CO" sz="1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mortalidad infantil</a:t>
            </a:r>
            <a:r>
              <a:rPr lang="es-CO" sz="1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CO" sz="1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(&lt; 1 </a:t>
            </a:r>
            <a:r>
              <a:rPr lang="es-CO" sz="1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año) y en la niñez </a:t>
            </a:r>
            <a:r>
              <a:rPr lang="es-CO" sz="1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(&lt; </a:t>
            </a:r>
            <a:r>
              <a:rPr lang="es-CO" sz="1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años</a:t>
            </a:r>
            <a:r>
              <a:rPr lang="es-CO" sz="1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 </a:t>
            </a:r>
            <a:endParaRPr lang="es-CO" sz="14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986" y="1769198"/>
            <a:ext cx="469992" cy="300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6225" y="2539055"/>
            <a:ext cx="347504" cy="347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0" name="Gráfico 69"/>
          <p:cNvGraphicFramePr/>
          <p:nvPr>
            <p:extLst>
              <p:ext uri="{D42A27DB-BD31-4B8C-83A1-F6EECF244321}">
                <p14:modId xmlns:p14="http://schemas.microsoft.com/office/powerpoint/2010/main" xmlns="" val="3463464288"/>
              </p:ext>
            </p:extLst>
          </p:nvPr>
        </p:nvGraphicFramePr>
        <p:xfrm>
          <a:off x="10270" y="4399178"/>
          <a:ext cx="5383441" cy="2435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pic>
        <p:nvPicPr>
          <p:cNvPr id="40" name="Picture 2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604" t="53017" r="45321" b="9968"/>
          <a:stretch/>
        </p:blipFill>
        <p:spPr bwMode="auto">
          <a:xfrm>
            <a:off x="4660847" y="-27384"/>
            <a:ext cx="4464570" cy="894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6 Rectángulo"/>
          <p:cNvSpPr/>
          <p:nvPr/>
        </p:nvSpPr>
        <p:spPr>
          <a:xfrm>
            <a:off x="4716016" y="116632"/>
            <a:ext cx="4341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Salud</a:t>
            </a:r>
          </a:p>
          <a:p>
            <a:pPr algn="r"/>
            <a:r>
              <a:rPr lang="es-CO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Acceso para todos los colombianos</a:t>
            </a:r>
            <a:endParaRPr lang="es-CO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360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539552" y="1631245"/>
            <a:ext cx="79987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La mayor cobertura se tradujo en una disminución sustancial de la desigualdad entre ricos y </a:t>
            </a:r>
            <a:r>
              <a:rPr lang="es-CO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pobres, </a:t>
            </a:r>
            <a:r>
              <a:rPr lang="es-CO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y entre habitantes de zonas urbanas y rurales</a:t>
            </a:r>
            <a:r>
              <a:rPr lang="es-CO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pPr algn="just"/>
            <a:endParaRPr lang="es-CO" sz="2400" dirty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2400" b="1" i="1" dirty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La afiliación en el 20% más pobre de la población pasó de 4% en 1993 a 89,8% en </a:t>
            </a:r>
            <a:r>
              <a:rPr lang="es-CO" sz="2400" b="1" i="1" dirty="0" smtClean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2013.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sz="2400" b="1" i="1" dirty="0">
              <a:solidFill>
                <a:schemeClr val="accent5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2400" b="1" i="1" dirty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La afiliación en las zonas rurales pasó de 7% en 1993 a 90,9% en 2013.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604" t="53017" r="45321" b="9968"/>
          <a:stretch/>
        </p:blipFill>
        <p:spPr bwMode="auto">
          <a:xfrm>
            <a:off x="3347864" y="-17686"/>
            <a:ext cx="5778883" cy="1070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3563888" y="0"/>
            <a:ext cx="5436096" cy="847526"/>
          </a:xfrm>
        </p:spPr>
        <p:txBody>
          <a:bodyPr>
            <a:noAutofit/>
          </a:bodyPr>
          <a:lstStyle/>
          <a:p>
            <a:pPr algn="r"/>
            <a:r>
              <a:rPr lang="es-CO" sz="2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Mayor cobertura: Menor desigualdad</a:t>
            </a:r>
            <a:endParaRPr lang="en-US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6223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23528" y="980728"/>
            <a:ext cx="8496944" cy="403187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es-MX" sz="2800" i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Colombia, Trasciende el enfoque medicalizado de la salud, al realizar el abordaje desde los determinantes sociales, para entender las diferentes configuraciones de vulnerabilidad. </a:t>
            </a:r>
          </a:p>
          <a:p>
            <a:pPr algn="just">
              <a:defRPr/>
            </a:pPr>
            <a:endParaRPr lang="es-MX" sz="1600" i="1" dirty="0" smtClean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defRPr/>
            </a:pPr>
            <a:r>
              <a:rPr lang="es-MX" sz="2800" i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 avanza en el análisis de trayectorias</a:t>
            </a:r>
            <a:endParaRPr lang="es-ES" sz="1600" i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defRPr/>
            </a:pPr>
            <a:endParaRPr lang="es-MX" sz="1600" i="1" dirty="0" smtClean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defRPr/>
            </a:pPr>
            <a:r>
              <a:rPr lang="es-MX" sz="2800" i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Entiende la </a:t>
            </a:r>
            <a:r>
              <a:rPr lang="es-CO" sz="2800" i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salud como el resultado de lo que hace el conjunto de la sociedad, sus instituciones públicas y privadas y los ciudadanos.</a:t>
            </a:r>
            <a:endParaRPr lang="es-MX" sz="2800" i="1" dirty="0" smtClean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186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 idx="4294967295"/>
          </p:nvPr>
        </p:nvSpPr>
        <p:spPr>
          <a:xfrm>
            <a:off x="1143000" y="1122363"/>
            <a:ext cx="6858000" cy="2387600"/>
          </a:xfrm>
        </p:spPr>
        <p:txBody>
          <a:bodyPr>
            <a:normAutofit/>
          </a:bodyPr>
          <a:lstStyle/>
          <a:p>
            <a:r>
              <a:rPr lang="es-CO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No es suficiente con tener acceso, es necesario tener servicios de salud con calidad, oportunidad y continuidad</a:t>
            </a:r>
            <a:endParaRPr lang="es-CO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s-CO" sz="40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Los retos del nuevo modelo de salud</a:t>
            </a:r>
            <a:endParaRPr lang="es-CO" sz="40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gnaposto contenuto 2"/>
          <p:cNvSpPr txBox="1">
            <a:spLocks/>
          </p:cNvSpPr>
          <p:nvPr/>
        </p:nvSpPr>
        <p:spPr>
          <a:xfrm>
            <a:off x="216024" y="188640"/>
            <a:ext cx="5724128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lvl="4">
              <a:spcBef>
                <a:spcPts val="600"/>
              </a:spcBef>
            </a:pPr>
            <a:r>
              <a:rPr lang="es-CO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Visión sistemática para análisis de la EQUIDAD EN </a:t>
            </a:r>
            <a:r>
              <a:rPr lang="es-CO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SALUD en Colombia: consenso actores</a:t>
            </a:r>
            <a:endParaRPr lang="es-CO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7345231" y="4864715"/>
            <a:ext cx="17363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0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Priorizar métodos para medición de desigualdades,   </a:t>
            </a:r>
            <a:r>
              <a:rPr lang="es-CO" sz="1000" u="sng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poner en práctica y </a:t>
            </a:r>
            <a:r>
              <a:rPr lang="es-CO" sz="1000" u="sng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generar evidencia relevante</a:t>
            </a:r>
            <a:endParaRPr lang="es-CO" sz="10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0520" y="1556792"/>
            <a:ext cx="1445976" cy="239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78852" y="1700808"/>
            <a:ext cx="1383244" cy="233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08973" y="1628800"/>
            <a:ext cx="1438726" cy="224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47" y="1700809"/>
            <a:ext cx="1683074" cy="2375956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 descr="http://www.cuentadealtocosto.org/byblos/images/PDSPCo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49632" y="1556792"/>
            <a:ext cx="1371059" cy="229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ángulo redondeado 24"/>
          <p:cNvSpPr/>
          <p:nvPr/>
        </p:nvSpPr>
        <p:spPr>
          <a:xfrm>
            <a:off x="107504" y="1484784"/>
            <a:ext cx="3672408" cy="3227263"/>
          </a:xfrm>
          <a:prstGeom prst="round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6" name="1 Título"/>
          <p:cNvSpPr txBox="1">
            <a:spLocks/>
          </p:cNvSpPr>
          <p:nvPr/>
        </p:nvSpPr>
        <p:spPr>
          <a:xfrm>
            <a:off x="256955" y="4847794"/>
            <a:ext cx="1565400" cy="62162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A0BA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1000" b="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Necesidad de un marco para el monitoreo de la equidad en salud.</a:t>
            </a:r>
          </a:p>
        </p:txBody>
      </p:sp>
      <p:sp>
        <p:nvSpPr>
          <p:cNvPr id="27" name="Rectángulo 26"/>
          <p:cNvSpPr/>
          <p:nvPr/>
        </p:nvSpPr>
        <p:spPr>
          <a:xfrm>
            <a:off x="2094904" y="4912292"/>
            <a:ext cx="1467192" cy="86177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CO" sz="1000" u="sng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Lograr consensos en los significados de equidad </a:t>
            </a:r>
            <a:r>
              <a:rPr lang="es-CO" sz="10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 salud, desigualdades, inequidades</a:t>
            </a:r>
            <a:r>
              <a:rPr lang="es-CO" sz="10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…</a:t>
            </a:r>
            <a:endParaRPr lang="es-CO" sz="10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8" name="Rectángulo redondeado 27"/>
          <p:cNvSpPr/>
          <p:nvPr/>
        </p:nvSpPr>
        <p:spPr>
          <a:xfrm>
            <a:off x="3966991" y="1412776"/>
            <a:ext cx="3405712" cy="3227263"/>
          </a:xfrm>
          <a:prstGeom prst="roundRect">
            <a:avLst/>
          </a:prstGeom>
          <a:noFill/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00B050"/>
              </a:solidFill>
            </a:endParaRPr>
          </a:p>
        </p:txBody>
      </p:sp>
      <p:sp>
        <p:nvSpPr>
          <p:cNvPr id="29" name="Rectángulo 28"/>
          <p:cNvSpPr/>
          <p:nvPr/>
        </p:nvSpPr>
        <p:spPr>
          <a:xfrm>
            <a:off x="4835161" y="4901662"/>
            <a:ext cx="1882060" cy="4154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CO" sz="1000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Una </a:t>
            </a:r>
            <a:r>
              <a:rPr lang="es-CO" sz="1000" u="sng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visión sistemática </a:t>
            </a:r>
            <a:r>
              <a:rPr lang="es-CO" sz="1000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 la equidad es requerida</a:t>
            </a:r>
            <a:r>
              <a:rPr lang="es-CO" sz="10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s-CO" sz="1000" dirty="0">
              <a:solidFill>
                <a:schemeClr val="accent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" name="Imagen 2">
            <a:hlinkClick r:id="rId7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464601" y="4186073"/>
            <a:ext cx="438150" cy="352425"/>
          </a:xfrm>
          <a:prstGeom prst="rect">
            <a:avLst/>
          </a:prstGeom>
        </p:spPr>
      </p:pic>
      <p:pic>
        <p:nvPicPr>
          <p:cNvPr id="4" name="Imagen 3">
            <a:hlinkClick r:id="rId9"/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90632" y="4186073"/>
            <a:ext cx="438150" cy="352425"/>
          </a:xfrm>
          <a:prstGeom prst="rect">
            <a:avLst/>
          </a:prstGeom>
        </p:spPr>
      </p:pic>
      <p:pic>
        <p:nvPicPr>
          <p:cNvPr id="13" name="Imagen 12">
            <a:hlinkClick r:id="rId10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279071" y="4174991"/>
            <a:ext cx="438150" cy="352425"/>
          </a:xfrm>
          <a:prstGeom prst="rect">
            <a:avLst/>
          </a:prstGeom>
        </p:spPr>
      </p:pic>
      <p:pic>
        <p:nvPicPr>
          <p:cNvPr id="14" name="Imagen 13">
            <a:hlinkClick r:id="rId11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106209" y="4181031"/>
            <a:ext cx="438150" cy="352425"/>
          </a:xfrm>
          <a:prstGeom prst="rect">
            <a:avLst/>
          </a:prstGeom>
        </p:spPr>
      </p:pic>
      <p:pic>
        <p:nvPicPr>
          <p:cNvPr id="15" name="Imagen 14">
            <a:hlinkClick r:id="rId11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651399" y="4253237"/>
            <a:ext cx="438150" cy="352425"/>
          </a:xfrm>
          <a:prstGeom prst="rect">
            <a:avLst/>
          </a:prstGeom>
        </p:spPr>
      </p:pic>
      <p:pic>
        <p:nvPicPr>
          <p:cNvPr id="16" name="Imagen 15">
            <a:hlinkClick r:id="rId12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45924" y="4277327"/>
            <a:ext cx="438150" cy="352425"/>
          </a:xfrm>
          <a:prstGeom prst="rect">
            <a:avLst/>
          </a:prstGeom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604" t="53017" r="45321" b="9968"/>
          <a:stretch/>
        </p:blipFill>
        <p:spPr bwMode="auto">
          <a:xfrm>
            <a:off x="6084168" y="36241"/>
            <a:ext cx="3059832" cy="609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itolo 1"/>
          <p:cNvSpPr txBox="1">
            <a:spLocks/>
          </p:cNvSpPr>
          <p:nvPr/>
        </p:nvSpPr>
        <p:spPr>
          <a:xfrm>
            <a:off x="6444208" y="44625"/>
            <a:ext cx="266429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Avances</a:t>
            </a:r>
            <a:endParaRPr kumimoji="0" lang="es-ES_tradnl" sz="33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00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gnaposto contenuto 2"/>
          <p:cNvSpPr txBox="1">
            <a:spLocks/>
          </p:cNvSpPr>
          <p:nvPr/>
        </p:nvSpPr>
        <p:spPr>
          <a:xfrm>
            <a:off x="35496" y="116632"/>
            <a:ext cx="5904656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lvl="4">
              <a:spcBef>
                <a:spcPts val="600"/>
              </a:spcBef>
            </a:pPr>
            <a:r>
              <a:rPr lang="es-CO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Marco estratégico: </a:t>
            </a:r>
            <a:r>
              <a:rPr lang="es-CO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Comisión Intersectorial de Salud Pública en el Plan </a:t>
            </a:r>
            <a:r>
              <a:rPr lang="es-CO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Decenal de Salud Pública 2012-2021 (enfoque de </a:t>
            </a:r>
            <a:r>
              <a:rPr lang="es-CO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DSS y metas relacionadas por sector)</a:t>
            </a:r>
            <a:endParaRPr lang="es-CO" sz="16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15 CuadroTexto"/>
          <p:cNvSpPr txBox="1"/>
          <p:nvPr/>
        </p:nvSpPr>
        <p:spPr>
          <a:xfrm>
            <a:off x="5832017" y="5336820"/>
            <a:ext cx="290769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MX" sz="1000" dirty="0">
                <a:solidFill>
                  <a:schemeClr val="tx2">
                    <a:lumMod val="50000"/>
                  </a:schemeClr>
                </a:solidFill>
                <a:cs typeface="Eurostile"/>
              </a:rPr>
              <a:t>118 Metas Transectoriales</a:t>
            </a:r>
            <a:endParaRPr lang="es-ES_tradnl" sz="1000" dirty="0">
              <a:solidFill>
                <a:schemeClr val="tx2">
                  <a:lumMod val="50000"/>
                </a:schemeClr>
              </a:solidFill>
              <a:cs typeface="Eurostile"/>
            </a:endParaRPr>
          </a:p>
        </p:txBody>
      </p:sp>
      <p:sp>
        <p:nvSpPr>
          <p:cNvPr id="28" name="39 CuadroTexto"/>
          <p:cNvSpPr txBox="1"/>
          <p:nvPr/>
        </p:nvSpPr>
        <p:spPr>
          <a:xfrm>
            <a:off x="6375765" y="3573016"/>
            <a:ext cx="23639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 smtClean="0">
                <a:solidFill>
                  <a:srgbClr val="00B0F0"/>
                </a:solidFill>
              </a:rPr>
              <a:t>Salud en Todas las Políticas = Equidad para todos</a:t>
            </a:r>
            <a:endParaRPr lang="es-CO" sz="2000" b="1" dirty="0">
              <a:solidFill>
                <a:srgbClr val="00B0F0"/>
              </a:solidFill>
            </a:endParaRPr>
          </a:p>
        </p:txBody>
      </p:sp>
      <p:sp>
        <p:nvSpPr>
          <p:cNvPr id="29" name="1 Igual que"/>
          <p:cNvSpPr/>
          <p:nvPr/>
        </p:nvSpPr>
        <p:spPr>
          <a:xfrm>
            <a:off x="5743556" y="3693563"/>
            <a:ext cx="648072" cy="599533"/>
          </a:xfrm>
          <a:prstGeom prst="mathEqual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grpSp>
        <p:nvGrpSpPr>
          <p:cNvPr id="2" name="Grupo 2"/>
          <p:cNvGrpSpPr/>
          <p:nvPr/>
        </p:nvGrpSpPr>
        <p:grpSpPr>
          <a:xfrm>
            <a:off x="323528" y="1412777"/>
            <a:ext cx="5207577" cy="5112568"/>
            <a:chOff x="1281485" y="1679809"/>
            <a:chExt cx="4249620" cy="4845535"/>
          </a:xfrm>
        </p:grpSpPr>
        <p:pic>
          <p:nvPicPr>
            <p:cNvPr id="15" name="Imagen 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1487" y="4357392"/>
              <a:ext cx="1297668" cy="404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Imagen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1487" y="1679809"/>
              <a:ext cx="1297668" cy="4126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Imagen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1485" y="3466275"/>
              <a:ext cx="1284531" cy="397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Imagen 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1487" y="2581510"/>
              <a:ext cx="1297668" cy="404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Imagen 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1486" y="4797659"/>
              <a:ext cx="1304967" cy="404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Imagen 7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1485" y="2996376"/>
              <a:ext cx="1291829" cy="404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Imagen 8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1485" y="3898075"/>
              <a:ext cx="1284531" cy="402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5" descr="logos-mintransporte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1485" y="2132776"/>
              <a:ext cx="1291829" cy="4126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Imagen 9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1486" y="5212525"/>
              <a:ext cx="1269934" cy="397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Imagen 10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1486" y="5629510"/>
              <a:ext cx="1269934" cy="437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72 CuadroTexto"/>
            <p:cNvSpPr txBox="1">
              <a:spLocks noChangeArrowheads="1"/>
            </p:cNvSpPr>
            <p:nvPr/>
          </p:nvSpPr>
          <p:spPr bwMode="auto">
            <a:xfrm>
              <a:off x="3504382" y="2132775"/>
              <a:ext cx="56356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s-CO" altLang="es-CO">
                  <a:latin typeface="+mn-lt"/>
                </a:rPr>
                <a:t>1</a:t>
              </a:r>
            </a:p>
          </p:txBody>
        </p:sp>
        <p:pic>
          <p:nvPicPr>
            <p:cNvPr id="26" name="Imagen 4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1486" y="6095176"/>
              <a:ext cx="1269934" cy="383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3034362" y="3325108"/>
              <a:ext cx="3808725" cy="1184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44 Elipse"/>
            <p:cNvSpPr/>
            <p:nvPr/>
          </p:nvSpPr>
          <p:spPr>
            <a:xfrm>
              <a:off x="3559937" y="1679809"/>
              <a:ext cx="457852" cy="411407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050" b="1" dirty="0" smtClean="0">
                  <a:solidFill>
                    <a:schemeClr val="bg1"/>
                  </a:solidFill>
                  <a:latin typeface="Calibri" pitchFamily="34" charset="0"/>
                </a:rPr>
                <a:t>18</a:t>
              </a:r>
              <a:endParaRPr lang="es-CO" sz="105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31" name="45 Elipse"/>
            <p:cNvSpPr/>
            <p:nvPr/>
          </p:nvSpPr>
          <p:spPr>
            <a:xfrm>
              <a:off x="3535535" y="2128542"/>
              <a:ext cx="457852" cy="41140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050" b="1" dirty="0" smtClean="0">
                  <a:solidFill>
                    <a:schemeClr val="bg1"/>
                  </a:solidFill>
                  <a:latin typeface="Calibri" pitchFamily="34" charset="0"/>
                </a:rPr>
                <a:t>1</a:t>
              </a:r>
              <a:endParaRPr lang="es-CO" sz="105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32" name="46 Elipse"/>
            <p:cNvSpPr/>
            <p:nvPr/>
          </p:nvSpPr>
          <p:spPr>
            <a:xfrm>
              <a:off x="3526416" y="2590223"/>
              <a:ext cx="457852" cy="41140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050" b="1" dirty="0" smtClean="0">
                  <a:solidFill>
                    <a:schemeClr val="bg1"/>
                  </a:solidFill>
                  <a:latin typeface="Calibri" pitchFamily="34" charset="0"/>
                </a:rPr>
                <a:t>2</a:t>
              </a:r>
              <a:endParaRPr lang="es-CO" sz="105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33" name="47 Elipse"/>
            <p:cNvSpPr/>
            <p:nvPr/>
          </p:nvSpPr>
          <p:spPr>
            <a:xfrm>
              <a:off x="3535535" y="3034098"/>
              <a:ext cx="457852" cy="411407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050" b="1" dirty="0" smtClean="0">
                  <a:solidFill>
                    <a:schemeClr val="bg1"/>
                  </a:solidFill>
                  <a:latin typeface="Calibri" pitchFamily="34" charset="0"/>
                </a:rPr>
                <a:t>18</a:t>
              </a:r>
              <a:endParaRPr lang="es-CO" sz="105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34" name="48 Elipse"/>
            <p:cNvSpPr/>
            <p:nvPr/>
          </p:nvSpPr>
          <p:spPr>
            <a:xfrm>
              <a:off x="3528581" y="3486668"/>
              <a:ext cx="457852" cy="411407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050" b="1" dirty="0" smtClean="0">
                  <a:solidFill>
                    <a:schemeClr val="bg1"/>
                  </a:solidFill>
                  <a:latin typeface="Calibri" pitchFamily="34" charset="0"/>
                </a:rPr>
                <a:t>1</a:t>
              </a:r>
              <a:endParaRPr lang="es-CO" sz="105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35" name="49 Elipse"/>
            <p:cNvSpPr/>
            <p:nvPr/>
          </p:nvSpPr>
          <p:spPr>
            <a:xfrm>
              <a:off x="3528581" y="3927536"/>
              <a:ext cx="457852" cy="41140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050" b="1" dirty="0" smtClean="0">
                  <a:solidFill>
                    <a:schemeClr val="bg1"/>
                  </a:solidFill>
                  <a:latin typeface="Calibri" pitchFamily="34" charset="0"/>
                </a:rPr>
                <a:t>9</a:t>
              </a:r>
              <a:endParaRPr lang="es-CO" sz="105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36" name="50 Elipse"/>
            <p:cNvSpPr/>
            <p:nvPr/>
          </p:nvSpPr>
          <p:spPr>
            <a:xfrm>
              <a:off x="3523279" y="4371820"/>
              <a:ext cx="457852" cy="411407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050" b="1" dirty="0" smtClean="0">
                  <a:solidFill>
                    <a:schemeClr val="bg1"/>
                  </a:solidFill>
                  <a:latin typeface="Calibri" pitchFamily="34" charset="0"/>
                </a:rPr>
                <a:t>7</a:t>
              </a:r>
              <a:endParaRPr lang="es-CO" sz="105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37" name="51 Elipse"/>
            <p:cNvSpPr/>
            <p:nvPr/>
          </p:nvSpPr>
          <p:spPr>
            <a:xfrm>
              <a:off x="3498877" y="4801118"/>
              <a:ext cx="457852" cy="411407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050" b="1" dirty="0" smtClean="0">
                  <a:solidFill>
                    <a:schemeClr val="bg1"/>
                  </a:solidFill>
                  <a:latin typeface="Calibri" pitchFamily="34" charset="0"/>
                </a:rPr>
                <a:t>1</a:t>
              </a:r>
              <a:endParaRPr lang="es-CO" sz="105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38" name="52 Elipse"/>
            <p:cNvSpPr/>
            <p:nvPr/>
          </p:nvSpPr>
          <p:spPr>
            <a:xfrm>
              <a:off x="3498877" y="5246639"/>
              <a:ext cx="457852" cy="411407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050" b="1" dirty="0" smtClean="0">
                  <a:solidFill>
                    <a:schemeClr val="tx1"/>
                  </a:solidFill>
                  <a:latin typeface="Calibri" pitchFamily="34" charset="0"/>
                </a:rPr>
                <a:t>18</a:t>
              </a:r>
              <a:endParaRPr lang="es-CO" sz="1050" b="1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39" name="53 Elipse"/>
            <p:cNvSpPr/>
            <p:nvPr/>
          </p:nvSpPr>
          <p:spPr>
            <a:xfrm>
              <a:off x="3498877" y="5670943"/>
              <a:ext cx="457852" cy="411407"/>
            </a:xfrm>
            <a:prstGeom prst="ellipse">
              <a:avLst/>
            </a:prstGeom>
            <a:no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050" b="1" dirty="0" smtClean="0">
                  <a:solidFill>
                    <a:schemeClr val="tx1"/>
                  </a:solidFill>
                  <a:latin typeface="Calibri" pitchFamily="34" charset="0"/>
                </a:rPr>
                <a:t>1</a:t>
              </a:r>
              <a:endParaRPr lang="es-CO" sz="1050" b="1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40" name="54 Elipse"/>
            <p:cNvSpPr/>
            <p:nvPr/>
          </p:nvSpPr>
          <p:spPr>
            <a:xfrm>
              <a:off x="3490410" y="6113937"/>
              <a:ext cx="457852" cy="411407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050" b="1" dirty="0" smtClean="0">
                  <a:solidFill>
                    <a:schemeClr val="bg1"/>
                  </a:solidFill>
                  <a:latin typeface="Calibri" pitchFamily="34" charset="0"/>
                </a:rPr>
                <a:t>5</a:t>
              </a:r>
              <a:endParaRPr lang="es-CO" sz="105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pic>
          <p:nvPicPr>
            <p:cNvPr id="41" name="Picture 2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0014" y="6219627"/>
              <a:ext cx="828675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2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0046" y="5776633"/>
              <a:ext cx="828675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Picture 2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0046" y="4906808"/>
              <a:ext cx="828675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2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8321" y="4477511"/>
              <a:ext cx="828675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2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2907" y="3592358"/>
              <a:ext cx="828675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Picture 2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0046" y="4033226"/>
              <a:ext cx="828675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" name="Picture 2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7629" y="3139788"/>
              <a:ext cx="828675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Picture 2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2908" y="5352329"/>
              <a:ext cx="828675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" name="Picture 2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3844" y="2234232"/>
              <a:ext cx="828675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Picture 2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7519" y="2701629"/>
              <a:ext cx="828675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" name="Picture 2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3843" y="1785499"/>
              <a:ext cx="828675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3" name="Picture 18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88099" y="1412777"/>
            <a:ext cx="2390606" cy="1936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2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604" t="53017" r="45321" b="9968"/>
          <a:stretch/>
        </p:blipFill>
        <p:spPr bwMode="auto">
          <a:xfrm>
            <a:off x="6084168" y="36241"/>
            <a:ext cx="3059832" cy="609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Titolo 1"/>
          <p:cNvSpPr txBox="1">
            <a:spLocks/>
          </p:cNvSpPr>
          <p:nvPr/>
        </p:nvSpPr>
        <p:spPr>
          <a:xfrm>
            <a:off x="6444208" y="44625"/>
            <a:ext cx="266429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Avances</a:t>
            </a:r>
            <a:endParaRPr kumimoji="0" lang="es-ES_tradnl" sz="33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527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gnaposto contenuto 2"/>
          <p:cNvSpPr txBox="1">
            <a:spLocks/>
          </p:cNvSpPr>
          <p:nvPr/>
        </p:nvSpPr>
        <p:spPr>
          <a:xfrm>
            <a:off x="179512" y="188640"/>
            <a:ext cx="5832648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lvl="4">
              <a:spcBef>
                <a:spcPts val="600"/>
              </a:spcBef>
            </a:pPr>
            <a:r>
              <a:rPr lang="es-CO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Marco estratégico: </a:t>
            </a:r>
            <a:r>
              <a:rPr lang="es-CO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Plan </a:t>
            </a:r>
            <a:r>
              <a:rPr lang="es-CO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Decenal de Salud Pública </a:t>
            </a:r>
            <a:endParaRPr lang="es-CO" sz="16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lvl="4">
              <a:spcBef>
                <a:spcPts val="600"/>
              </a:spcBef>
            </a:pPr>
            <a:r>
              <a:rPr lang="es-CO" sz="16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2012-2021</a:t>
            </a:r>
            <a:endParaRPr lang="es-CO" sz="16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2" name="Rectángulo 51"/>
          <p:cNvSpPr/>
          <p:nvPr/>
        </p:nvSpPr>
        <p:spPr>
          <a:xfrm>
            <a:off x="2552633" y="1628800"/>
            <a:ext cx="2160240" cy="8557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dirty="0" smtClean="0">
                <a:solidFill>
                  <a:schemeClr val="tx1"/>
                </a:solidFill>
              </a:rPr>
              <a:t>Visión:</a:t>
            </a:r>
          </a:p>
          <a:p>
            <a:pPr algn="ctr"/>
            <a:r>
              <a:rPr lang="es-CO" sz="1400" dirty="0" smtClean="0">
                <a:solidFill>
                  <a:srgbClr val="0070C0"/>
                </a:solidFill>
              </a:rPr>
              <a:t>lograr al 2021 PAZ, EQUIDAD y DESARROLLO</a:t>
            </a:r>
            <a:endParaRPr lang="es-CO" sz="1400" dirty="0">
              <a:solidFill>
                <a:srgbClr val="0070C0"/>
              </a:solidFill>
            </a:endParaRPr>
          </a:p>
        </p:txBody>
      </p:sp>
      <p:sp>
        <p:nvSpPr>
          <p:cNvPr id="54" name="Rectángulo 53"/>
          <p:cNvSpPr/>
          <p:nvPr/>
        </p:nvSpPr>
        <p:spPr>
          <a:xfrm>
            <a:off x="2120585" y="2897345"/>
            <a:ext cx="2739447" cy="12564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 smtClean="0">
                <a:solidFill>
                  <a:schemeClr val="tx1"/>
                </a:solidFill>
              </a:rPr>
              <a:t>Tres grandes objetivos estratégicos:</a:t>
            </a:r>
          </a:p>
          <a:p>
            <a:pPr algn="ctr"/>
            <a:r>
              <a:rPr lang="es-CO" sz="1300" dirty="0" smtClean="0">
                <a:solidFill>
                  <a:srgbClr val="0070C0"/>
                </a:solidFill>
              </a:rPr>
              <a:t>1 Goce efectivo de Derechos</a:t>
            </a:r>
          </a:p>
          <a:p>
            <a:pPr algn="ctr"/>
            <a:r>
              <a:rPr lang="es-CO" sz="1300" dirty="0" smtClean="0">
                <a:solidFill>
                  <a:srgbClr val="0070C0"/>
                </a:solidFill>
              </a:rPr>
              <a:t>2 Mejorar condiciones de vida</a:t>
            </a:r>
          </a:p>
          <a:p>
            <a:pPr algn="ctr"/>
            <a:r>
              <a:rPr lang="es-CO" sz="1300" dirty="0" smtClean="0">
                <a:solidFill>
                  <a:srgbClr val="0070C0"/>
                </a:solidFill>
              </a:rPr>
              <a:t>3 Cero tolerancia con mortalidad y discapacidad evitables</a:t>
            </a:r>
            <a:endParaRPr lang="es-CO" sz="1300" dirty="0">
              <a:solidFill>
                <a:srgbClr val="0070C0"/>
              </a:solidFill>
            </a:endParaRPr>
          </a:p>
        </p:txBody>
      </p:sp>
      <p:sp>
        <p:nvSpPr>
          <p:cNvPr id="55" name="Rectángulo 54"/>
          <p:cNvSpPr/>
          <p:nvPr/>
        </p:nvSpPr>
        <p:spPr>
          <a:xfrm>
            <a:off x="2099426" y="4564410"/>
            <a:ext cx="2781764" cy="114124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dirty="0" smtClean="0">
                <a:solidFill>
                  <a:schemeClr val="tx1"/>
                </a:solidFill>
              </a:rPr>
              <a:t>Tres grandes fines</a:t>
            </a:r>
          </a:p>
          <a:p>
            <a:pPr algn="ctr"/>
            <a:r>
              <a:rPr lang="es-CO" sz="1400" dirty="0" smtClean="0">
                <a:solidFill>
                  <a:srgbClr val="0070C0"/>
                </a:solidFill>
              </a:rPr>
              <a:t>1 Alcanzar la equidad</a:t>
            </a:r>
          </a:p>
          <a:p>
            <a:pPr algn="ctr"/>
            <a:r>
              <a:rPr lang="es-CO" sz="1400" dirty="0" smtClean="0">
                <a:solidFill>
                  <a:srgbClr val="0070C0"/>
                </a:solidFill>
              </a:rPr>
              <a:t>2 Afectar positivamente los DSS</a:t>
            </a:r>
          </a:p>
          <a:p>
            <a:pPr algn="ctr"/>
            <a:r>
              <a:rPr lang="es-CO" sz="1400" dirty="0" smtClean="0">
                <a:solidFill>
                  <a:srgbClr val="0070C0"/>
                </a:solidFill>
              </a:rPr>
              <a:t>3 Mitigar impactos carga de enfermedad</a:t>
            </a:r>
            <a:endParaRPr lang="es-CO" sz="1400" dirty="0">
              <a:solidFill>
                <a:srgbClr val="0070C0"/>
              </a:solidFill>
            </a:endParaRPr>
          </a:p>
        </p:txBody>
      </p:sp>
      <p:pic>
        <p:nvPicPr>
          <p:cNvPr id="56" name="Picture 2" descr="http://www.cuentadealtocosto.org/byblos/images/PDSPCo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631" y="1646590"/>
            <a:ext cx="1370570" cy="1608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57" name="Conector recto de flecha 56"/>
          <p:cNvCxnSpPr/>
          <p:nvPr/>
        </p:nvCxnSpPr>
        <p:spPr>
          <a:xfrm>
            <a:off x="1904561" y="2160802"/>
            <a:ext cx="43204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cto de flecha 57"/>
          <p:cNvCxnSpPr/>
          <p:nvPr/>
        </p:nvCxnSpPr>
        <p:spPr>
          <a:xfrm>
            <a:off x="3632753" y="2534711"/>
            <a:ext cx="0" cy="32579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recto de flecha 58"/>
          <p:cNvCxnSpPr/>
          <p:nvPr/>
        </p:nvCxnSpPr>
        <p:spPr>
          <a:xfrm>
            <a:off x="3632753" y="4155804"/>
            <a:ext cx="0" cy="37423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9658" y="2204864"/>
            <a:ext cx="3633942" cy="2713381"/>
          </a:xfrm>
          <a:prstGeom prst="rect">
            <a:avLst/>
          </a:prstGeom>
        </p:spPr>
      </p:pic>
      <p:sp>
        <p:nvSpPr>
          <p:cNvPr id="60" name="Cerrar llave 59"/>
          <p:cNvSpPr/>
          <p:nvPr/>
        </p:nvSpPr>
        <p:spPr>
          <a:xfrm>
            <a:off x="4860032" y="1812687"/>
            <a:ext cx="463352" cy="3442951"/>
          </a:xfrm>
          <a:prstGeom prst="rightBrace">
            <a:avLst>
              <a:gd name="adj1" fmla="val 8333"/>
              <a:gd name="adj2" fmla="val 50567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604" t="53017" r="45321" b="9968"/>
          <a:stretch/>
        </p:blipFill>
        <p:spPr bwMode="auto">
          <a:xfrm>
            <a:off x="6084168" y="36241"/>
            <a:ext cx="3059832" cy="609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olo 1"/>
          <p:cNvSpPr txBox="1">
            <a:spLocks/>
          </p:cNvSpPr>
          <p:nvPr/>
        </p:nvSpPr>
        <p:spPr>
          <a:xfrm>
            <a:off x="6444208" y="44625"/>
            <a:ext cx="266429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Avances</a:t>
            </a:r>
            <a:endParaRPr kumimoji="0" lang="es-ES_tradnl" sz="33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635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gnaposto contenuto 2"/>
          <p:cNvSpPr txBox="1">
            <a:spLocks/>
          </p:cNvSpPr>
          <p:nvPr/>
        </p:nvSpPr>
        <p:spPr>
          <a:xfrm>
            <a:off x="390525" y="91480"/>
            <a:ext cx="5621635" cy="45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lvl="4">
              <a:spcBef>
                <a:spcPts val="600"/>
              </a:spcBef>
            </a:pPr>
            <a:r>
              <a:rPr lang="es-CO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Adaptación al territorio: Estrategia </a:t>
            </a:r>
            <a:r>
              <a:rPr lang="es-CO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PASE A LA EQUIDAD EN SALUD</a:t>
            </a:r>
            <a:endParaRPr lang="it-IT" sz="1600" dirty="0">
              <a:solidFill>
                <a:srgbClr val="25406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5943063"/>
            <a:ext cx="2245221" cy="34839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604" t="53017" r="45321" b="9968"/>
          <a:stretch/>
        </p:blipFill>
        <p:spPr bwMode="auto">
          <a:xfrm>
            <a:off x="6084168" y="36241"/>
            <a:ext cx="3059832" cy="609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olo 1"/>
          <p:cNvSpPr txBox="1">
            <a:spLocks/>
          </p:cNvSpPr>
          <p:nvPr/>
        </p:nvSpPr>
        <p:spPr>
          <a:xfrm>
            <a:off x="6444208" y="44625"/>
            <a:ext cx="266429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Avances</a:t>
            </a:r>
            <a:endParaRPr kumimoji="0" lang="es-ES_tradnl" sz="33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" name="10 Grupo"/>
          <p:cNvGrpSpPr/>
          <p:nvPr/>
        </p:nvGrpSpPr>
        <p:grpSpPr>
          <a:xfrm>
            <a:off x="743418" y="1124744"/>
            <a:ext cx="7572998" cy="4896544"/>
            <a:chOff x="571472" y="1340768"/>
            <a:chExt cx="7572998" cy="4896544"/>
          </a:xfrm>
        </p:grpSpPr>
        <p:grpSp>
          <p:nvGrpSpPr>
            <p:cNvPr id="3" name="17 Grupo"/>
            <p:cNvGrpSpPr/>
            <p:nvPr/>
          </p:nvGrpSpPr>
          <p:grpSpPr>
            <a:xfrm rot="5400000">
              <a:off x="1222354" y="2973725"/>
              <a:ext cx="2452703" cy="2394996"/>
              <a:chOff x="1835696" y="1340768"/>
              <a:chExt cx="3888432" cy="3616930"/>
            </a:xfrm>
          </p:grpSpPr>
          <p:sp>
            <p:nvSpPr>
              <p:cNvPr id="26" name="Rectángulo 2"/>
              <p:cNvSpPr/>
              <p:nvPr/>
            </p:nvSpPr>
            <p:spPr>
              <a:xfrm>
                <a:off x="1835696" y="1340768"/>
                <a:ext cx="432048" cy="36004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b"/>
              <a:lstStyle/>
              <a:p>
                <a:pPr algn="ctr"/>
                <a:r>
                  <a:rPr lang="es-ES" sz="1050" dirty="0"/>
                  <a:t> </a:t>
                </a:r>
                <a:endParaRPr lang="es-CO" sz="1050" dirty="0"/>
              </a:p>
              <a:p>
                <a:pPr lvl="0" algn="ctr"/>
                <a:r>
                  <a:rPr lang="es-CO" sz="1050" i="1" dirty="0">
                    <a:solidFill>
                      <a:schemeClr val="tx2"/>
                    </a:solidFill>
                  </a:rPr>
                  <a:t>Salud Ambiental</a:t>
                </a:r>
              </a:p>
            </p:txBody>
          </p:sp>
          <p:sp>
            <p:nvSpPr>
              <p:cNvPr id="27" name="Rectángulo 5"/>
              <p:cNvSpPr/>
              <p:nvPr/>
            </p:nvSpPr>
            <p:spPr>
              <a:xfrm>
                <a:off x="2357422" y="1357298"/>
                <a:ext cx="432048" cy="360040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b"/>
              <a:lstStyle/>
              <a:p>
                <a:pPr algn="ctr"/>
                <a:r>
                  <a:rPr lang="es-ES" sz="900" b="1" dirty="0"/>
                  <a:t> </a:t>
                </a:r>
                <a:endParaRPr lang="es-CO" sz="900" b="1" dirty="0"/>
              </a:p>
              <a:p>
                <a:pPr lvl="0" algn="ctr"/>
                <a:r>
                  <a:rPr lang="es-CO" sz="900" b="1" i="1" dirty="0" smtClean="0">
                    <a:solidFill>
                      <a:schemeClr val="tx2"/>
                    </a:solidFill>
                  </a:rPr>
                  <a:t>Sexualidad y derechos sexuales y reproductivo</a:t>
                </a:r>
                <a:endParaRPr lang="es-CO" sz="900" b="1" i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28" name="Rectángulo 9"/>
              <p:cNvSpPr/>
              <p:nvPr/>
            </p:nvSpPr>
            <p:spPr>
              <a:xfrm>
                <a:off x="2843808" y="1340768"/>
                <a:ext cx="432048" cy="360040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b"/>
              <a:lstStyle/>
              <a:p>
                <a:pPr algn="ctr"/>
                <a:r>
                  <a:rPr lang="es-ES" sz="1050" dirty="0" smtClean="0"/>
                  <a:t> </a:t>
                </a:r>
                <a:endParaRPr lang="es-CO" sz="1050" dirty="0" smtClean="0"/>
              </a:p>
              <a:p>
                <a:pPr lvl="0" algn="ctr"/>
                <a:r>
                  <a:rPr lang="es-CO" sz="1050" i="1" dirty="0" smtClean="0">
                    <a:solidFill>
                      <a:schemeClr val="tx2"/>
                    </a:solidFill>
                  </a:rPr>
                  <a:t>convivencia social y salud mental</a:t>
                </a:r>
                <a:endParaRPr lang="es-CO" sz="1050" i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29" name="Rectángulo 11"/>
              <p:cNvSpPr/>
              <p:nvPr/>
            </p:nvSpPr>
            <p:spPr>
              <a:xfrm>
                <a:off x="3347864" y="1340768"/>
                <a:ext cx="432048" cy="36004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b"/>
              <a:lstStyle/>
              <a:p>
                <a:pPr algn="ctr"/>
                <a:r>
                  <a:rPr lang="es-ES" sz="1050" dirty="0" smtClean="0"/>
                  <a:t> </a:t>
                </a:r>
                <a:endParaRPr lang="es-CO" sz="1050" dirty="0" smtClean="0"/>
              </a:p>
              <a:p>
                <a:pPr lvl="0" algn="ctr"/>
                <a:r>
                  <a:rPr lang="es-CO" sz="1050" i="1" dirty="0">
                    <a:solidFill>
                      <a:schemeClr val="tx2"/>
                    </a:solidFill>
                  </a:rPr>
                  <a:t>S</a:t>
                </a:r>
                <a:r>
                  <a:rPr lang="es-CO" sz="1050" i="1" dirty="0" smtClean="0">
                    <a:solidFill>
                      <a:schemeClr val="tx2"/>
                    </a:solidFill>
                  </a:rPr>
                  <a:t>eguridad alimentaria y nutricional</a:t>
                </a:r>
                <a:endParaRPr lang="es-CO" sz="1050" i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30" name="Rectángulo 12"/>
              <p:cNvSpPr/>
              <p:nvPr/>
            </p:nvSpPr>
            <p:spPr>
              <a:xfrm>
                <a:off x="3851920" y="1340768"/>
                <a:ext cx="432048" cy="3600400"/>
              </a:xfrm>
              <a:prstGeom prst="rect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b"/>
              <a:lstStyle/>
              <a:p>
                <a:pPr algn="ctr"/>
                <a:r>
                  <a:rPr lang="es-ES" sz="1050" dirty="0"/>
                  <a:t> </a:t>
                </a:r>
                <a:endParaRPr lang="es-CO" sz="1050" dirty="0"/>
              </a:p>
              <a:p>
                <a:pPr lvl="0" algn="ctr"/>
                <a:r>
                  <a:rPr lang="es-CO" sz="1050" i="1" dirty="0" smtClean="0"/>
                  <a:t>Salud y ámbito laboral</a:t>
                </a:r>
                <a:endParaRPr lang="es-CO" sz="1050" i="1" dirty="0"/>
              </a:p>
            </p:txBody>
          </p:sp>
          <p:sp>
            <p:nvSpPr>
              <p:cNvPr id="31" name="Rectángulo 13"/>
              <p:cNvSpPr/>
              <p:nvPr/>
            </p:nvSpPr>
            <p:spPr>
              <a:xfrm>
                <a:off x="4355976" y="1340768"/>
                <a:ext cx="648072" cy="3600400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b"/>
              <a:lstStyle/>
              <a:p>
                <a:pPr algn="ctr"/>
                <a:r>
                  <a:rPr lang="es-ES" sz="1050" dirty="0"/>
                  <a:t> </a:t>
                </a:r>
                <a:endParaRPr lang="es-CO" sz="1050" dirty="0"/>
              </a:p>
              <a:p>
                <a:pPr lvl="0" algn="ctr"/>
                <a:r>
                  <a:rPr lang="es-CO" sz="1050" i="1" dirty="0" smtClean="0"/>
                  <a:t>Vida saludable y condiciones crónicas</a:t>
                </a:r>
                <a:endParaRPr lang="es-CO" sz="1050" i="1" dirty="0"/>
              </a:p>
            </p:txBody>
          </p:sp>
          <p:sp>
            <p:nvSpPr>
              <p:cNvPr id="32" name="Rectángulo 14"/>
              <p:cNvSpPr/>
              <p:nvPr/>
            </p:nvSpPr>
            <p:spPr>
              <a:xfrm>
                <a:off x="5076056" y="1340768"/>
                <a:ext cx="648072" cy="36004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b"/>
              <a:lstStyle/>
              <a:p>
                <a:pPr algn="ctr"/>
                <a:r>
                  <a:rPr lang="es-ES" sz="1050" dirty="0"/>
                  <a:t> </a:t>
                </a:r>
                <a:endParaRPr lang="es-CO" sz="1050" dirty="0"/>
              </a:p>
              <a:p>
                <a:pPr lvl="0" algn="ctr"/>
                <a:r>
                  <a:rPr lang="es-CO" sz="1050" i="1" dirty="0" smtClean="0"/>
                  <a:t>Vida saludable </a:t>
                </a:r>
                <a:r>
                  <a:rPr lang="es-CO" sz="1050" i="1" dirty="0"/>
                  <a:t>y</a:t>
                </a:r>
                <a:r>
                  <a:rPr lang="es-CO" sz="1050" i="1" dirty="0" smtClean="0"/>
                  <a:t> enfermedades  Transmisibles</a:t>
                </a:r>
                <a:endParaRPr lang="es-CO" sz="1050" i="1" dirty="0"/>
              </a:p>
            </p:txBody>
          </p:sp>
        </p:grpSp>
        <p:sp>
          <p:nvSpPr>
            <p:cNvPr id="15" name="Rectángulo 15"/>
            <p:cNvSpPr/>
            <p:nvPr/>
          </p:nvSpPr>
          <p:spPr>
            <a:xfrm rot="5400000">
              <a:off x="2249787" y="4416414"/>
              <a:ext cx="408784" cy="238405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b"/>
            <a:lstStyle/>
            <a:p>
              <a:pPr algn="ctr"/>
              <a:r>
                <a:rPr lang="es-ES" sz="1050" dirty="0" smtClean="0"/>
                <a:t> </a:t>
              </a:r>
              <a:endParaRPr lang="es-CO" sz="1050" dirty="0" smtClean="0"/>
            </a:p>
            <a:p>
              <a:pPr lvl="0" algn="ctr"/>
              <a:r>
                <a:rPr lang="es-CO" sz="1050" i="1" dirty="0"/>
                <a:t>S</a:t>
              </a:r>
              <a:r>
                <a:rPr lang="es-CO" sz="1050" i="1" dirty="0" smtClean="0"/>
                <a:t>alud en emergencias y desastres</a:t>
              </a:r>
              <a:endParaRPr lang="es-CO" sz="1050" i="1" dirty="0"/>
            </a:p>
          </p:txBody>
        </p:sp>
        <p:sp>
          <p:nvSpPr>
            <p:cNvPr id="16" name="Rectángulo 3"/>
            <p:cNvSpPr/>
            <p:nvPr/>
          </p:nvSpPr>
          <p:spPr>
            <a:xfrm rot="16200000">
              <a:off x="-538230" y="4038636"/>
              <a:ext cx="2928958" cy="709553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050" b="1" dirty="0" smtClean="0">
                  <a:solidFill>
                    <a:sysClr val="windowText" lastClr="000000"/>
                  </a:solidFill>
                </a:rPr>
                <a:t>Poblaciones de mayor vulnerabilidad</a:t>
              </a:r>
            </a:p>
            <a:p>
              <a:pPr algn="ctr"/>
              <a:r>
                <a:rPr lang="es-CO" sz="1050" b="1" dirty="0" smtClean="0">
                  <a:solidFill>
                    <a:sysClr val="windowText" lastClr="000000"/>
                  </a:solidFill>
                </a:rPr>
                <a:t> (infancia y adolescencia /Vejez/victimas/discapacidad/étnicos)</a:t>
              </a:r>
              <a:endParaRPr lang="es-CO" sz="105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Rectángulo 16"/>
            <p:cNvSpPr/>
            <p:nvPr/>
          </p:nvSpPr>
          <p:spPr>
            <a:xfrm rot="16200000">
              <a:off x="2370939" y="4156895"/>
              <a:ext cx="2928958" cy="47303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050" b="1" dirty="0" smtClean="0">
                  <a:solidFill>
                    <a:schemeClr val="tx1"/>
                  </a:solidFill>
                </a:rPr>
                <a:t>Autoridad Sanitaria</a:t>
              </a:r>
              <a:endParaRPr lang="es-CO" sz="1050" b="1" dirty="0">
                <a:solidFill>
                  <a:schemeClr val="tx1"/>
                </a:solidFill>
              </a:endParaRPr>
            </a:p>
          </p:txBody>
        </p:sp>
        <p:sp>
          <p:nvSpPr>
            <p:cNvPr id="18" name="17 Llamada con línea 2 (borde y barra de énfasis)"/>
            <p:cNvSpPr/>
            <p:nvPr/>
          </p:nvSpPr>
          <p:spPr>
            <a:xfrm>
              <a:off x="5072066" y="2643182"/>
              <a:ext cx="2857520" cy="714380"/>
            </a:xfrm>
            <a:prstGeom prst="accent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126076"/>
                <a:gd name="adj6" fmla="val -33392"/>
              </a:avLst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endParaRPr lang="es-MX" b="1" dirty="0" smtClean="0"/>
            </a:p>
            <a:p>
              <a:pPr lvl="0" algn="ctr"/>
              <a:r>
                <a:rPr lang="es-MX" b="1" dirty="0" smtClean="0"/>
                <a:t>Línea operativa 1</a:t>
              </a:r>
            </a:p>
            <a:p>
              <a:pPr lvl="0" algn="ctr"/>
              <a:r>
                <a:rPr lang="es-MX" dirty="0" smtClean="0"/>
                <a:t> Promoción de la salud </a:t>
              </a:r>
              <a:endParaRPr lang="es-CO" dirty="0" smtClean="0"/>
            </a:p>
            <a:p>
              <a:pPr algn="ctr"/>
              <a:endParaRPr lang="es-CO" dirty="0"/>
            </a:p>
          </p:txBody>
        </p:sp>
        <p:sp>
          <p:nvSpPr>
            <p:cNvPr id="19" name="18 Llamada con línea 2 (borde y barra de énfasis)"/>
            <p:cNvSpPr/>
            <p:nvPr/>
          </p:nvSpPr>
          <p:spPr>
            <a:xfrm>
              <a:off x="5072066" y="3571876"/>
              <a:ext cx="2786082" cy="714380"/>
            </a:xfrm>
            <a:prstGeom prst="accent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19409"/>
                <a:gd name="adj6" fmla="val -36861"/>
              </a:avLst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b="1" dirty="0" smtClean="0"/>
                <a:t>Línea operativa 2</a:t>
              </a:r>
              <a:endParaRPr lang="es-MX" dirty="0" smtClean="0"/>
            </a:p>
            <a:p>
              <a:pPr lvl="0" algn="ctr"/>
              <a:r>
                <a:rPr lang="es-MX" dirty="0" smtClean="0"/>
                <a:t>Gestión del riesgo en salud</a:t>
              </a:r>
              <a:endParaRPr lang="es-CO" dirty="0"/>
            </a:p>
          </p:txBody>
        </p:sp>
        <p:sp>
          <p:nvSpPr>
            <p:cNvPr id="20" name="19 Llamada con línea 2 (borde y barra de énfasis)"/>
            <p:cNvSpPr/>
            <p:nvPr/>
          </p:nvSpPr>
          <p:spPr>
            <a:xfrm>
              <a:off x="5072066" y="4500570"/>
              <a:ext cx="2786082" cy="714380"/>
            </a:xfrm>
            <a:prstGeom prst="accent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-65923"/>
                <a:gd name="adj6" fmla="val -36388"/>
              </a:avLst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b="1" dirty="0" smtClean="0"/>
                <a:t>Línea operativa 3</a:t>
              </a:r>
            </a:p>
            <a:p>
              <a:pPr lvl="0" algn="ctr"/>
              <a:r>
                <a:rPr lang="es-MX" dirty="0" smtClean="0"/>
                <a:t>Gestión de la salud pública</a:t>
              </a:r>
              <a:endParaRPr lang="es-CO" dirty="0"/>
            </a:p>
          </p:txBody>
        </p:sp>
        <p:sp>
          <p:nvSpPr>
            <p:cNvPr id="21" name="20 CuadroTexto"/>
            <p:cNvSpPr txBox="1"/>
            <p:nvPr/>
          </p:nvSpPr>
          <p:spPr>
            <a:xfrm>
              <a:off x="571472" y="1857364"/>
              <a:ext cx="3500462" cy="923330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s-CO" b="1" dirty="0" smtClean="0"/>
                <a:t>Objetivos</a:t>
              </a:r>
            </a:p>
            <a:p>
              <a:r>
                <a:rPr lang="es-CO" b="1" dirty="0" smtClean="0"/>
                <a:t>	  Metas </a:t>
              </a:r>
            </a:p>
            <a:p>
              <a:r>
                <a:rPr lang="es-CO" b="1" dirty="0" smtClean="0"/>
                <a:t>		Estrategias </a:t>
              </a:r>
              <a:endParaRPr lang="es-CO" b="1" dirty="0"/>
            </a:p>
          </p:txBody>
        </p:sp>
        <p:sp>
          <p:nvSpPr>
            <p:cNvPr id="22" name="21 Marco"/>
            <p:cNvSpPr/>
            <p:nvPr/>
          </p:nvSpPr>
          <p:spPr>
            <a:xfrm>
              <a:off x="4932040" y="5301208"/>
              <a:ext cx="3070694" cy="936104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 smtClean="0">
                <a:solidFill>
                  <a:schemeClr val="tx1"/>
                </a:solidFill>
              </a:endParaRPr>
            </a:p>
            <a:p>
              <a:pPr algn="ctr"/>
              <a:endParaRPr lang="es-CO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s-CO" dirty="0" smtClean="0">
                  <a:solidFill>
                    <a:schemeClr val="tx1"/>
                  </a:solidFill>
                </a:rPr>
                <a:t>Actores</a:t>
              </a:r>
            </a:p>
            <a:p>
              <a:pPr algn="ctr"/>
              <a:r>
                <a:rPr lang="es-CO" dirty="0" smtClean="0">
                  <a:solidFill>
                    <a:schemeClr val="tx1"/>
                  </a:solidFill>
                </a:rPr>
                <a:t>Recursos por competencias</a:t>
              </a:r>
            </a:p>
            <a:p>
              <a:pPr algn="ctr"/>
              <a:endParaRPr lang="es-CO" dirty="0" smtClean="0">
                <a:solidFill>
                  <a:schemeClr val="tx1"/>
                </a:solidFill>
              </a:endParaRPr>
            </a:p>
            <a:p>
              <a:pPr algn="ctr"/>
              <a:endParaRPr lang="es-CO" dirty="0">
                <a:solidFill>
                  <a:schemeClr val="tx1"/>
                </a:solidFill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4644008" y="2060848"/>
              <a:ext cx="3500462" cy="369332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CO" b="1" dirty="0" smtClean="0"/>
                <a:t>Intervenciones</a:t>
              </a:r>
              <a:endParaRPr lang="es-CO" b="1" dirty="0"/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571472" y="1340768"/>
              <a:ext cx="34244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b="1" u="sng" dirty="0" smtClean="0"/>
                <a:t>Marco estratégico</a:t>
              </a:r>
              <a:endParaRPr lang="es-ES_tradnl" b="1" u="sng" dirty="0"/>
            </a:p>
          </p:txBody>
        </p:sp>
        <p:sp>
          <p:nvSpPr>
            <p:cNvPr id="25" name="24 CuadroTexto"/>
            <p:cNvSpPr txBox="1"/>
            <p:nvPr/>
          </p:nvSpPr>
          <p:spPr>
            <a:xfrm>
              <a:off x="4675928" y="1493168"/>
              <a:ext cx="34244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b="1" u="sng" dirty="0" smtClean="0"/>
                <a:t>Marco operativo</a:t>
              </a:r>
              <a:endParaRPr lang="es-ES_tradnl" b="1" u="sng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50295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604" t="53017" r="45321" b="9968"/>
          <a:stretch/>
        </p:blipFill>
        <p:spPr bwMode="auto">
          <a:xfrm>
            <a:off x="1682558" y="2317911"/>
            <a:ext cx="5778883" cy="1142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806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627784" y="2565276"/>
            <a:ext cx="4105275" cy="647700"/>
          </a:xfrm>
        </p:spPr>
        <p:txBody>
          <a:bodyPr lIns="90488" tIns="44450" rIns="90488" bIns="44450">
            <a:normAutofit/>
          </a:bodyPr>
          <a:lstStyle/>
          <a:p>
            <a:pPr algn="ctr">
              <a:defRPr/>
            </a:pPr>
            <a:r>
              <a:rPr lang="es-ES_tradnl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COLOMBIA</a:t>
            </a:r>
          </a:p>
        </p:txBody>
      </p:sp>
      <p:sp>
        <p:nvSpPr>
          <p:cNvPr id="136806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4355976" y="4703415"/>
            <a:ext cx="4572000" cy="885825"/>
          </a:xfrm>
        </p:spPr>
        <p:txBody>
          <a:bodyPr lIns="90488" tIns="44450" rIns="90488" bIns="44450"/>
          <a:lstStyle/>
          <a:p>
            <a:pPr algn="ctr" defTabSz="762000">
              <a:buNone/>
              <a:defRPr/>
            </a:pPr>
            <a:r>
              <a:rPr lang="es-ES_tradnl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Generalidades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3610429" y="2638257"/>
            <a:ext cx="5533571" cy="1312104"/>
          </a:xfrm>
          <a:prstGeom prst="rect">
            <a:avLst/>
          </a:prstGeom>
          <a:solidFill>
            <a:srgbClr val="215968"/>
          </a:solidFill>
          <a:ln>
            <a:noFill/>
          </a:ln>
          <a:extLst/>
        </p:spPr>
      </p:pic>
      <p:sp>
        <p:nvSpPr>
          <p:cNvPr id="6" name="5 CuadroTexto"/>
          <p:cNvSpPr txBox="1"/>
          <p:nvPr/>
        </p:nvSpPr>
        <p:spPr>
          <a:xfrm>
            <a:off x="3798393" y="2988240"/>
            <a:ext cx="50940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Marco Operativo</a:t>
            </a:r>
          </a:p>
          <a:p>
            <a:r>
              <a:rPr lang="es-CO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Modelo de Atención</a:t>
            </a:r>
            <a:endParaRPr lang="es-CO" sz="2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462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/>
        </p:nvGraphicFramePr>
        <p:xfrm>
          <a:off x="611560" y="476672"/>
          <a:ext cx="8136904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Elipse 3"/>
          <p:cNvSpPr/>
          <p:nvPr/>
        </p:nvSpPr>
        <p:spPr>
          <a:xfrm>
            <a:off x="4067944" y="2636912"/>
            <a:ext cx="1512887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sz="1100" b="1" dirty="0">
                <a:latin typeface="Arial Narrow" panose="020B0606020202030204" pitchFamily="34" charset="0"/>
              </a:rPr>
              <a:t>MARC</a:t>
            </a:r>
            <a:r>
              <a:rPr lang="es-ES" sz="1050" b="1" dirty="0">
                <a:latin typeface="Arial Narrow" panose="020B0606020202030204" pitchFamily="34" charset="0"/>
              </a:rPr>
              <a:t>O</a:t>
            </a:r>
            <a:r>
              <a:rPr lang="es-ES" sz="1200" b="1" dirty="0">
                <a:latin typeface="Arial Narrow" panose="020B0606020202030204" pitchFamily="34" charset="0"/>
              </a:rPr>
              <a:t> DE</a:t>
            </a:r>
          </a:p>
          <a:p>
            <a:pPr algn="ctr" eaLnBrk="1" hangingPunct="1">
              <a:defRPr/>
            </a:pPr>
            <a:r>
              <a:rPr lang="es-ES" sz="1200" b="1" dirty="0">
                <a:latin typeface="Arial Narrow" panose="020B0606020202030204" pitchFamily="34" charset="0"/>
              </a:rPr>
              <a:t>REFERENCIA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Hexagon 35"/>
          <p:cNvSpPr/>
          <p:nvPr/>
        </p:nvSpPr>
        <p:spPr>
          <a:xfrm rot="5400000">
            <a:off x="1200684" y="2003490"/>
            <a:ext cx="1248614" cy="1076391"/>
          </a:xfrm>
          <a:prstGeom prst="hexagon">
            <a:avLst/>
          </a:prstGeom>
          <a:solidFill>
            <a:srgbClr val="BFBFBF"/>
          </a:solidFill>
          <a:ln w="12700" cmpd="sng">
            <a:solidFill>
              <a:srgbClr val="7F7F7F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Picture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47700"/>
            <a:ext cx="6156325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4 CuadroTexto"/>
          <p:cNvSpPr txBox="1">
            <a:spLocks noChangeArrowheads="1"/>
          </p:cNvSpPr>
          <p:nvPr/>
        </p:nvSpPr>
        <p:spPr bwMode="auto">
          <a:xfrm>
            <a:off x="67238" y="654932"/>
            <a:ext cx="6048375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s-CO" sz="1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Marco Operativo del Modelo</a:t>
            </a:r>
          </a:p>
        </p:txBody>
      </p:sp>
      <p:grpSp>
        <p:nvGrpSpPr>
          <p:cNvPr id="3" name="Group 8"/>
          <p:cNvGrpSpPr/>
          <p:nvPr/>
        </p:nvGrpSpPr>
        <p:grpSpPr>
          <a:xfrm>
            <a:off x="7590492" y="116632"/>
            <a:ext cx="1456729" cy="144016"/>
            <a:chOff x="7020272" y="260648"/>
            <a:chExt cx="1456729" cy="144016"/>
          </a:xfrm>
        </p:grpSpPr>
        <p:sp>
          <p:nvSpPr>
            <p:cNvPr id="10" name="Rectangle 9"/>
            <p:cNvSpPr/>
            <p:nvPr/>
          </p:nvSpPr>
          <p:spPr>
            <a:xfrm>
              <a:off x="7020272" y="260648"/>
              <a:ext cx="360040" cy="14401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385835" y="260648"/>
              <a:ext cx="360040" cy="14401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 cmpd="sng">
              <a:solidFill>
                <a:srgbClr val="7F7F7F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751398" y="260648"/>
              <a:ext cx="360040" cy="144016"/>
            </a:xfrm>
            <a:prstGeom prst="rect">
              <a:avLst/>
            </a:prstGeom>
            <a:solidFill>
              <a:srgbClr val="1F788F"/>
            </a:solidFill>
            <a:ln w="12700" cmpd="sng">
              <a:solidFill>
                <a:srgbClr val="1F788F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116961" y="260648"/>
              <a:ext cx="360040" cy="14401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 cmpd="sng">
              <a:solidFill>
                <a:srgbClr val="7F7F7F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55" name="Hexagon 54"/>
          <p:cNvSpPr/>
          <p:nvPr/>
        </p:nvSpPr>
        <p:spPr>
          <a:xfrm rot="5400000">
            <a:off x="2422233" y="2002944"/>
            <a:ext cx="1248614" cy="1076391"/>
          </a:xfrm>
          <a:prstGeom prst="hexagon">
            <a:avLst/>
          </a:prstGeom>
          <a:solidFill>
            <a:srgbClr val="BFBFBF"/>
          </a:solidFill>
          <a:ln w="12700" cmpd="sng">
            <a:solidFill>
              <a:srgbClr val="7F7F7F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6" name="Hexagon 55"/>
          <p:cNvSpPr/>
          <p:nvPr/>
        </p:nvSpPr>
        <p:spPr>
          <a:xfrm rot="5400000">
            <a:off x="3643782" y="2002945"/>
            <a:ext cx="1248614" cy="1076391"/>
          </a:xfrm>
          <a:prstGeom prst="hexagon">
            <a:avLst/>
          </a:prstGeom>
          <a:solidFill>
            <a:srgbClr val="BFBFBF"/>
          </a:solidFill>
          <a:ln w="12700" cmpd="sng">
            <a:solidFill>
              <a:srgbClr val="7F7F7F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7" name="Hexagon 56"/>
          <p:cNvSpPr/>
          <p:nvPr/>
        </p:nvSpPr>
        <p:spPr>
          <a:xfrm rot="5400000">
            <a:off x="4865331" y="2002946"/>
            <a:ext cx="1248614" cy="1076391"/>
          </a:xfrm>
          <a:prstGeom prst="hexagon">
            <a:avLst/>
          </a:prstGeom>
          <a:solidFill>
            <a:srgbClr val="BFBFBF"/>
          </a:solidFill>
          <a:ln w="12700" cmpd="sng">
            <a:solidFill>
              <a:srgbClr val="7F7F7F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8" name="Hexagon 57"/>
          <p:cNvSpPr/>
          <p:nvPr/>
        </p:nvSpPr>
        <p:spPr>
          <a:xfrm rot="5400000">
            <a:off x="6086881" y="2002946"/>
            <a:ext cx="1248614" cy="1076391"/>
          </a:xfrm>
          <a:prstGeom prst="hexagon">
            <a:avLst/>
          </a:prstGeom>
          <a:solidFill>
            <a:srgbClr val="BFBFBF"/>
          </a:solidFill>
          <a:ln w="12700" cmpd="sng">
            <a:solidFill>
              <a:srgbClr val="7F7F7F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9" name="Hexagon 58"/>
          <p:cNvSpPr/>
          <p:nvPr/>
        </p:nvSpPr>
        <p:spPr>
          <a:xfrm rot="5400000">
            <a:off x="1808504" y="3130591"/>
            <a:ext cx="1248614" cy="1076391"/>
          </a:xfrm>
          <a:prstGeom prst="hexagon">
            <a:avLst/>
          </a:prstGeom>
          <a:solidFill>
            <a:srgbClr val="BFBFBF"/>
          </a:solidFill>
          <a:ln w="12700" cmpd="sng">
            <a:solidFill>
              <a:srgbClr val="7F7F7F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0" name="Hexagon 59"/>
          <p:cNvSpPr/>
          <p:nvPr/>
        </p:nvSpPr>
        <p:spPr>
          <a:xfrm rot="5400000">
            <a:off x="3030054" y="3130592"/>
            <a:ext cx="1248614" cy="1076391"/>
          </a:xfrm>
          <a:prstGeom prst="hexagon">
            <a:avLst/>
          </a:prstGeom>
          <a:solidFill>
            <a:srgbClr val="BFBFBF"/>
          </a:solidFill>
          <a:ln w="12700" cmpd="sng">
            <a:solidFill>
              <a:srgbClr val="7F7F7F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1" name="Hexagon 60"/>
          <p:cNvSpPr/>
          <p:nvPr/>
        </p:nvSpPr>
        <p:spPr>
          <a:xfrm rot="5400000">
            <a:off x="4251603" y="3130592"/>
            <a:ext cx="1248614" cy="1076391"/>
          </a:xfrm>
          <a:prstGeom prst="hexagon">
            <a:avLst/>
          </a:prstGeom>
          <a:solidFill>
            <a:srgbClr val="BFBFBF"/>
          </a:solidFill>
          <a:ln w="12700" cmpd="sng">
            <a:solidFill>
              <a:srgbClr val="7F7F7F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2" name="Hexagon 61"/>
          <p:cNvSpPr/>
          <p:nvPr/>
        </p:nvSpPr>
        <p:spPr>
          <a:xfrm rot="5400000">
            <a:off x="5473152" y="3130593"/>
            <a:ext cx="1248614" cy="1076391"/>
          </a:xfrm>
          <a:prstGeom prst="hexagon">
            <a:avLst/>
          </a:prstGeom>
          <a:solidFill>
            <a:srgbClr val="BFBFBF"/>
          </a:solidFill>
          <a:ln w="12700" cmpd="sng">
            <a:solidFill>
              <a:srgbClr val="7F7F7F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3" name="Hexagon 62"/>
          <p:cNvSpPr/>
          <p:nvPr/>
        </p:nvSpPr>
        <p:spPr>
          <a:xfrm rot="5400000">
            <a:off x="6694702" y="3130594"/>
            <a:ext cx="1248614" cy="1076391"/>
          </a:xfrm>
          <a:prstGeom prst="hexagon">
            <a:avLst/>
          </a:prstGeom>
          <a:solidFill>
            <a:srgbClr val="BFBFBF"/>
          </a:solidFill>
          <a:ln w="12700" cmpd="sng">
            <a:solidFill>
              <a:srgbClr val="7F7F7F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4" name="Group 1"/>
          <p:cNvGrpSpPr/>
          <p:nvPr/>
        </p:nvGrpSpPr>
        <p:grpSpPr>
          <a:xfrm>
            <a:off x="1187624" y="1988840"/>
            <a:ext cx="6570410" cy="3875658"/>
            <a:chOff x="1286795" y="1916832"/>
            <a:chExt cx="6570410" cy="3875658"/>
          </a:xfrm>
        </p:grpSpPr>
        <p:sp>
          <p:nvSpPr>
            <p:cNvPr id="54" name="Hexagon 53"/>
            <p:cNvSpPr/>
            <p:nvPr/>
          </p:nvSpPr>
          <p:spPr>
            <a:xfrm rot="5400000">
              <a:off x="1200684" y="2002943"/>
              <a:ext cx="1248614" cy="1076391"/>
            </a:xfrm>
            <a:prstGeom prst="hexagon">
              <a:avLst/>
            </a:prstGeom>
            <a:solidFill>
              <a:srgbClr val="1F788F"/>
            </a:solidFill>
            <a:ln w="12700" cmpd="sng">
              <a:solidFill>
                <a:srgbClr val="1F788F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40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  <a:endParaRPr lang="en-US" sz="40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286795" y="4869160"/>
              <a:ext cx="6570410" cy="92333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es-CO" b="1" dirty="0" smtClean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/>
              <a:r>
                <a:rPr lang="es-CO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Territorialización</a:t>
              </a:r>
              <a:r>
                <a:rPr lang="es-CO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s-CO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del </a:t>
              </a:r>
              <a:r>
                <a:rPr lang="es-CO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modelo</a:t>
              </a:r>
            </a:p>
            <a:p>
              <a:pPr algn="ctr"/>
              <a:r>
                <a:rPr lang="es-CO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endParaRPr lang="en-US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9" name="Group 21"/>
          <p:cNvGrpSpPr/>
          <p:nvPr/>
        </p:nvGrpSpPr>
        <p:grpSpPr>
          <a:xfrm>
            <a:off x="1286795" y="1916833"/>
            <a:ext cx="6570410" cy="3871766"/>
            <a:chOff x="1286795" y="1916833"/>
            <a:chExt cx="6570410" cy="3871766"/>
          </a:xfrm>
        </p:grpSpPr>
        <p:sp>
          <p:nvSpPr>
            <p:cNvPr id="26" name="Hexagon 25"/>
            <p:cNvSpPr/>
            <p:nvPr/>
          </p:nvSpPr>
          <p:spPr>
            <a:xfrm rot="5400000">
              <a:off x="2422232" y="2002944"/>
              <a:ext cx="1248614" cy="1076391"/>
            </a:xfrm>
            <a:prstGeom prst="hexagon">
              <a:avLst/>
            </a:prstGeom>
            <a:solidFill>
              <a:srgbClr val="1F788F"/>
            </a:solidFill>
            <a:ln w="12700" cmpd="sng">
              <a:solidFill>
                <a:srgbClr val="1F788F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40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  <a:endParaRPr lang="en-US" sz="40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286795" y="4865269"/>
              <a:ext cx="6570410" cy="92333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es-CO" b="1" dirty="0" smtClean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/>
              <a:r>
                <a:rPr lang="es-CO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Intervenciones </a:t>
              </a:r>
              <a:r>
                <a:rPr lang="es-CO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por entornos</a:t>
              </a:r>
            </a:p>
            <a:p>
              <a:pPr algn="ctr"/>
              <a:r>
                <a:rPr lang="es-CO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endParaRPr lang="en-US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4" name="Group 22"/>
          <p:cNvGrpSpPr/>
          <p:nvPr/>
        </p:nvGrpSpPr>
        <p:grpSpPr>
          <a:xfrm>
            <a:off x="1286795" y="1916834"/>
            <a:ext cx="6570410" cy="3870762"/>
            <a:chOff x="1286795" y="1916834"/>
            <a:chExt cx="6570410" cy="3870762"/>
          </a:xfrm>
        </p:grpSpPr>
        <p:sp>
          <p:nvSpPr>
            <p:cNvPr id="27" name="Hexagon 26"/>
            <p:cNvSpPr/>
            <p:nvPr/>
          </p:nvSpPr>
          <p:spPr>
            <a:xfrm rot="5400000">
              <a:off x="3643781" y="2002945"/>
              <a:ext cx="1248614" cy="1076391"/>
            </a:xfrm>
            <a:prstGeom prst="hexagon">
              <a:avLst/>
            </a:prstGeom>
            <a:solidFill>
              <a:srgbClr val="1F788F"/>
            </a:solidFill>
            <a:ln w="12700" cmpd="sng">
              <a:solidFill>
                <a:srgbClr val="1F788F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40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286795" y="4864266"/>
              <a:ext cx="6570410" cy="92333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es-CO" b="1" dirty="0" smtClean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/>
              <a:r>
                <a:rPr lang="es-CO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Grupos poblacionales </a:t>
              </a:r>
              <a:r>
                <a:rPr lang="es-CO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y grupos de riesgo</a:t>
              </a:r>
            </a:p>
            <a:p>
              <a:pPr algn="ctr"/>
              <a:endParaRPr lang="en-US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5" name="Group 23"/>
          <p:cNvGrpSpPr/>
          <p:nvPr/>
        </p:nvGrpSpPr>
        <p:grpSpPr>
          <a:xfrm>
            <a:off x="1286795" y="1916835"/>
            <a:ext cx="6570410" cy="3863584"/>
            <a:chOff x="1286795" y="1916835"/>
            <a:chExt cx="6570410" cy="3863584"/>
          </a:xfrm>
        </p:grpSpPr>
        <p:sp>
          <p:nvSpPr>
            <p:cNvPr id="28" name="Hexagon 27"/>
            <p:cNvSpPr/>
            <p:nvPr/>
          </p:nvSpPr>
          <p:spPr>
            <a:xfrm rot="5400000">
              <a:off x="4865331" y="2002946"/>
              <a:ext cx="1248614" cy="1076391"/>
            </a:xfrm>
            <a:prstGeom prst="hexagon">
              <a:avLst/>
            </a:prstGeom>
            <a:solidFill>
              <a:srgbClr val="1F788F"/>
            </a:solidFill>
            <a:ln w="12700" cmpd="sng">
              <a:solidFill>
                <a:srgbClr val="1F788F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40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4</a:t>
              </a:r>
              <a:endParaRPr lang="en-US" sz="40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286795" y="4857089"/>
              <a:ext cx="6570410" cy="92333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es-CO" dirty="0" smtClean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/>
              <a:r>
                <a:rPr lang="es-CO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Implementación </a:t>
              </a:r>
              <a:r>
                <a:rPr lang="es-CO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de </a:t>
              </a:r>
              <a:r>
                <a:rPr lang="es-CO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rutas de atención </a:t>
              </a:r>
              <a:r>
                <a:rPr lang="es-CO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(PIC-POS)</a:t>
              </a:r>
              <a:endParaRPr lang="en-US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/>
              <a:endParaRPr lang="en-US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6" name="Group 24"/>
          <p:cNvGrpSpPr/>
          <p:nvPr/>
        </p:nvGrpSpPr>
        <p:grpSpPr>
          <a:xfrm>
            <a:off x="1052509" y="1916836"/>
            <a:ext cx="6570410" cy="3863583"/>
            <a:chOff x="1052509" y="1916836"/>
            <a:chExt cx="6570410" cy="3863583"/>
          </a:xfrm>
        </p:grpSpPr>
        <p:sp>
          <p:nvSpPr>
            <p:cNvPr id="29" name="Hexagon 28"/>
            <p:cNvSpPr/>
            <p:nvPr/>
          </p:nvSpPr>
          <p:spPr>
            <a:xfrm rot="5400000">
              <a:off x="6086881" y="2002947"/>
              <a:ext cx="1248614" cy="1076391"/>
            </a:xfrm>
            <a:prstGeom prst="hexagon">
              <a:avLst/>
            </a:prstGeom>
            <a:solidFill>
              <a:srgbClr val="1F788F"/>
            </a:solidFill>
            <a:ln w="12700" cmpd="sng">
              <a:solidFill>
                <a:srgbClr val="1F788F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40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5</a:t>
              </a:r>
              <a:endParaRPr lang="en-US" sz="40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052509" y="4857089"/>
              <a:ext cx="6570410" cy="92333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es-CO" dirty="0" smtClean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/>
              <a:r>
                <a:rPr lang="es-CO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Fortalecimiento del </a:t>
              </a:r>
              <a:r>
                <a:rPr lang="es-CO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prestador primario</a:t>
              </a:r>
              <a:endParaRPr lang="en-US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/>
              <a:endParaRPr lang="en-US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7" name="Group 34"/>
          <p:cNvGrpSpPr/>
          <p:nvPr/>
        </p:nvGrpSpPr>
        <p:grpSpPr>
          <a:xfrm>
            <a:off x="907352" y="3044480"/>
            <a:ext cx="6570410" cy="2731930"/>
            <a:chOff x="907352" y="3044480"/>
            <a:chExt cx="6570410" cy="2731930"/>
          </a:xfrm>
        </p:grpSpPr>
        <p:sp>
          <p:nvSpPr>
            <p:cNvPr id="30" name="Hexagon 29"/>
            <p:cNvSpPr/>
            <p:nvPr/>
          </p:nvSpPr>
          <p:spPr>
            <a:xfrm rot="5400000">
              <a:off x="1808504" y="3130591"/>
              <a:ext cx="1248614" cy="1076391"/>
            </a:xfrm>
            <a:prstGeom prst="hexagon">
              <a:avLst/>
            </a:prstGeom>
            <a:solidFill>
              <a:srgbClr val="1F788F"/>
            </a:solidFill>
            <a:ln w="12700" cmpd="sng">
              <a:solidFill>
                <a:srgbClr val="1F788F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40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6</a:t>
              </a:r>
              <a:endParaRPr lang="en-US" sz="40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907352" y="4853080"/>
              <a:ext cx="6570410" cy="92333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es-CO" dirty="0" smtClean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/>
              <a:r>
                <a:rPr lang="es-CO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Operación de </a:t>
              </a:r>
              <a:r>
                <a:rPr lang="es-CO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redes integradas de servicios</a:t>
              </a:r>
              <a:endParaRPr lang="en-US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/>
              <a:endParaRPr lang="en-US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8" name="Group 37"/>
          <p:cNvGrpSpPr/>
          <p:nvPr/>
        </p:nvGrpSpPr>
        <p:grpSpPr>
          <a:xfrm>
            <a:off x="1286795" y="3044481"/>
            <a:ext cx="6570410" cy="2892025"/>
            <a:chOff x="1286795" y="3044481"/>
            <a:chExt cx="6570410" cy="2892025"/>
          </a:xfrm>
        </p:grpSpPr>
        <p:sp>
          <p:nvSpPr>
            <p:cNvPr id="31" name="Hexagon 30"/>
            <p:cNvSpPr/>
            <p:nvPr/>
          </p:nvSpPr>
          <p:spPr>
            <a:xfrm rot="5400000">
              <a:off x="3030053" y="3130592"/>
              <a:ext cx="1248614" cy="1076391"/>
            </a:xfrm>
            <a:prstGeom prst="hexagon">
              <a:avLst/>
            </a:prstGeom>
            <a:solidFill>
              <a:srgbClr val="1F788F"/>
            </a:solidFill>
            <a:ln w="12700" cmpd="sng">
              <a:solidFill>
                <a:srgbClr val="1F788F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40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7</a:t>
              </a:r>
              <a:endParaRPr lang="en-US" sz="40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286795" y="5013176"/>
              <a:ext cx="6570410" cy="92333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es-CO" b="1" dirty="0" smtClean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/>
              <a:r>
                <a:rPr lang="es-CO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Gestión </a:t>
              </a:r>
              <a:r>
                <a:rPr lang="es-CO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del riesgo en salud </a:t>
              </a:r>
              <a:r>
                <a:rPr lang="es-CO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desde el asegurador</a:t>
              </a:r>
              <a:endParaRPr lang="en-US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/>
              <a:endParaRPr lang="en-US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9" name="Group 39"/>
          <p:cNvGrpSpPr/>
          <p:nvPr/>
        </p:nvGrpSpPr>
        <p:grpSpPr>
          <a:xfrm>
            <a:off x="1052509" y="3044482"/>
            <a:ext cx="6570410" cy="2892024"/>
            <a:chOff x="1052509" y="3044482"/>
            <a:chExt cx="6570410" cy="2892024"/>
          </a:xfrm>
        </p:grpSpPr>
        <p:sp>
          <p:nvSpPr>
            <p:cNvPr id="32" name="Hexagon 31"/>
            <p:cNvSpPr/>
            <p:nvPr/>
          </p:nvSpPr>
          <p:spPr>
            <a:xfrm rot="5400000">
              <a:off x="4251603" y="3130593"/>
              <a:ext cx="1248614" cy="1076391"/>
            </a:xfrm>
            <a:prstGeom prst="hexagon">
              <a:avLst/>
            </a:prstGeom>
            <a:solidFill>
              <a:srgbClr val="1F788F"/>
            </a:solidFill>
            <a:ln w="12700" cmpd="sng">
              <a:solidFill>
                <a:srgbClr val="1F788F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40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8</a:t>
              </a:r>
              <a:endParaRPr lang="en-US" sz="40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052509" y="5013176"/>
              <a:ext cx="6570410" cy="92333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es-CO" dirty="0" smtClean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/>
              <a:r>
                <a:rPr lang="es-CO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Alineación </a:t>
              </a:r>
              <a:r>
                <a:rPr lang="es-CO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del </a:t>
              </a:r>
              <a:r>
                <a:rPr lang="es-CO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sistema de incentivos</a:t>
              </a:r>
              <a:endParaRPr lang="en-US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/>
              <a:endParaRPr lang="en-US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20" name="Group 41"/>
          <p:cNvGrpSpPr/>
          <p:nvPr/>
        </p:nvGrpSpPr>
        <p:grpSpPr>
          <a:xfrm>
            <a:off x="1286795" y="3044483"/>
            <a:ext cx="6570410" cy="2892023"/>
            <a:chOff x="1286795" y="3044483"/>
            <a:chExt cx="6570410" cy="2892023"/>
          </a:xfrm>
        </p:grpSpPr>
        <p:sp>
          <p:nvSpPr>
            <p:cNvPr id="33" name="Hexagon 32"/>
            <p:cNvSpPr/>
            <p:nvPr/>
          </p:nvSpPr>
          <p:spPr>
            <a:xfrm rot="5400000">
              <a:off x="5473151" y="3130594"/>
              <a:ext cx="1248614" cy="1076391"/>
            </a:xfrm>
            <a:prstGeom prst="hexagon">
              <a:avLst/>
            </a:prstGeom>
            <a:solidFill>
              <a:srgbClr val="1F788F"/>
            </a:solidFill>
            <a:ln w="12700" cmpd="sng">
              <a:solidFill>
                <a:srgbClr val="1F788F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40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9</a:t>
              </a:r>
              <a:endParaRPr lang="en-US" sz="40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286795" y="5013176"/>
              <a:ext cx="6570410" cy="92333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es-CO" dirty="0" smtClean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/>
              <a:r>
                <a:rPr lang="es-CO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Adecuación de requerimientos y procesos </a:t>
              </a:r>
            </a:p>
            <a:p>
              <a:pPr algn="ctr"/>
              <a:r>
                <a:rPr lang="es-CO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de información </a:t>
              </a:r>
              <a:r>
                <a:rPr lang="es-CO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SISPRO</a:t>
              </a:r>
              <a:endParaRPr lang="en-US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21" name="Group 43"/>
          <p:cNvGrpSpPr/>
          <p:nvPr/>
        </p:nvGrpSpPr>
        <p:grpSpPr>
          <a:xfrm>
            <a:off x="1286795" y="3044484"/>
            <a:ext cx="6570410" cy="2892022"/>
            <a:chOff x="1286795" y="3044484"/>
            <a:chExt cx="6570410" cy="2892022"/>
          </a:xfrm>
        </p:grpSpPr>
        <p:sp>
          <p:nvSpPr>
            <p:cNvPr id="34" name="Hexagon 33"/>
            <p:cNvSpPr/>
            <p:nvPr/>
          </p:nvSpPr>
          <p:spPr>
            <a:xfrm rot="5400000">
              <a:off x="6694702" y="3130595"/>
              <a:ext cx="1248614" cy="1076391"/>
            </a:xfrm>
            <a:prstGeom prst="hexagon">
              <a:avLst/>
            </a:prstGeom>
            <a:solidFill>
              <a:srgbClr val="1F788F"/>
            </a:solidFill>
            <a:ln w="12700" cmpd="sng">
              <a:solidFill>
                <a:srgbClr val="1F788F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40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10</a:t>
              </a:r>
              <a:endParaRPr lang="en-US" sz="40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1286795" y="5013176"/>
              <a:ext cx="6570410" cy="92333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es-CO" dirty="0" smtClean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/>
              <a:r>
                <a:rPr lang="es-CO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Redefinición del </a:t>
              </a:r>
              <a:r>
                <a:rPr lang="es-CO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modelo de planeación, </a:t>
              </a:r>
            </a:p>
            <a:p>
              <a:pPr algn="ctr"/>
              <a:r>
                <a:rPr lang="es-CO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Seguimiento y evaluación</a:t>
              </a:r>
              <a:endParaRPr lang="en-US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972574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 descr="Modelo de Atención-30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70" t="5070" r="5156" b="4792"/>
          <a:stretch/>
        </p:blipFill>
        <p:spPr>
          <a:xfrm>
            <a:off x="218096" y="1210215"/>
            <a:ext cx="4118168" cy="5459145"/>
          </a:xfrm>
          <a:prstGeom prst="rect">
            <a:avLst/>
          </a:prstGeom>
        </p:spPr>
      </p:pic>
      <p:pic>
        <p:nvPicPr>
          <p:cNvPr id="7" name="Picture 2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47700"/>
            <a:ext cx="6156325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4 CuadroTexto"/>
          <p:cNvSpPr txBox="1">
            <a:spLocks noChangeArrowheads="1"/>
          </p:cNvSpPr>
          <p:nvPr/>
        </p:nvSpPr>
        <p:spPr bwMode="auto">
          <a:xfrm>
            <a:off x="107950" y="647700"/>
            <a:ext cx="6048375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s-CO" sz="1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Territorialización del modelo</a:t>
            </a:r>
          </a:p>
        </p:txBody>
      </p:sp>
      <p:grpSp>
        <p:nvGrpSpPr>
          <p:cNvPr id="4" name="Group 2"/>
          <p:cNvGrpSpPr/>
          <p:nvPr/>
        </p:nvGrpSpPr>
        <p:grpSpPr>
          <a:xfrm>
            <a:off x="7662163" y="116632"/>
            <a:ext cx="1307864" cy="473004"/>
            <a:chOff x="501941" y="1484782"/>
            <a:chExt cx="9230438" cy="3338295"/>
          </a:xfrm>
        </p:grpSpPr>
        <p:sp>
          <p:nvSpPr>
            <p:cNvPr id="2" name="Hexagon 1"/>
            <p:cNvSpPr/>
            <p:nvPr/>
          </p:nvSpPr>
          <p:spPr>
            <a:xfrm rot="5400000">
              <a:off x="380967" y="1605756"/>
              <a:ext cx="1754115" cy="1512168"/>
            </a:xfrm>
            <a:prstGeom prst="hexagon">
              <a:avLst/>
            </a:prstGeom>
            <a:solidFill>
              <a:srgbClr val="1F788F"/>
            </a:solidFill>
            <a:ln w="12700" cmpd="sng">
              <a:solidFill>
                <a:srgbClr val="1F788F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" name="Hexagon 14"/>
            <p:cNvSpPr/>
            <p:nvPr/>
          </p:nvSpPr>
          <p:spPr>
            <a:xfrm rot="5400000">
              <a:off x="2097060" y="1605757"/>
              <a:ext cx="1754115" cy="1512168"/>
            </a:xfrm>
            <a:prstGeom prst="hexagon">
              <a:avLst/>
            </a:prstGeom>
            <a:solidFill>
              <a:srgbClr val="BFBFBF"/>
            </a:solidFill>
            <a:ln w="12700" cmpd="sng">
              <a:solidFill>
                <a:srgbClr val="7F7F7F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" name="Hexagon 15"/>
            <p:cNvSpPr/>
            <p:nvPr/>
          </p:nvSpPr>
          <p:spPr>
            <a:xfrm rot="5400000">
              <a:off x="3813153" y="1605758"/>
              <a:ext cx="1754115" cy="1512168"/>
            </a:xfrm>
            <a:prstGeom prst="hexagon">
              <a:avLst/>
            </a:prstGeom>
            <a:solidFill>
              <a:srgbClr val="BFBFBF"/>
            </a:solidFill>
            <a:ln w="12700" cmpd="sng">
              <a:solidFill>
                <a:srgbClr val="7F7F7F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7" name="Hexagon 16"/>
            <p:cNvSpPr/>
            <p:nvPr/>
          </p:nvSpPr>
          <p:spPr>
            <a:xfrm rot="5400000">
              <a:off x="5529246" y="1605759"/>
              <a:ext cx="1754115" cy="1512168"/>
            </a:xfrm>
            <a:prstGeom prst="hexagon">
              <a:avLst/>
            </a:prstGeom>
            <a:solidFill>
              <a:srgbClr val="BFBFBF"/>
            </a:solidFill>
            <a:ln w="12700" cmpd="sng">
              <a:solidFill>
                <a:srgbClr val="7F7F7F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8" name="Hexagon 17"/>
            <p:cNvSpPr/>
            <p:nvPr/>
          </p:nvSpPr>
          <p:spPr>
            <a:xfrm rot="5400000">
              <a:off x="7245340" y="1605760"/>
              <a:ext cx="1754115" cy="1512168"/>
            </a:xfrm>
            <a:prstGeom prst="hexagon">
              <a:avLst/>
            </a:prstGeom>
            <a:solidFill>
              <a:srgbClr val="BFBFBF"/>
            </a:solidFill>
            <a:ln w="12700" cmpd="sng">
              <a:solidFill>
                <a:srgbClr val="7F7F7F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9" name="Hexagon 18"/>
            <p:cNvSpPr/>
            <p:nvPr/>
          </p:nvSpPr>
          <p:spPr>
            <a:xfrm rot="5400000">
              <a:off x="1234864" y="3189932"/>
              <a:ext cx="1754115" cy="1512168"/>
            </a:xfrm>
            <a:prstGeom prst="hexagon">
              <a:avLst/>
            </a:prstGeom>
            <a:solidFill>
              <a:srgbClr val="BFBFBF"/>
            </a:solidFill>
            <a:ln w="12700" cmpd="sng">
              <a:solidFill>
                <a:srgbClr val="7F7F7F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0" name="Hexagon 19"/>
            <p:cNvSpPr/>
            <p:nvPr/>
          </p:nvSpPr>
          <p:spPr>
            <a:xfrm rot="5400000">
              <a:off x="2950957" y="3189933"/>
              <a:ext cx="1754115" cy="1512168"/>
            </a:xfrm>
            <a:prstGeom prst="hexagon">
              <a:avLst/>
            </a:prstGeom>
            <a:solidFill>
              <a:srgbClr val="BFBFBF"/>
            </a:solidFill>
            <a:ln w="12700" cmpd="sng">
              <a:solidFill>
                <a:srgbClr val="7F7F7F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1" name="Hexagon 20"/>
            <p:cNvSpPr/>
            <p:nvPr/>
          </p:nvSpPr>
          <p:spPr>
            <a:xfrm rot="5400000">
              <a:off x="4667050" y="3189934"/>
              <a:ext cx="1754115" cy="1512168"/>
            </a:xfrm>
            <a:prstGeom prst="hexagon">
              <a:avLst/>
            </a:prstGeom>
            <a:solidFill>
              <a:srgbClr val="BFBFBF"/>
            </a:solidFill>
            <a:ln w="12700" cmpd="sng">
              <a:solidFill>
                <a:srgbClr val="7F7F7F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2" name="Hexagon 21"/>
            <p:cNvSpPr/>
            <p:nvPr/>
          </p:nvSpPr>
          <p:spPr>
            <a:xfrm rot="5400000">
              <a:off x="6383143" y="3189935"/>
              <a:ext cx="1754115" cy="1512168"/>
            </a:xfrm>
            <a:prstGeom prst="hexagon">
              <a:avLst/>
            </a:prstGeom>
            <a:solidFill>
              <a:srgbClr val="BFBFBF"/>
            </a:solidFill>
            <a:ln w="12700" cmpd="sng">
              <a:solidFill>
                <a:srgbClr val="7F7F7F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3" name="Hexagon 22"/>
            <p:cNvSpPr/>
            <p:nvPr/>
          </p:nvSpPr>
          <p:spPr>
            <a:xfrm rot="5400000">
              <a:off x="8099237" y="3189936"/>
              <a:ext cx="1754115" cy="1512168"/>
            </a:xfrm>
            <a:prstGeom prst="hexagon">
              <a:avLst/>
            </a:prstGeom>
            <a:solidFill>
              <a:srgbClr val="BFBFBF"/>
            </a:solidFill>
            <a:ln w="12700" cmpd="sng">
              <a:solidFill>
                <a:srgbClr val="7F7F7F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32" name="Oval 31"/>
          <p:cNvSpPr/>
          <p:nvPr/>
        </p:nvSpPr>
        <p:spPr>
          <a:xfrm>
            <a:off x="5001569" y="2168860"/>
            <a:ext cx="2841970" cy="2841970"/>
          </a:xfrm>
          <a:prstGeom prst="ellipse">
            <a:avLst/>
          </a:prstGeom>
          <a:solidFill>
            <a:srgbClr val="828387"/>
          </a:solidFill>
          <a:ln>
            <a:solidFill>
              <a:srgbClr val="595A5D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0" name="Group 42"/>
          <p:cNvGrpSpPr/>
          <p:nvPr/>
        </p:nvGrpSpPr>
        <p:grpSpPr>
          <a:xfrm>
            <a:off x="2776626" y="2168860"/>
            <a:ext cx="360040" cy="360040"/>
            <a:chOff x="3203848" y="1988840"/>
            <a:chExt cx="360040" cy="360040"/>
          </a:xfrm>
        </p:grpSpPr>
        <p:sp>
          <p:nvSpPr>
            <p:cNvPr id="38" name="Oval 37"/>
            <p:cNvSpPr/>
            <p:nvPr/>
          </p:nvSpPr>
          <p:spPr>
            <a:xfrm>
              <a:off x="3203848" y="1988840"/>
              <a:ext cx="360040" cy="360040"/>
            </a:xfrm>
            <a:prstGeom prst="ellipse">
              <a:avLst/>
            </a:prstGeom>
            <a:ln>
              <a:solidFill>
                <a:srgbClr val="7F7F7F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0" name="Isosceles Triangle 39"/>
            <p:cNvSpPr/>
            <p:nvPr/>
          </p:nvSpPr>
          <p:spPr>
            <a:xfrm>
              <a:off x="3203848" y="1988840"/>
              <a:ext cx="360040" cy="156759"/>
            </a:xfrm>
            <a:prstGeom prst="triangle">
              <a:avLst/>
            </a:prstGeom>
            <a:ln>
              <a:solidFill>
                <a:srgbClr val="7F7F7F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42" name="Straight Connector 41"/>
            <p:cNvCxnSpPr>
              <a:stCxn id="40" idx="3"/>
              <a:endCxn id="38" idx="4"/>
            </p:cNvCxnSpPr>
            <p:nvPr/>
          </p:nvCxnSpPr>
          <p:spPr>
            <a:xfrm>
              <a:off x="3383868" y="2145599"/>
              <a:ext cx="0" cy="203281"/>
            </a:xfrm>
            <a:prstGeom prst="line">
              <a:avLst/>
            </a:prstGeom>
            <a:ln w="19050" cmpd="sng">
              <a:solidFill>
                <a:srgbClr val="7F7F7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" name="Group 11"/>
          <p:cNvGrpSpPr/>
          <p:nvPr/>
        </p:nvGrpSpPr>
        <p:grpSpPr>
          <a:xfrm>
            <a:off x="5001569" y="1619507"/>
            <a:ext cx="2841970" cy="3391323"/>
            <a:chOff x="5001569" y="1619507"/>
            <a:chExt cx="2841970" cy="3391323"/>
          </a:xfrm>
        </p:grpSpPr>
        <p:sp>
          <p:nvSpPr>
            <p:cNvPr id="52" name="Rectangular Callout 51"/>
            <p:cNvSpPr/>
            <p:nvPr/>
          </p:nvSpPr>
          <p:spPr>
            <a:xfrm>
              <a:off x="5301828" y="1619507"/>
              <a:ext cx="1929061" cy="369333"/>
            </a:xfrm>
            <a:prstGeom prst="wedgeRectCallout">
              <a:avLst>
                <a:gd name="adj1" fmla="val 21610"/>
                <a:gd name="adj2" fmla="val 80031"/>
              </a:avLst>
            </a:prstGeom>
            <a:solidFill>
              <a:srgbClr val="759AAC"/>
            </a:solidFill>
            <a:ln>
              <a:solidFill>
                <a:srgbClr val="607F8F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5001569" y="2168860"/>
              <a:ext cx="2841970" cy="2841970"/>
            </a:xfrm>
            <a:prstGeom prst="pie">
              <a:avLst>
                <a:gd name="adj1" fmla="val 16221442"/>
                <a:gd name="adj2" fmla="val 17997210"/>
              </a:avLst>
            </a:prstGeom>
            <a:solidFill>
              <a:srgbClr val="759AAC"/>
            </a:solidFill>
            <a:ln>
              <a:solidFill>
                <a:srgbClr val="607F8F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338147" y="1619507"/>
              <a:ext cx="18261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b="1" dirty="0" err="1" smtClean="0">
                  <a:solidFill>
                    <a:srgbClr val="FFFF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Zona</a:t>
              </a:r>
              <a:r>
                <a:rPr lang="en-US" b="1" dirty="0" smtClean="0">
                  <a:solidFill>
                    <a:srgbClr val="FFFF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b="1" dirty="0" err="1" smtClean="0">
                  <a:solidFill>
                    <a:srgbClr val="FFFF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Dispersa</a:t>
              </a:r>
              <a:endParaRPr lang="en-US" b="1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2" name="Group 10"/>
          <p:cNvGrpSpPr/>
          <p:nvPr/>
        </p:nvGrpSpPr>
        <p:grpSpPr>
          <a:xfrm>
            <a:off x="5001569" y="2132856"/>
            <a:ext cx="3968459" cy="2877974"/>
            <a:chOff x="5001569" y="2132856"/>
            <a:chExt cx="3968459" cy="2877974"/>
          </a:xfrm>
        </p:grpSpPr>
        <p:sp>
          <p:nvSpPr>
            <p:cNvPr id="50" name="Rectangular Callout 49"/>
            <p:cNvSpPr/>
            <p:nvPr/>
          </p:nvSpPr>
          <p:spPr>
            <a:xfrm>
              <a:off x="7691295" y="2132856"/>
              <a:ext cx="1278733" cy="646331"/>
            </a:xfrm>
            <a:prstGeom prst="wedgeRectCallout">
              <a:avLst>
                <a:gd name="adj1" fmla="val -41357"/>
                <a:gd name="adj2" fmla="val 84992"/>
              </a:avLst>
            </a:prstGeom>
            <a:solidFill>
              <a:srgbClr val="1398E4"/>
            </a:solidFill>
            <a:ln>
              <a:solidFill>
                <a:srgbClr val="0E6598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3" name="Pie 32"/>
            <p:cNvSpPr/>
            <p:nvPr/>
          </p:nvSpPr>
          <p:spPr>
            <a:xfrm>
              <a:off x="5001569" y="2168860"/>
              <a:ext cx="2841970" cy="2841970"/>
            </a:xfrm>
            <a:prstGeom prst="pie">
              <a:avLst>
                <a:gd name="adj1" fmla="val 17955061"/>
                <a:gd name="adj2" fmla="val 288630"/>
              </a:avLst>
            </a:prstGeom>
            <a:solidFill>
              <a:srgbClr val="1398E4"/>
            </a:solidFill>
            <a:ln>
              <a:solidFill>
                <a:srgbClr val="0E6598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691295" y="2132856"/>
              <a:ext cx="12787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>
                  <a:solidFill>
                    <a:srgbClr val="FFFF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Centros</a:t>
              </a:r>
              <a:r>
                <a:rPr lang="en-US" b="1" dirty="0" smtClean="0">
                  <a:solidFill>
                    <a:srgbClr val="FFFF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b="1" dirty="0" err="1" smtClean="0">
                  <a:solidFill>
                    <a:srgbClr val="FFFF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Urbanos</a:t>
              </a:r>
              <a:endParaRPr lang="en-US" b="1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3" name="Group 9"/>
          <p:cNvGrpSpPr/>
          <p:nvPr/>
        </p:nvGrpSpPr>
        <p:grpSpPr>
          <a:xfrm>
            <a:off x="5235225" y="5208554"/>
            <a:ext cx="1929061" cy="369334"/>
            <a:chOff x="5235225" y="5208554"/>
            <a:chExt cx="1929061" cy="369334"/>
          </a:xfrm>
        </p:grpSpPr>
        <p:sp>
          <p:nvSpPr>
            <p:cNvPr id="49" name="Rectangular Callout 48"/>
            <p:cNvSpPr/>
            <p:nvPr/>
          </p:nvSpPr>
          <p:spPr>
            <a:xfrm rot="10800000">
              <a:off x="5235225" y="5208554"/>
              <a:ext cx="1929061" cy="369333"/>
            </a:xfrm>
            <a:prstGeom prst="wedgeRectCallout">
              <a:avLst>
                <a:gd name="adj1" fmla="val -20288"/>
                <a:gd name="adj2" fmla="val 86977"/>
              </a:avLst>
            </a:prstGeom>
            <a:solidFill>
              <a:srgbClr val="828387"/>
            </a:solidFill>
            <a:ln>
              <a:solidFill>
                <a:srgbClr val="595A5D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292080" y="5208556"/>
              <a:ext cx="18605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Alta </a:t>
              </a:r>
              <a:r>
                <a:rPr lang="en-US" b="1" dirty="0" err="1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Ruralidad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625545" y="90327"/>
            <a:ext cx="1868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endParaRPr lang="en-US" sz="1400" dirty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6615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4" descr="Captura de pantalla 2014-10-23 a las 7.30.44 a.m.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9138" y="1402639"/>
            <a:ext cx="6903179" cy="2818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 rot="16200000">
            <a:off x="-181254" y="4922220"/>
            <a:ext cx="1839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CONTEXTO </a:t>
            </a:r>
          </a:p>
          <a:p>
            <a:pPr algn="ctr"/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TERRITORIAL</a:t>
            </a:r>
            <a:endParaRPr lang="en-US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788" y="5621611"/>
            <a:ext cx="12599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P. </a:t>
            </a:r>
            <a:r>
              <a:rPr lang="en-US" sz="1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Dispersa</a:t>
            </a:r>
            <a:endParaRPr lang="en-US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788" y="5261571"/>
            <a:ext cx="1259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Alta </a:t>
            </a:r>
            <a:r>
              <a:rPr lang="en-US" sz="1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Ruralidad</a:t>
            </a:r>
            <a:endParaRPr lang="en-US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8155" y="4973539"/>
            <a:ext cx="15576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Centros</a:t>
            </a:r>
            <a:r>
              <a:rPr lang="en-US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Urbanos</a:t>
            </a:r>
            <a:endParaRPr lang="en-US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126801" y="4047572"/>
            <a:ext cx="6895516" cy="279948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CURSO DE VIDA</a:t>
            </a:r>
            <a:endParaRPr lang="en-US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612227" y="4344850"/>
            <a:ext cx="5410090" cy="272282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Entornos </a:t>
            </a:r>
            <a:r>
              <a:rPr lang="en-US" sz="1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familiares</a:t>
            </a:r>
            <a:r>
              <a:rPr lang="en-US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1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sociales</a:t>
            </a:r>
            <a:r>
              <a:rPr lang="en-US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1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623567" y="4621758"/>
            <a:ext cx="1080000" cy="367082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HOGAR</a:t>
            </a:r>
            <a:endParaRPr lang="en-US" sz="11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868057" y="4621758"/>
            <a:ext cx="1080000" cy="367082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LABORAL</a:t>
            </a:r>
            <a:endParaRPr lang="en-US" sz="11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788057" y="4621758"/>
            <a:ext cx="1196136" cy="367082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COMUNIDAD</a:t>
            </a:r>
            <a:r>
              <a:rPr lang="en-US" sz="9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</a:t>
            </a:r>
            <a:r>
              <a:rPr lang="en-US" sz="9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Espacio</a:t>
            </a:r>
            <a:r>
              <a:rPr lang="en-US" sz="9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9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</a:t>
            </a:r>
            <a:r>
              <a:rPr lang="en-US" sz="105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úblico</a:t>
            </a:r>
            <a:endParaRPr lang="en-US" sz="105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708057" y="4621758"/>
            <a:ext cx="1080000" cy="367082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EDUCATIVO</a:t>
            </a:r>
            <a:endParaRPr lang="en-US" sz="11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2623567" y="4974235"/>
            <a:ext cx="5398750" cy="1079424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6948057" y="4621758"/>
            <a:ext cx="1080000" cy="367082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INSTITUCIONAL</a:t>
            </a:r>
            <a:endParaRPr lang="en-US" sz="9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" name="Group 26"/>
          <p:cNvGrpSpPr/>
          <p:nvPr/>
        </p:nvGrpSpPr>
        <p:grpSpPr>
          <a:xfrm>
            <a:off x="2936962" y="4988840"/>
            <a:ext cx="4731382" cy="1064819"/>
            <a:chOff x="2936962" y="4740445"/>
            <a:chExt cx="4731382" cy="1468127"/>
          </a:xfrm>
        </p:grpSpPr>
        <p:cxnSp>
          <p:nvCxnSpPr>
            <p:cNvPr id="57" name="Straight Connector 56"/>
            <p:cNvCxnSpPr/>
            <p:nvPr/>
          </p:nvCxnSpPr>
          <p:spPr>
            <a:xfrm>
              <a:off x="3708057" y="4740445"/>
              <a:ext cx="0" cy="1468127"/>
            </a:xfrm>
            <a:prstGeom prst="line">
              <a:avLst/>
            </a:prstGeom>
            <a:ln w="28575" cmpd="sng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4799396" y="4740445"/>
              <a:ext cx="0" cy="1468127"/>
            </a:xfrm>
            <a:prstGeom prst="line">
              <a:avLst/>
            </a:prstGeom>
            <a:ln w="28575" cmpd="sng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5984193" y="4740445"/>
              <a:ext cx="0" cy="1468127"/>
            </a:xfrm>
            <a:prstGeom prst="line">
              <a:avLst/>
            </a:prstGeom>
            <a:ln w="28575" cmpd="sng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6948057" y="4740445"/>
              <a:ext cx="0" cy="1468127"/>
            </a:xfrm>
            <a:prstGeom prst="line">
              <a:avLst/>
            </a:prstGeom>
            <a:ln w="28575" cmpd="sng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2936962" y="4740445"/>
              <a:ext cx="0" cy="1468127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3322510" y="4740445"/>
              <a:ext cx="0" cy="1468127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4048247" y="4740445"/>
              <a:ext cx="0" cy="1468127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4433795" y="4740445"/>
              <a:ext cx="0" cy="1468127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5220072" y="4740445"/>
              <a:ext cx="0" cy="1468127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5652120" y="4740445"/>
              <a:ext cx="0" cy="1468127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6346692" y="4740445"/>
              <a:ext cx="0" cy="1468127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6660232" y="4740445"/>
              <a:ext cx="0" cy="1468127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7282796" y="4740445"/>
              <a:ext cx="0" cy="1468127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7668344" y="4740445"/>
              <a:ext cx="0" cy="1468127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75" name="Picture 2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95796"/>
            <a:ext cx="6156325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" name="4 CuadroTexto"/>
          <p:cNvSpPr txBox="1">
            <a:spLocks noChangeArrowheads="1"/>
          </p:cNvSpPr>
          <p:nvPr/>
        </p:nvSpPr>
        <p:spPr bwMode="auto">
          <a:xfrm>
            <a:off x="107950" y="240903"/>
            <a:ext cx="60483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s-CO" sz="20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Intervenciones por </a:t>
            </a:r>
            <a:r>
              <a:rPr lang="es-CO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Entornos</a:t>
            </a:r>
          </a:p>
        </p:txBody>
      </p:sp>
      <p:grpSp>
        <p:nvGrpSpPr>
          <p:cNvPr id="9" name="Group 89"/>
          <p:cNvGrpSpPr/>
          <p:nvPr/>
        </p:nvGrpSpPr>
        <p:grpSpPr>
          <a:xfrm>
            <a:off x="7662163" y="116632"/>
            <a:ext cx="1307864" cy="473004"/>
            <a:chOff x="501941" y="1484782"/>
            <a:chExt cx="9230438" cy="3338295"/>
          </a:xfrm>
        </p:grpSpPr>
        <p:sp>
          <p:nvSpPr>
            <p:cNvPr id="91" name="Hexagon 90"/>
            <p:cNvSpPr/>
            <p:nvPr/>
          </p:nvSpPr>
          <p:spPr>
            <a:xfrm rot="5400000">
              <a:off x="380967" y="1605756"/>
              <a:ext cx="1754115" cy="1512168"/>
            </a:xfrm>
            <a:prstGeom prst="hexagon">
              <a:avLst/>
            </a:prstGeom>
            <a:solidFill>
              <a:srgbClr val="BFBFBF"/>
            </a:solidFill>
            <a:ln w="12700" cmpd="sng">
              <a:solidFill>
                <a:srgbClr val="7F7F7F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2" name="Hexagon 91"/>
            <p:cNvSpPr/>
            <p:nvPr/>
          </p:nvSpPr>
          <p:spPr>
            <a:xfrm rot="5400000">
              <a:off x="2097060" y="1605757"/>
              <a:ext cx="1754115" cy="1512168"/>
            </a:xfrm>
            <a:prstGeom prst="hexagon">
              <a:avLst/>
            </a:prstGeom>
            <a:solidFill>
              <a:srgbClr val="1F788F"/>
            </a:solidFill>
            <a:ln w="12700" cmpd="sng">
              <a:solidFill>
                <a:srgbClr val="1F788F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3" name="Hexagon 92"/>
            <p:cNvSpPr/>
            <p:nvPr/>
          </p:nvSpPr>
          <p:spPr>
            <a:xfrm rot="5400000">
              <a:off x="3813153" y="1605758"/>
              <a:ext cx="1754115" cy="1512168"/>
            </a:xfrm>
            <a:prstGeom prst="hexagon">
              <a:avLst/>
            </a:prstGeom>
            <a:solidFill>
              <a:srgbClr val="BFBFBF"/>
            </a:solidFill>
            <a:ln w="12700" cmpd="sng">
              <a:solidFill>
                <a:srgbClr val="7F7F7F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4" name="Hexagon 93"/>
            <p:cNvSpPr/>
            <p:nvPr/>
          </p:nvSpPr>
          <p:spPr>
            <a:xfrm rot="5400000">
              <a:off x="5529246" y="1605759"/>
              <a:ext cx="1754115" cy="1512168"/>
            </a:xfrm>
            <a:prstGeom prst="hexagon">
              <a:avLst/>
            </a:prstGeom>
            <a:solidFill>
              <a:srgbClr val="BFBFBF"/>
            </a:solidFill>
            <a:ln w="12700" cmpd="sng">
              <a:solidFill>
                <a:srgbClr val="7F7F7F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5" name="Hexagon 94"/>
            <p:cNvSpPr/>
            <p:nvPr/>
          </p:nvSpPr>
          <p:spPr>
            <a:xfrm rot="5400000">
              <a:off x="7245340" y="1605760"/>
              <a:ext cx="1754115" cy="1512168"/>
            </a:xfrm>
            <a:prstGeom prst="hexagon">
              <a:avLst/>
            </a:prstGeom>
            <a:solidFill>
              <a:srgbClr val="BFBFBF"/>
            </a:solidFill>
            <a:ln w="12700" cmpd="sng">
              <a:solidFill>
                <a:srgbClr val="7F7F7F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6" name="Hexagon 95"/>
            <p:cNvSpPr/>
            <p:nvPr/>
          </p:nvSpPr>
          <p:spPr>
            <a:xfrm rot="5400000">
              <a:off x="1234864" y="3189932"/>
              <a:ext cx="1754115" cy="1512168"/>
            </a:xfrm>
            <a:prstGeom prst="hexagon">
              <a:avLst/>
            </a:prstGeom>
            <a:solidFill>
              <a:srgbClr val="BFBFBF"/>
            </a:solidFill>
            <a:ln w="12700" cmpd="sng">
              <a:solidFill>
                <a:srgbClr val="7F7F7F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7" name="Hexagon 96"/>
            <p:cNvSpPr/>
            <p:nvPr/>
          </p:nvSpPr>
          <p:spPr>
            <a:xfrm rot="5400000">
              <a:off x="2950957" y="3189933"/>
              <a:ext cx="1754115" cy="1512168"/>
            </a:xfrm>
            <a:prstGeom prst="hexagon">
              <a:avLst/>
            </a:prstGeom>
            <a:solidFill>
              <a:srgbClr val="BFBFBF"/>
            </a:solidFill>
            <a:ln w="12700" cmpd="sng">
              <a:solidFill>
                <a:srgbClr val="7F7F7F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8" name="Hexagon 97"/>
            <p:cNvSpPr/>
            <p:nvPr/>
          </p:nvSpPr>
          <p:spPr>
            <a:xfrm rot="5400000">
              <a:off x="4667050" y="3189934"/>
              <a:ext cx="1754115" cy="1512168"/>
            </a:xfrm>
            <a:prstGeom prst="hexagon">
              <a:avLst/>
            </a:prstGeom>
            <a:solidFill>
              <a:srgbClr val="BFBFBF"/>
            </a:solidFill>
            <a:ln w="12700" cmpd="sng">
              <a:solidFill>
                <a:srgbClr val="7F7F7F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9" name="Hexagon 98"/>
            <p:cNvSpPr/>
            <p:nvPr/>
          </p:nvSpPr>
          <p:spPr>
            <a:xfrm rot="5400000">
              <a:off x="6383143" y="3189935"/>
              <a:ext cx="1754115" cy="1512168"/>
            </a:xfrm>
            <a:prstGeom prst="hexagon">
              <a:avLst/>
            </a:prstGeom>
            <a:solidFill>
              <a:srgbClr val="BFBFBF"/>
            </a:solidFill>
            <a:ln w="12700" cmpd="sng">
              <a:solidFill>
                <a:srgbClr val="7F7F7F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0" name="Hexagon 99"/>
            <p:cNvSpPr/>
            <p:nvPr/>
          </p:nvSpPr>
          <p:spPr>
            <a:xfrm rot="5400000">
              <a:off x="8099237" y="3189936"/>
              <a:ext cx="1754115" cy="1512168"/>
            </a:xfrm>
            <a:prstGeom prst="hexagon">
              <a:avLst/>
            </a:prstGeom>
            <a:solidFill>
              <a:srgbClr val="BFBFBF"/>
            </a:solidFill>
            <a:ln w="12700" cmpd="sng">
              <a:solidFill>
                <a:srgbClr val="7F7F7F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07504" y="793316"/>
            <a:ext cx="41601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{</a:t>
            </a:r>
            <a:r>
              <a:rPr lang="en-US" sz="1600" b="1" i="1" dirty="0" err="1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familiares</a:t>
            </a:r>
            <a:r>
              <a:rPr lang="en-US" sz="1600" b="1" i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1600" b="1" i="1" dirty="0" err="1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sociales</a:t>
            </a:r>
            <a:r>
              <a:rPr lang="en-US" sz="1600" b="1" i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e </a:t>
            </a:r>
            <a:r>
              <a:rPr lang="en-US" sz="1600" b="1" i="1" dirty="0" err="1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institucionales</a:t>
            </a:r>
            <a:r>
              <a:rPr lang="en-US" sz="1600" b="1" i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}</a:t>
            </a:r>
            <a:endParaRPr lang="en-US" sz="1600" b="1" i="1" dirty="0">
              <a:solidFill>
                <a:schemeClr val="accent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884368" y="90327"/>
            <a:ext cx="1868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endParaRPr lang="en-US" sz="1400" dirty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298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604" t="53017" r="45321" b="9968"/>
          <a:stretch/>
        </p:blipFill>
        <p:spPr bwMode="auto">
          <a:xfrm>
            <a:off x="-16282" y="44625"/>
            <a:ext cx="4516274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72008" y="116632"/>
            <a:ext cx="4427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Zonas homogéneas a partir de determinantes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20688"/>
            <a:ext cx="5058460" cy="5616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5 Marcador de texto"/>
          <p:cNvSpPr txBox="1">
            <a:spLocks/>
          </p:cNvSpPr>
          <p:nvPr/>
        </p:nvSpPr>
        <p:spPr>
          <a:xfrm>
            <a:off x="6660232" y="476672"/>
            <a:ext cx="2143603" cy="54167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s-CO" sz="1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Determinantes</a:t>
            </a:r>
          </a:p>
          <a:p>
            <a:pPr marL="0" indent="0">
              <a:buFont typeface="Arial" pitchFamily="34" charset="0"/>
              <a:buNone/>
            </a:pPr>
            <a:endParaRPr lang="es-CO" sz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s-CO" sz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 contexto</a:t>
            </a:r>
          </a:p>
          <a:p>
            <a:r>
              <a:rPr lang="es-CO" sz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Ambiente</a:t>
            </a:r>
          </a:p>
          <a:p>
            <a:r>
              <a:rPr lang="es-CO" sz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Cultura</a:t>
            </a:r>
          </a:p>
          <a:p>
            <a:r>
              <a:rPr lang="es-CO" sz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Demografía</a:t>
            </a:r>
          </a:p>
          <a:p>
            <a:r>
              <a:rPr lang="es-CO" sz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Economía</a:t>
            </a:r>
          </a:p>
          <a:p>
            <a:r>
              <a:rPr lang="es-CO" sz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Educación</a:t>
            </a:r>
          </a:p>
          <a:p>
            <a:r>
              <a:rPr lang="es-CO" sz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Institucional</a:t>
            </a:r>
          </a:p>
          <a:p>
            <a:r>
              <a:rPr lang="es-CO" sz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Servicios públicos</a:t>
            </a:r>
          </a:p>
          <a:p>
            <a:r>
              <a:rPr lang="es-CO" sz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Transporte</a:t>
            </a:r>
          </a:p>
          <a:p>
            <a:r>
              <a:rPr lang="es-CO" sz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Vivienda</a:t>
            </a:r>
          </a:p>
          <a:p>
            <a:endParaRPr lang="es-CO" sz="12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es-CO" sz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Directos de la salud</a:t>
            </a:r>
          </a:p>
          <a:p>
            <a:r>
              <a:rPr lang="es-CO" sz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Oferta</a:t>
            </a:r>
          </a:p>
          <a:p>
            <a:r>
              <a:rPr lang="es-CO" sz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Demanda(morbilidad – mortalidad)</a:t>
            </a:r>
          </a:p>
          <a:p>
            <a:r>
              <a:rPr lang="es-CO" sz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Indicadores  resultado</a:t>
            </a:r>
          </a:p>
          <a:p>
            <a:pPr marL="0" indent="0">
              <a:buNone/>
            </a:pPr>
            <a:endParaRPr lang="es-CO" sz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es-CO" sz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es-CO" sz="12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ctr">
              <a:buNone/>
            </a:pPr>
            <a:r>
              <a:rPr lang="es-CO" sz="9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Metodología: </a:t>
            </a:r>
            <a:r>
              <a:rPr lang="es-CO" sz="9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Conglomerados </a:t>
            </a:r>
            <a:r>
              <a:rPr lang="es-CO" sz="9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 partir de técnicas estadísticas multivariadas: k-medias </a:t>
            </a:r>
            <a:endParaRPr lang="es-CO" sz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s-CO" sz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s-CO" sz="18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30670" y="6310481"/>
            <a:ext cx="54054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100" dirty="0" smtClean="0"/>
              <a:t>Fuente: Estudio </a:t>
            </a:r>
            <a:r>
              <a:rPr lang="es-CO" sz="1100" dirty="0"/>
              <a:t>sobre la </a:t>
            </a:r>
            <a:r>
              <a:rPr lang="es-CO" sz="1100" dirty="0" smtClean="0"/>
              <a:t>Geografía Sanitaria </a:t>
            </a:r>
            <a:r>
              <a:rPr lang="es-CO" sz="1100" dirty="0"/>
              <a:t>de </a:t>
            </a:r>
            <a:r>
              <a:rPr lang="es-CO" sz="1100" dirty="0" smtClean="0"/>
              <a:t>Colombia: Zonificación </a:t>
            </a:r>
            <a:r>
              <a:rPr lang="es-CO" sz="1100" dirty="0"/>
              <a:t>para Políticas </a:t>
            </a:r>
            <a:r>
              <a:rPr lang="es-CO" sz="1100" dirty="0" smtClean="0"/>
              <a:t>Públicas  en Salud, MSPS</a:t>
            </a:r>
            <a:endParaRPr lang="es-CO" sz="1100" dirty="0"/>
          </a:p>
        </p:txBody>
      </p:sp>
    </p:spTree>
    <p:extLst>
      <p:ext uri="{BB962C8B-B14F-4D97-AF65-F5344CB8AC3E}">
        <p14:creationId xmlns="" xmlns:p14="http://schemas.microsoft.com/office/powerpoint/2010/main" val="220617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11560" y="1052736"/>
            <a:ext cx="7920880" cy="3024336"/>
          </a:xfrm>
          <a:prstGeom prst="roundRect">
            <a:avLst/>
          </a:prstGeom>
          <a:ln w="28575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99592" y="1557164"/>
            <a:ext cx="3456384" cy="2427890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788024" y="1557164"/>
            <a:ext cx="3456384" cy="2427890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bIns="0" rtlCol="0" anchor="t"/>
          <a:lstStyle/>
          <a:p>
            <a:pPr algn="ctr"/>
            <a:r>
              <a:rPr lang="en-US" sz="2000" i="1" dirty="0" err="1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r>
              <a:rPr lang="en-US" sz="2000" i="1" dirty="0" err="1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seguradores</a:t>
            </a:r>
            <a:endParaRPr lang="en-US" sz="2000" i="1" dirty="0">
              <a:solidFill>
                <a:schemeClr val="accent3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403648" y="2061220"/>
            <a:ext cx="2376264" cy="720080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ASIS</a:t>
            </a:r>
            <a:endParaRPr lang="en-US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292080" y="2061220"/>
            <a:ext cx="2376264" cy="72008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CPI</a:t>
            </a:r>
          </a:p>
          <a:p>
            <a:pPr algn="ctr"/>
            <a:r>
              <a:rPr lang="en-US" sz="1200" i="1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Caracterización</a:t>
            </a:r>
            <a:r>
              <a:rPr lang="en-US" sz="1200" i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de </a:t>
            </a:r>
            <a:r>
              <a:rPr lang="en-US" sz="1200" i="1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Población</a:t>
            </a:r>
            <a:r>
              <a:rPr lang="en-US" sz="1200" i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200" i="1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Afiliada</a:t>
            </a:r>
            <a:endParaRPr lang="en-US" i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403648" y="3141340"/>
            <a:ext cx="2376264" cy="720080"/>
          </a:xfrm>
          <a:prstGeom prst="round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Población</a:t>
            </a:r>
            <a:r>
              <a:rPr lang="en-US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General</a:t>
            </a:r>
            <a:endParaRPr lang="en-US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292080" y="3141340"/>
            <a:ext cx="2376264" cy="720080"/>
          </a:xfrm>
          <a:prstGeom prst="round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Conglomerado</a:t>
            </a:r>
            <a:r>
              <a:rPr lang="en-US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Poblacional</a:t>
            </a:r>
            <a:endParaRPr lang="en-US" i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Equal 13"/>
          <p:cNvSpPr/>
          <p:nvPr/>
        </p:nvSpPr>
        <p:spPr>
          <a:xfrm>
            <a:off x="2411760" y="2781300"/>
            <a:ext cx="360040" cy="288032"/>
          </a:xfrm>
          <a:prstGeom prst="mathEqual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Equal 14"/>
          <p:cNvSpPr/>
          <p:nvPr/>
        </p:nvSpPr>
        <p:spPr>
          <a:xfrm>
            <a:off x="6300192" y="2781300"/>
            <a:ext cx="360040" cy="288032"/>
          </a:xfrm>
          <a:prstGeom prst="mathEqual">
            <a:avLst/>
          </a:prstGeom>
          <a:ln w="9525" cmpd="sng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15616" y="1052736"/>
            <a:ext cx="25314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Entidad</a:t>
            </a:r>
            <a:r>
              <a:rPr lang="en-US" sz="2000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Territorial</a:t>
            </a:r>
            <a:endParaRPr lang="en-US" sz="2000" b="1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Down Arrow Callout 16"/>
          <p:cNvSpPr/>
          <p:nvPr/>
        </p:nvSpPr>
        <p:spPr>
          <a:xfrm>
            <a:off x="899592" y="4221088"/>
            <a:ext cx="3456384" cy="792088"/>
          </a:xfrm>
          <a:prstGeom prst="downArrowCallout">
            <a:avLst>
              <a:gd name="adj1" fmla="val 25001"/>
              <a:gd name="adj2" fmla="val 25000"/>
              <a:gd name="adj3" fmla="val 25000"/>
              <a:gd name="adj4" fmla="val 52754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Plan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Poblacional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Down Arrow Callout 17"/>
          <p:cNvSpPr/>
          <p:nvPr/>
        </p:nvSpPr>
        <p:spPr>
          <a:xfrm>
            <a:off x="4788024" y="4221088"/>
            <a:ext cx="3456384" cy="792088"/>
          </a:xfrm>
          <a:prstGeom prst="downArrowCallout">
            <a:avLst>
              <a:gd name="adj1" fmla="val 25001"/>
              <a:gd name="adj2" fmla="val 25000"/>
              <a:gd name="adj3" fmla="val 25000"/>
              <a:gd name="adj4" fmla="val 52754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Plan Individual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Rectángulo 2"/>
          <p:cNvSpPr/>
          <p:nvPr/>
        </p:nvSpPr>
        <p:spPr>
          <a:xfrm>
            <a:off x="899592" y="5589612"/>
            <a:ext cx="7344816" cy="43120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2899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sz="1600" b="1" dirty="0">
                <a:solidFill>
                  <a:srgbClr val="4BACC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PLAN TERRITORIAL DE </a:t>
            </a:r>
            <a:r>
              <a:rPr lang="es-ES" sz="1600" b="1" dirty="0" smtClean="0">
                <a:solidFill>
                  <a:srgbClr val="4BACC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SALUD</a:t>
            </a:r>
            <a:endParaRPr lang="es-ES" sz="1600" b="1" dirty="0">
              <a:solidFill>
                <a:srgbClr val="4BACC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3" name="Picture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1780"/>
            <a:ext cx="745232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4 CuadroTexto"/>
          <p:cNvSpPr txBox="1">
            <a:spLocks noChangeArrowheads="1"/>
          </p:cNvSpPr>
          <p:nvPr/>
        </p:nvSpPr>
        <p:spPr bwMode="auto">
          <a:xfrm>
            <a:off x="107950" y="90327"/>
            <a:ext cx="734437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s-CO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Grupos Poblacionales y de riesgo</a:t>
            </a:r>
          </a:p>
        </p:txBody>
      </p:sp>
      <p:grpSp>
        <p:nvGrpSpPr>
          <p:cNvPr id="3" name="Group 24"/>
          <p:cNvGrpSpPr/>
          <p:nvPr/>
        </p:nvGrpSpPr>
        <p:grpSpPr>
          <a:xfrm>
            <a:off x="7662163" y="116632"/>
            <a:ext cx="1307864" cy="473004"/>
            <a:chOff x="501941" y="1484782"/>
            <a:chExt cx="9230438" cy="3338295"/>
          </a:xfrm>
        </p:grpSpPr>
        <p:sp>
          <p:nvSpPr>
            <p:cNvPr id="26" name="Hexagon 25"/>
            <p:cNvSpPr/>
            <p:nvPr/>
          </p:nvSpPr>
          <p:spPr>
            <a:xfrm rot="5400000">
              <a:off x="380967" y="1605756"/>
              <a:ext cx="1754115" cy="1512168"/>
            </a:xfrm>
            <a:prstGeom prst="hexagon">
              <a:avLst/>
            </a:prstGeom>
            <a:solidFill>
              <a:srgbClr val="BFBFBF"/>
            </a:solidFill>
            <a:ln w="12700" cmpd="sng">
              <a:solidFill>
                <a:srgbClr val="7F7F7F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7" name="Hexagon 26"/>
            <p:cNvSpPr/>
            <p:nvPr/>
          </p:nvSpPr>
          <p:spPr>
            <a:xfrm rot="5400000">
              <a:off x="2097060" y="1605757"/>
              <a:ext cx="1754115" cy="1512168"/>
            </a:xfrm>
            <a:prstGeom prst="hexagon">
              <a:avLst/>
            </a:prstGeom>
            <a:solidFill>
              <a:srgbClr val="BFBFBF"/>
            </a:solidFill>
            <a:ln w="12700" cmpd="sng">
              <a:solidFill>
                <a:srgbClr val="7F7F7F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" name="Hexagon 27"/>
            <p:cNvSpPr/>
            <p:nvPr/>
          </p:nvSpPr>
          <p:spPr>
            <a:xfrm rot="5400000">
              <a:off x="3813153" y="1605758"/>
              <a:ext cx="1754115" cy="1512168"/>
            </a:xfrm>
            <a:prstGeom prst="hexagon">
              <a:avLst/>
            </a:prstGeom>
            <a:solidFill>
              <a:srgbClr val="1F788F"/>
            </a:solidFill>
            <a:ln w="12700" cmpd="sng">
              <a:solidFill>
                <a:srgbClr val="1F788F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9" name="Hexagon 28"/>
            <p:cNvSpPr/>
            <p:nvPr/>
          </p:nvSpPr>
          <p:spPr>
            <a:xfrm rot="5400000">
              <a:off x="5529246" y="1605759"/>
              <a:ext cx="1754115" cy="1512168"/>
            </a:xfrm>
            <a:prstGeom prst="hexagon">
              <a:avLst/>
            </a:prstGeom>
            <a:solidFill>
              <a:srgbClr val="BFBFBF"/>
            </a:solidFill>
            <a:ln w="12700" cmpd="sng">
              <a:solidFill>
                <a:srgbClr val="7F7F7F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0" name="Hexagon 29"/>
            <p:cNvSpPr/>
            <p:nvPr/>
          </p:nvSpPr>
          <p:spPr>
            <a:xfrm rot="5400000">
              <a:off x="7245340" y="1605760"/>
              <a:ext cx="1754115" cy="1512168"/>
            </a:xfrm>
            <a:prstGeom prst="hexagon">
              <a:avLst/>
            </a:prstGeom>
            <a:solidFill>
              <a:srgbClr val="BFBFBF"/>
            </a:solidFill>
            <a:ln w="12700" cmpd="sng">
              <a:solidFill>
                <a:srgbClr val="7F7F7F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1" name="Hexagon 30"/>
            <p:cNvSpPr/>
            <p:nvPr/>
          </p:nvSpPr>
          <p:spPr>
            <a:xfrm rot="5400000">
              <a:off x="1234864" y="3189932"/>
              <a:ext cx="1754115" cy="1512168"/>
            </a:xfrm>
            <a:prstGeom prst="hexagon">
              <a:avLst/>
            </a:prstGeom>
            <a:solidFill>
              <a:srgbClr val="BFBFBF"/>
            </a:solidFill>
            <a:ln w="12700" cmpd="sng">
              <a:solidFill>
                <a:srgbClr val="7F7F7F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2" name="Hexagon 31"/>
            <p:cNvSpPr/>
            <p:nvPr/>
          </p:nvSpPr>
          <p:spPr>
            <a:xfrm rot="5400000">
              <a:off x="2950957" y="3189933"/>
              <a:ext cx="1754115" cy="1512168"/>
            </a:xfrm>
            <a:prstGeom prst="hexagon">
              <a:avLst/>
            </a:prstGeom>
            <a:solidFill>
              <a:srgbClr val="BFBFBF"/>
            </a:solidFill>
            <a:ln w="12700" cmpd="sng">
              <a:solidFill>
                <a:srgbClr val="7F7F7F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3" name="Hexagon 32"/>
            <p:cNvSpPr/>
            <p:nvPr/>
          </p:nvSpPr>
          <p:spPr>
            <a:xfrm rot="5400000">
              <a:off x="4667050" y="3189934"/>
              <a:ext cx="1754115" cy="1512168"/>
            </a:xfrm>
            <a:prstGeom prst="hexagon">
              <a:avLst/>
            </a:prstGeom>
            <a:solidFill>
              <a:srgbClr val="BFBFBF"/>
            </a:solidFill>
            <a:ln w="12700" cmpd="sng">
              <a:solidFill>
                <a:srgbClr val="7F7F7F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4" name="Hexagon 33"/>
            <p:cNvSpPr/>
            <p:nvPr/>
          </p:nvSpPr>
          <p:spPr>
            <a:xfrm rot="5400000">
              <a:off x="6383143" y="3189935"/>
              <a:ext cx="1754115" cy="1512168"/>
            </a:xfrm>
            <a:prstGeom prst="hexagon">
              <a:avLst/>
            </a:prstGeom>
            <a:solidFill>
              <a:srgbClr val="BFBFBF"/>
            </a:solidFill>
            <a:ln w="12700" cmpd="sng">
              <a:solidFill>
                <a:srgbClr val="7F7F7F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5" name="Hexagon 34"/>
            <p:cNvSpPr/>
            <p:nvPr/>
          </p:nvSpPr>
          <p:spPr>
            <a:xfrm rot="5400000">
              <a:off x="8099237" y="3189936"/>
              <a:ext cx="1754115" cy="1512168"/>
            </a:xfrm>
            <a:prstGeom prst="hexagon">
              <a:avLst/>
            </a:prstGeom>
            <a:solidFill>
              <a:srgbClr val="BFBFBF"/>
            </a:solidFill>
            <a:ln w="12700" cmpd="sng">
              <a:solidFill>
                <a:srgbClr val="7F7F7F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8100392" y="90327"/>
            <a:ext cx="1868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endParaRPr lang="en-US" sz="1400" dirty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7" name="4 CuadroTexto"/>
          <p:cNvSpPr txBox="1">
            <a:spLocks noChangeArrowheads="1"/>
          </p:cNvSpPr>
          <p:nvPr/>
        </p:nvSpPr>
        <p:spPr bwMode="auto">
          <a:xfrm>
            <a:off x="107950" y="561738"/>
            <a:ext cx="7344370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s-CO" sz="18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Necesidades y Problemas</a:t>
            </a:r>
          </a:p>
        </p:txBody>
      </p:sp>
      <p:sp>
        <p:nvSpPr>
          <p:cNvPr id="38" name="Rectangle 37"/>
          <p:cNvSpPr/>
          <p:nvPr/>
        </p:nvSpPr>
        <p:spPr>
          <a:xfrm rot="5400000">
            <a:off x="4362557" y="1550211"/>
            <a:ext cx="415044" cy="7340974"/>
          </a:xfrm>
          <a:prstGeom prst="rect">
            <a:avLst/>
          </a:prstGeom>
          <a:ln w="38100" cmpd="sng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dk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051720" y="5040879"/>
            <a:ext cx="44839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RESPONDER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COMPRENDER     IDENTIFICAR</a:t>
            </a: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41" name="Elbow Connector 40"/>
          <p:cNvCxnSpPr>
            <a:stCxn id="38" idx="0"/>
            <a:endCxn id="19" idx="3"/>
          </p:cNvCxnSpPr>
          <p:nvPr/>
        </p:nvCxnSpPr>
        <p:spPr>
          <a:xfrm>
            <a:off x="8240566" y="5220698"/>
            <a:ext cx="3842" cy="584517"/>
          </a:xfrm>
          <a:prstGeom prst="bentConnector3">
            <a:avLst>
              <a:gd name="adj1" fmla="val 6050026"/>
            </a:avLst>
          </a:prstGeom>
          <a:ln w="28575" cmpd="sng">
            <a:solidFill>
              <a:srgbClr val="2899B8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Elbow Connector 41"/>
          <p:cNvCxnSpPr>
            <a:stCxn id="38" idx="2"/>
            <a:endCxn id="19" idx="1"/>
          </p:cNvCxnSpPr>
          <p:nvPr/>
        </p:nvCxnSpPr>
        <p:spPr>
          <a:xfrm rot="10800000" flipV="1">
            <a:off x="899592" y="5220697"/>
            <a:ext cx="12700" cy="584517"/>
          </a:xfrm>
          <a:prstGeom prst="bentConnector3">
            <a:avLst>
              <a:gd name="adj1" fmla="val 1800000"/>
            </a:avLst>
          </a:prstGeom>
          <a:ln w="28575" cmpd="sng">
            <a:solidFill>
              <a:srgbClr val="2899B8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82802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49349"/>
            <a:ext cx="6156325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0"/>
          <p:cNvGrpSpPr/>
          <p:nvPr/>
        </p:nvGrpSpPr>
        <p:grpSpPr>
          <a:xfrm>
            <a:off x="7662163" y="116632"/>
            <a:ext cx="1307864" cy="473004"/>
            <a:chOff x="501941" y="1484782"/>
            <a:chExt cx="9230438" cy="3338295"/>
          </a:xfrm>
        </p:grpSpPr>
        <p:sp>
          <p:nvSpPr>
            <p:cNvPr id="8" name="Hexagon 11"/>
            <p:cNvSpPr/>
            <p:nvPr/>
          </p:nvSpPr>
          <p:spPr>
            <a:xfrm rot="5400000">
              <a:off x="380967" y="1605756"/>
              <a:ext cx="1754115" cy="1512168"/>
            </a:xfrm>
            <a:prstGeom prst="hexagon">
              <a:avLst/>
            </a:prstGeom>
            <a:solidFill>
              <a:srgbClr val="BFBFBF"/>
            </a:solidFill>
            <a:ln w="12700" cmpd="sng">
              <a:solidFill>
                <a:srgbClr val="7F7F7F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" name="Hexagon 12"/>
            <p:cNvSpPr/>
            <p:nvPr/>
          </p:nvSpPr>
          <p:spPr>
            <a:xfrm rot="5400000">
              <a:off x="2097060" y="1605757"/>
              <a:ext cx="1754115" cy="1512168"/>
            </a:xfrm>
            <a:prstGeom prst="hexagon">
              <a:avLst/>
            </a:prstGeom>
            <a:solidFill>
              <a:srgbClr val="BFBFBF"/>
            </a:solidFill>
            <a:ln w="12700" cmpd="sng">
              <a:solidFill>
                <a:srgbClr val="7F7F7F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" name="Hexagon 13"/>
            <p:cNvSpPr/>
            <p:nvPr/>
          </p:nvSpPr>
          <p:spPr>
            <a:xfrm rot="5400000">
              <a:off x="3813153" y="1605758"/>
              <a:ext cx="1754115" cy="1512168"/>
            </a:xfrm>
            <a:prstGeom prst="hexagon">
              <a:avLst/>
            </a:prstGeom>
            <a:solidFill>
              <a:srgbClr val="BFBFBF"/>
            </a:solidFill>
            <a:ln w="12700" cmpd="sng">
              <a:solidFill>
                <a:srgbClr val="7F7F7F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" name="Hexagon 14"/>
            <p:cNvSpPr/>
            <p:nvPr/>
          </p:nvSpPr>
          <p:spPr>
            <a:xfrm rot="5400000">
              <a:off x="5529246" y="1605759"/>
              <a:ext cx="1754115" cy="1512168"/>
            </a:xfrm>
            <a:prstGeom prst="hexagon">
              <a:avLst/>
            </a:prstGeom>
            <a:solidFill>
              <a:srgbClr val="1F788F"/>
            </a:solidFill>
            <a:ln w="12700" cmpd="sng">
              <a:solidFill>
                <a:srgbClr val="1F788F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" name="Hexagon 15"/>
            <p:cNvSpPr/>
            <p:nvPr/>
          </p:nvSpPr>
          <p:spPr>
            <a:xfrm rot="5400000">
              <a:off x="7245340" y="1605760"/>
              <a:ext cx="1754115" cy="1512168"/>
            </a:xfrm>
            <a:prstGeom prst="hexagon">
              <a:avLst/>
            </a:prstGeom>
            <a:solidFill>
              <a:srgbClr val="BFBFBF"/>
            </a:solidFill>
            <a:ln w="12700" cmpd="sng">
              <a:solidFill>
                <a:srgbClr val="7F7F7F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" name="Hexagon 16"/>
            <p:cNvSpPr/>
            <p:nvPr/>
          </p:nvSpPr>
          <p:spPr>
            <a:xfrm rot="5400000">
              <a:off x="1234864" y="3189932"/>
              <a:ext cx="1754115" cy="1512168"/>
            </a:xfrm>
            <a:prstGeom prst="hexagon">
              <a:avLst/>
            </a:prstGeom>
            <a:solidFill>
              <a:srgbClr val="BFBFBF"/>
            </a:solidFill>
            <a:ln w="12700" cmpd="sng">
              <a:solidFill>
                <a:srgbClr val="7F7F7F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" name="Hexagon 17"/>
            <p:cNvSpPr/>
            <p:nvPr/>
          </p:nvSpPr>
          <p:spPr>
            <a:xfrm rot="5400000">
              <a:off x="2950957" y="3189933"/>
              <a:ext cx="1754115" cy="1512168"/>
            </a:xfrm>
            <a:prstGeom prst="hexagon">
              <a:avLst/>
            </a:prstGeom>
            <a:solidFill>
              <a:srgbClr val="BFBFBF"/>
            </a:solidFill>
            <a:ln w="12700" cmpd="sng">
              <a:solidFill>
                <a:srgbClr val="7F7F7F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" name="Hexagon 18"/>
            <p:cNvSpPr/>
            <p:nvPr/>
          </p:nvSpPr>
          <p:spPr>
            <a:xfrm rot="5400000">
              <a:off x="4667050" y="3189934"/>
              <a:ext cx="1754115" cy="1512168"/>
            </a:xfrm>
            <a:prstGeom prst="hexagon">
              <a:avLst/>
            </a:prstGeom>
            <a:solidFill>
              <a:srgbClr val="BFBFBF"/>
            </a:solidFill>
            <a:ln w="12700" cmpd="sng">
              <a:solidFill>
                <a:srgbClr val="7F7F7F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" name="Hexagon 19"/>
            <p:cNvSpPr/>
            <p:nvPr/>
          </p:nvSpPr>
          <p:spPr>
            <a:xfrm rot="5400000">
              <a:off x="6383143" y="3189935"/>
              <a:ext cx="1754115" cy="1512168"/>
            </a:xfrm>
            <a:prstGeom prst="hexagon">
              <a:avLst/>
            </a:prstGeom>
            <a:solidFill>
              <a:srgbClr val="BFBFBF"/>
            </a:solidFill>
            <a:ln w="12700" cmpd="sng">
              <a:solidFill>
                <a:srgbClr val="7F7F7F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7" name="Hexagon 20"/>
            <p:cNvSpPr/>
            <p:nvPr/>
          </p:nvSpPr>
          <p:spPr>
            <a:xfrm rot="5400000">
              <a:off x="8099237" y="3189936"/>
              <a:ext cx="1754115" cy="1512168"/>
            </a:xfrm>
            <a:prstGeom prst="hexagon">
              <a:avLst/>
            </a:prstGeom>
            <a:solidFill>
              <a:srgbClr val="BFBFBF"/>
            </a:solidFill>
            <a:ln w="12700" cmpd="sng">
              <a:solidFill>
                <a:srgbClr val="7F7F7F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8345625" y="90327"/>
            <a:ext cx="1868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endParaRPr lang="en-US" sz="1400" dirty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4 CuadroTexto"/>
          <p:cNvSpPr txBox="1">
            <a:spLocks noChangeArrowheads="1"/>
          </p:cNvSpPr>
          <p:nvPr/>
        </p:nvSpPr>
        <p:spPr bwMode="auto">
          <a:xfrm>
            <a:off x="107950" y="260648"/>
            <a:ext cx="60483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s-CO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Rutas de Atención Integral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4605" y="1484784"/>
            <a:ext cx="647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{1}</a:t>
            </a:r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4605" y="2175247"/>
            <a:ext cx="647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{2}</a:t>
            </a:r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4605" y="2823319"/>
            <a:ext cx="647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{3}</a:t>
            </a:r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4605" y="3501008"/>
            <a:ext cx="647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{4}</a:t>
            </a:r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4605" y="4407495"/>
            <a:ext cx="647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{5}</a:t>
            </a:r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4605" y="5373216"/>
            <a:ext cx="647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{6}</a:t>
            </a:r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1539" y="1556792"/>
            <a:ext cx="7480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s-ES" sz="1600" dirty="0">
                <a:ln/>
                <a:latin typeface="Tahoma" pitchFamily="34" charset="0"/>
                <a:ea typeface="Tahoma" pitchFamily="34" charset="0"/>
                <a:cs typeface="Tahoma" pitchFamily="34" charset="0"/>
              </a:rPr>
              <a:t>Es el </a:t>
            </a:r>
            <a:r>
              <a:rPr lang="es-ES" sz="1600" b="1" dirty="0">
                <a:ln/>
                <a:latin typeface="Tahoma" pitchFamily="34" charset="0"/>
                <a:ea typeface="Tahoma" pitchFamily="34" charset="0"/>
                <a:cs typeface="Tahoma" pitchFamily="34" charset="0"/>
              </a:rPr>
              <a:t>flujo regulado del usuario </a:t>
            </a:r>
            <a:r>
              <a:rPr lang="es-ES" sz="1600" dirty="0">
                <a:ln/>
                <a:latin typeface="Tahoma" pitchFamily="34" charset="0"/>
                <a:ea typeface="Tahoma" pitchFamily="34" charset="0"/>
                <a:cs typeface="Tahoma" pitchFamily="34" charset="0"/>
              </a:rPr>
              <a:t>a lo largo del continuo de la atención </a:t>
            </a:r>
            <a:r>
              <a:rPr lang="es-ES" sz="1600" dirty="0" smtClean="0">
                <a:ln/>
                <a:latin typeface="Tahoma" pitchFamily="34" charset="0"/>
                <a:ea typeface="Tahoma" pitchFamily="34" charset="0"/>
                <a:cs typeface="Tahoma" pitchFamily="34" charset="0"/>
              </a:rPr>
              <a:t>integral</a:t>
            </a:r>
            <a:endParaRPr lang="es-ES" sz="1600" dirty="0">
              <a:ln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51539" y="2212485"/>
            <a:ext cx="61927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s-ES" sz="1600" b="1" dirty="0">
                <a:ln/>
                <a:latin typeface="Tahoma" pitchFamily="34" charset="0"/>
                <a:ea typeface="Tahoma" pitchFamily="34" charset="0"/>
                <a:cs typeface="Tahoma" pitchFamily="34" charset="0"/>
              </a:rPr>
              <a:t>Adaptada a las particularidades </a:t>
            </a:r>
            <a:r>
              <a:rPr lang="es-ES" sz="1600" dirty="0">
                <a:ln/>
                <a:latin typeface="Tahoma" pitchFamily="34" charset="0"/>
                <a:ea typeface="Tahoma" pitchFamily="34" charset="0"/>
                <a:cs typeface="Tahoma" pitchFamily="34" charset="0"/>
              </a:rPr>
              <a:t>de un territorio y población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82086" y="2924944"/>
            <a:ext cx="71839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s-ES" sz="1600" dirty="0" smtClean="0">
                <a:ln/>
                <a:latin typeface="Tahoma" pitchFamily="34" charset="0"/>
                <a:ea typeface="Tahoma" pitchFamily="34" charset="0"/>
                <a:cs typeface="Tahoma" pitchFamily="34" charset="0"/>
              </a:rPr>
              <a:t>Especifica </a:t>
            </a:r>
            <a:r>
              <a:rPr lang="es-ES" sz="1600" dirty="0">
                <a:ln/>
                <a:latin typeface="Tahoma" pitchFamily="34" charset="0"/>
                <a:ea typeface="Tahoma" pitchFamily="34" charset="0"/>
                <a:cs typeface="Tahoma" pitchFamily="34" charset="0"/>
              </a:rPr>
              <a:t>hechos o acontecimientos clave del </a:t>
            </a:r>
            <a:r>
              <a:rPr lang="es-ES" sz="1600" b="1" dirty="0">
                <a:ln/>
                <a:latin typeface="Tahoma" pitchFamily="34" charset="0"/>
                <a:ea typeface="Tahoma" pitchFamily="34" charset="0"/>
                <a:cs typeface="Tahoma" pitchFamily="34" charset="0"/>
              </a:rPr>
              <a:t>ciclo de la atención </a:t>
            </a:r>
            <a:r>
              <a:rPr lang="es-ES" sz="1600" b="1" dirty="0" smtClean="0">
                <a:ln/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s-ES" sz="1600" b="1" dirty="0">
                <a:ln/>
                <a:latin typeface="Tahoma" pitchFamily="34" charset="0"/>
                <a:ea typeface="Tahoma" pitchFamily="34" charset="0"/>
                <a:cs typeface="Tahoma" pitchFamily="34" charset="0"/>
              </a:rPr>
              <a:t>hitos</a:t>
            </a:r>
            <a:r>
              <a:rPr lang="es-ES" sz="1600" b="1" dirty="0" smtClean="0">
                <a:ln/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r>
              <a:rPr lang="es-ES" sz="1600" dirty="0" smtClean="0">
                <a:ln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s-ES" sz="1600" dirty="0">
              <a:ln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82087" y="3523871"/>
            <a:ext cx="667463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1600" dirty="0" smtClean="0">
                <a:ln/>
                <a:latin typeface="Tahoma" pitchFamily="34" charset="0"/>
                <a:ea typeface="Tahoma" pitchFamily="34" charset="0"/>
                <a:cs typeface="Tahoma" pitchFamily="34" charset="0"/>
              </a:rPr>
              <a:t>Determina</a:t>
            </a:r>
            <a:r>
              <a:rPr lang="es-ES" sz="1600" b="1" dirty="0" smtClean="0">
                <a:ln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s-ES" sz="1600" b="1" dirty="0">
                <a:ln/>
                <a:latin typeface="Tahoma" pitchFamily="34" charset="0"/>
                <a:ea typeface="Tahoma" pitchFamily="34" charset="0"/>
                <a:cs typeface="Tahoma" pitchFamily="34" charset="0"/>
              </a:rPr>
              <a:t>intervenciones colectivas e individuales </a:t>
            </a:r>
            <a:endParaRPr lang="es-ES" sz="1600" b="1" dirty="0" smtClean="0">
              <a:ln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/>
            <a:r>
              <a:rPr lang="es-ES" sz="1600" dirty="0" smtClean="0">
                <a:ln/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s-ES" sz="1600" dirty="0">
                <a:ln/>
                <a:latin typeface="Tahoma" pitchFamily="34" charset="0"/>
                <a:ea typeface="Tahoma" pitchFamily="34" charset="0"/>
                <a:cs typeface="Tahoma" pitchFamily="34" charset="0"/>
              </a:rPr>
              <a:t>promoción, prevención primaria, secundaria y terciaria)  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82086" y="4456563"/>
            <a:ext cx="712323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1600" b="1" dirty="0">
                <a:ln/>
                <a:latin typeface="Tahoma" pitchFamily="34" charset="0"/>
                <a:ea typeface="Tahoma" pitchFamily="34" charset="0"/>
                <a:cs typeface="Tahoma" pitchFamily="34" charset="0"/>
              </a:rPr>
              <a:t>Define estrategias y acciones</a:t>
            </a:r>
            <a:r>
              <a:rPr lang="es-ES" sz="1600" dirty="0">
                <a:ln/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s-ES" sz="1600" dirty="0" smtClean="0">
                <a:ln/>
                <a:latin typeface="Tahoma" pitchFamily="34" charset="0"/>
                <a:ea typeface="Tahoma" pitchFamily="34" charset="0"/>
                <a:cs typeface="Tahoma" pitchFamily="34" charset="0"/>
              </a:rPr>
              <a:t>a </a:t>
            </a:r>
            <a:r>
              <a:rPr lang="es-ES" sz="1600" dirty="0">
                <a:ln/>
                <a:latin typeface="Tahoma" pitchFamily="34" charset="0"/>
                <a:ea typeface="Tahoma" pitchFamily="34" charset="0"/>
                <a:cs typeface="Tahoma" pitchFamily="34" charset="0"/>
              </a:rPr>
              <a:t>desarrollar por la comunidad y </a:t>
            </a:r>
            <a:endParaRPr lang="es-ES" sz="1600" dirty="0" smtClean="0">
              <a:ln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/>
            <a:r>
              <a:rPr lang="es-ES" sz="1600" dirty="0" smtClean="0">
                <a:ln/>
                <a:latin typeface="Tahoma" pitchFamily="34" charset="0"/>
                <a:ea typeface="Tahoma" pitchFamily="34" charset="0"/>
                <a:cs typeface="Tahoma" pitchFamily="34" charset="0"/>
              </a:rPr>
              <a:t>las </a:t>
            </a:r>
            <a:r>
              <a:rPr lang="es-ES" sz="1600" dirty="0">
                <a:ln/>
                <a:latin typeface="Tahoma" pitchFamily="34" charset="0"/>
                <a:ea typeface="Tahoma" pitchFamily="34" charset="0"/>
                <a:cs typeface="Tahoma" pitchFamily="34" charset="0"/>
              </a:rPr>
              <a:t>instituciones de salud y de otros sectores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94953" y="5400894"/>
            <a:ext cx="708146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1600" b="1" dirty="0">
                <a:ln/>
                <a:latin typeface="Tahoma" pitchFamily="34" charset="0"/>
                <a:ea typeface="Tahoma" pitchFamily="34" charset="0"/>
                <a:cs typeface="Tahoma" pitchFamily="34" charset="0"/>
              </a:rPr>
              <a:t>Incorpora normas </a:t>
            </a:r>
            <a:r>
              <a:rPr lang="es-ES" sz="1600" dirty="0">
                <a:ln/>
                <a:latin typeface="Tahoma" pitchFamily="34" charset="0"/>
                <a:ea typeface="Tahoma" pitchFamily="34" charset="0"/>
                <a:cs typeface="Tahoma" pitchFamily="34" charset="0"/>
              </a:rPr>
              <a:t>técnicas, administrativas, protocolos y guías de práctica clínica</a:t>
            </a:r>
          </a:p>
        </p:txBody>
      </p:sp>
    </p:spTree>
    <p:extLst>
      <p:ext uri="{BB962C8B-B14F-4D97-AF65-F5344CB8AC3E}">
        <p14:creationId xmlns:p14="http://schemas.microsoft.com/office/powerpoint/2010/main" xmlns="" val="376936054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14 Triángulo isósceles"/>
          <p:cNvSpPr/>
          <p:nvPr/>
        </p:nvSpPr>
        <p:spPr>
          <a:xfrm rot="16200000">
            <a:off x="1964573" y="419178"/>
            <a:ext cx="4132992" cy="6444716"/>
          </a:xfrm>
          <a:prstGeom prst="triangle">
            <a:avLst/>
          </a:prstGeom>
          <a:gradFill flip="none" rotWithShape="1">
            <a:gsLst>
              <a:gs pos="0">
                <a:schemeClr val="accent5"/>
              </a:gs>
              <a:gs pos="100000">
                <a:srgbClr val="FFFFFF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5" name="22 Triángulo isósceles"/>
          <p:cNvSpPr/>
          <p:nvPr/>
        </p:nvSpPr>
        <p:spPr>
          <a:xfrm rot="16200000">
            <a:off x="6441844" y="1901902"/>
            <a:ext cx="1080119" cy="3528392"/>
          </a:xfrm>
          <a:prstGeom prst="triangle">
            <a:avLst/>
          </a:prstGeom>
          <a:gradFill flip="none" rotWithShape="1">
            <a:gsLst>
              <a:gs pos="0">
                <a:schemeClr val="accent5">
                  <a:alpha val="36000"/>
                </a:schemeClr>
              </a:gs>
              <a:gs pos="100000">
                <a:srgbClr val="FFFFFF">
                  <a:alpha val="36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CO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6" name="21 Triángulo isósceles"/>
          <p:cNvSpPr/>
          <p:nvPr/>
        </p:nvSpPr>
        <p:spPr>
          <a:xfrm rot="16200000">
            <a:off x="6266018" y="1285644"/>
            <a:ext cx="1143744" cy="2952326"/>
          </a:xfrm>
          <a:prstGeom prst="triangle">
            <a:avLst/>
          </a:prstGeom>
          <a:gradFill flip="none" rotWithShape="1">
            <a:gsLst>
              <a:gs pos="0">
                <a:schemeClr val="accent5">
                  <a:alpha val="36000"/>
                </a:schemeClr>
              </a:gs>
              <a:gs pos="100000">
                <a:srgbClr val="FFFFFF">
                  <a:alpha val="36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CO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7" name="23 Triángulo isósceles"/>
          <p:cNvSpPr/>
          <p:nvPr/>
        </p:nvSpPr>
        <p:spPr>
          <a:xfrm rot="16200000">
            <a:off x="6338024" y="3094226"/>
            <a:ext cx="1071736" cy="2880320"/>
          </a:xfrm>
          <a:prstGeom prst="triangle">
            <a:avLst/>
          </a:prstGeom>
          <a:gradFill flip="none" rotWithShape="1">
            <a:gsLst>
              <a:gs pos="0">
                <a:schemeClr val="accent5">
                  <a:alpha val="36000"/>
                </a:schemeClr>
              </a:gs>
              <a:gs pos="100000">
                <a:srgbClr val="FFFFFF">
                  <a:alpha val="36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CO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8" name="15 Triángulo isósceles"/>
          <p:cNvSpPr/>
          <p:nvPr/>
        </p:nvSpPr>
        <p:spPr>
          <a:xfrm rot="5400000">
            <a:off x="2685940" y="2935250"/>
            <a:ext cx="1369296" cy="4336529"/>
          </a:xfrm>
          <a:prstGeom prst="triangle">
            <a:avLst>
              <a:gd name="adj" fmla="val 82115"/>
            </a:avLst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100000">
                <a:srgbClr val="FFFFFF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endParaRPr lang="es-CO" sz="1400" dirty="0">
              <a:solidFill>
                <a:schemeClr val="tx1">
                  <a:lumMod val="85000"/>
                  <a:lumOff val="1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9" name="16 Triángulo isósceles"/>
          <p:cNvSpPr/>
          <p:nvPr/>
        </p:nvSpPr>
        <p:spPr>
          <a:xfrm rot="5400000">
            <a:off x="2516557" y="119195"/>
            <a:ext cx="1369296" cy="4104456"/>
          </a:xfrm>
          <a:prstGeom prst="triangle">
            <a:avLst>
              <a:gd name="adj" fmla="val 22169"/>
            </a:avLst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100000">
                <a:srgbClr val="FFFFFF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r">
              <a:defRPr/>
            </a:pPr>
            <a:endParaRPr lang="es-CO" sz="1400" dirty="0">
              <a:solidFill>
                <a:schemeClr val="tx1">
                  <a:lumMod val="85000"/>
                  <a:lumOff val="1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0" name="42 Cheurón"/>
          <p:cNvSpPr/>
          <p:nvPr/>
        </p:nvSpPr>
        <p:spPr>
          <a:xfrm rot="10800000">
            <a:off x="341304" y="1227286"/>
            <a:ext cx="1511300" cy="4751387"/>
          </a:xfrm>
          <a:prstGeom prst="chevron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/>
            </a:pPr>
            <a:endParaRPr lang="es-CO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defRPr/>
            </a:pPr>
            <a:endParaRPr lang="es-CO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1" name="40 Elipse"/>
          <p:cNvSpPr/>
          <p:nvPr/>
        </p:nvSpPr>
        <p:spPr>
          <a:xfrm>
            <a:off x="142703" y="2231803"/>
            <a:ext cx="1231593" cy="2736850"/>
          </a:xfrm>
          <a:prstGeom prst="ellipse">
            <a:avLst/>
          </a:prstGeom>
          <a:noFill/>
          <a:ln w="28575" cmpd="sng">
            <a:solidFill>
              <a:schemeClr val="accent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 rot="16200000">
            <a:off x="237309" y="3454414"/>
            <a:ext cx="1180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EAPB-ET</a:t>
            </a:r>
            <a:endParaRPr lang="en-US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466341" y="3381051"/>
            <a:ext cx="9813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Prestador</a:t>
            </a:r>
            <a:r>
              <a:rPr lang="en-US" sz="1200" b="1" dirty="0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r>
              <a:rPr lang="en-US" sz="1200" b="1" dirty="0" err="1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Primario</a:t>
            </a:r>
            <a:endParaRPr lang="en-US" sz="1200" b="1" dirty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627914" y="1702797"/>
            <a:ext cx="16818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err="1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Prestador</a:t>
            </a:r>
            <a:r>
              <a:rPr lang="en-US" sz="1400" b="1" dirty="0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algn="ctr"/>
            <a:r>
              <a:rPr lang="en-US" sz="1400" b="1" dirty="0" err="1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Complementario</a:t>
            </a:r>
            <a:endParaRPr lang="en-US" sz="1400" b="1" dirty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770624" y="5047776"/>
            <a:ext cx="16818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err="1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Prestador</a:t>
            </a:r>
            <a:r>
              <a:rPr lang="en-US" sz="1400" b="1" dirty="0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algn="ctr"/>
            <a:r>
              <a:rPr lang="en-US" sz="1400" b="1" dirty="0" err="1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Complementario</a:t>
            </a:r>
            <a:endParaRPr lang="en-US" sz="1400" b="1" dirty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10 Arco"/>
          <p:cNvSpPr/>
          <p:nvPr/>
        </p:nvSpPr>
        <p:spPr>
          <a:xfrm>
            <a:off x="4705010" y="1241548"/>
            <a:ext cx="2808312" cy="4680520"/>
          </a:xfrm>
          <a:prstGeom prst="arc">
            <a:avLst>
              <a:gd name="adj1" fmla="val 16459552"/>
              <a:gd name="adj2" fmla="val 5125712"/>
            </a:avLst>
          </a:prstGeom>
          <a:noFill/>
          <a:ln w="28575" cmpd="sng">
            <a:solidFill>
              <a:schemeClr val="accent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CO" dirty="0">
              <a:solidFill>
                <a:schemeClr val="l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11 Arco"/>
          <p:cNvSpPr/>
          <p:nvPr/>
        </p:nvSpPr>
        <p:spPr>
          <a:xfrm>
            <a:off x="3728705" y="2047905"/>
            <a:ext cx="2016224" cy="3096344"/>
          </a:xfrm>
          <a:prstGeom prst="arc">
            <a:avLst>
              <a:gd name="adj1" fmla="val 16459552"/>
              <a:gd name="adj2" fmla="val 5125712"/>
            </a:avLst>
          </a:prstGeom>
          <a:noFill/>
          <a:ln w="28575" cmpd="sng">
            <a:solidFill>
              <a:schemeClr val="accent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CO" dirty="0">
              <a:solidFill>
                <a:schemeClr val="l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3" name="12 Conector curvado"/>
          <p:cNvCxnSpPr/>
          <p:nvPr/>
        </p:nvCxnSpPr>
        <p:spPr>
          <a:xfrm rot="5400000">
            <a:off x="4333590" y="4674208"/>
            <a:ext cx="720080" cy="504056"/>
          </a:xfrm>
          <a:prstGeom prst="curvedConnector3">
            <a:avLst>
              <a:gd name="adj1" fmla="val 50000"/>
            </a:avLst>
          </a:prstGeom>
          <a:noFill/>
          <a:ln w="28575" cmpd="sng">
            <a:solidFill>
              <a:schemeClr val="accent5"/>
            </a:solidFill>
            <a:prstDash val="solid"/>
            <a:headEnd type="arrow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4" name="13 Conector curvado"/>
          <p:cNvCxnSpPr/>
          <p:nvPr/>
        </p:nvCxnSpPr>
        <p:spPr>
          <a:xfrm rot="16200000" flipH="1">
            <a:off x="4398788" y="2278861"/>
            <a:ext cx="648075" cy="504055"/>
          </a:xfrm>
          <a:prstGeom prst="curvedConnector3">
            <a:avLst>
              <a:gd name="adj1" fmla="val 50000"/>
            </a:avLst>
          </a:prstGeom>
          <a:noFill/>
          <a:ln w="28575" cmpd="sng">
            <a:solidFill>
              <a:schemeClr val="accent5"/>
            </a:solidFill>
            <a:prstDash val="solid"/>
            <a:headEnd type="arrow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8" name="17 CuadroTexto"/>
          <p:cNvSpPr txBox="1"/>
          <p:nvPr/>
        </p:nvSpPr>
        <p:spPr>
          <a:xfrm>
            <a:off x="7496439" y="2708920"/>
            <a:ext cx="1508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Parteras</a:t>
            </a:r>
          </a:p>
          <a:p>
            <a:r>
              <a:rPr lang="es-CO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¿cuidadores?</a:t>
            </a:r>
            <a:endParaRPr lang="es-CO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7325187" y="4648435"/>
            <a:ext cx="1403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Líderes comunitarios</a:t>
            </a:r>
            <a:endParaRPr lang="es-CO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7496440" y="3284188"/>
            <a:ext cx="1708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Promotor –</a:t>
            </a:r>
          </a:p>
          <a:p>
            <a:r>
              <a:rPr lang="es-CO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gestor comunitario</a:t>
            </a:r>
            <a:endParaRPr lang="es-CO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5756850" y="3022299"/>
            <a:ext cx="15819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 smtClean="0">
                <a:solidFill>
                  <a:srgbClr val="21596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Auxiliares enfermería, salud pública </a:t>
            </a:r>
          </a:p>
        </p:txBody>
      </p:sp>
      <p:sp>
        <p:nvSpPr>
          <p:cNvPr id="22" name="21 CuadroTexto"/>
          <p:cNvSpPr txBox="1"/>
          <p:nvPr/>
        </p:nvSpPr>
        <p:spPr>
          <a:xfrm>
            <a:off x="5802020" y="3795141"/>
            <a:ext cx="1217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 smtClean="0">
                <a:solidFill>
                  <a:srgbClr val="21596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Médico</a:t>
            </a:r>
          </a:p>
          <a:p>
            <a:r>
              <a:rPr lang="es-CO" sz="1200" dirty="0" smtClean="0">
                <a:solidFill>
                  <a:srgbClr val="21596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Enfermera</a:t>
            </a:r>
            <a:endParaRPr lang="es-CO" sz="1200" dirty="0">
              <a:solidFill>
                <a:srgbClr val="215968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3861062" y="2537029"/>
            <a:ext cx="176317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 smtClean="0">
                <a:solidFill>
                  <a:srgbClr val="21596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Odontólogo</a:t>
            </a:r>
          </a:p>
          <a:p>
            <a:r>
              <a:rPr lang="es-CO" sz="1200" dirty="0" smtClean="0">
                <a:solidFill>
                  <a:srgbClr val="21596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Enfermera</a:t>
            </a:r>
          </a:p>
          <a:p>
            <a:r>
              <a:rPr lang="es-CO" sz="1200" dirty="0" smtClean="0">
                <a:solidFill>
                  <a:srgbClr val="21596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Médico</a:t>
            </a:r>
          </a:p>
          <a:p>
            <a:r>
              <a:rPr lang="es-CO" sz="1200" b="1" dirty="0" smtClean="0">
                <a:solidFill>
                  <a:srgbClr val="21596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Médico familiar </a:t>
            </a:r>
          </a:p>
          <a:p>
            <a:r>
              <a:rPr lang="es-CO" sz="1200" dirty="0" smtClean="0">
                <a:solidFill>
                  <a:srgbClr val="21596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Nutricionista</a:t>
            </a:r>
          </a:p>
          <a:p>
            <a:r>
              <a:rPr lang="es-CO" sz="1200" dirty="0" smtClean="0">
                <a:solidFill>
                  <a:srgbClr val="21596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Trabajador social</a:t>
            </a:r>
          </a:p>
          <a:p>
            <a:r>
              <a:rPr lang="es-CO" sz="1200" dirty="0" smtClean="0">
                <a:solidFill>
                  <a:srgbClr val="21596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Aux. / téc. Farmacia</a:t>
            </a:r>
          </a:p>
          <a:p>
            <a:r>
              <a:rPr lang="es-CO" sz="1200" dirty="0" smtClean="0">
                <a:solidFill>
                  <a:srgbClr val="21596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Otros – terapias </a:t>
            </a:r>
            <a:r>
              <a:rPr lang="es-CO" sz="1200" b="1" dirty="0" smtClean="0">
                <a:solidFill>
                  <a:srgbClr val="21596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Profesionales especializados en </a:t>
            </a:r>
          </a:p>
          <a:p>
            <a:r>
              <a:rPr lang="es-CO" sz="1200" b="1" dirty="0" smtClean="0">
                <a:solidFill>
                  <a:srgbClr val="21596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salud familiar</a:t>
            </a:r>
            <a:endParaRPr lang="es-CO" sz="1200" b="1" dirty="0">
              <a:solidFill>
                <a:srgbClr val="215968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23 Arco"/>
          <p:cNvSpPr/>
          <p:nvPr/>
        </p:nvSpPr>
        <p:spPr>
          <a:xfrm>
            <a:off x="2420902" y="2437809"/>
            <a:ext cx="1440160" cy="2232248"/>
          </a:xfrm>
          <a:prstGeom prst="arc">
            <a:avLst>
              <a:gd name="adj1" fmla="val 16459552"/>
              <a:gd name="adj2" fmla="val 5125712"/>
            </a:avLst>
          </a:prstGeom>
          <a:noFill/>
          <a:ln w="28575" cmpd="sng">
            <a:solidFill>
              <a:schemeClr val="accent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CO" dirty="0">
              <a:solidFill>
                <a:schemeClr val="l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2501304" y="3141549"/>
            <a:ext cx="12961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Terapeutas</a:t>
            </a:r>
          </a:p>
          <a:p>
            <a:r>
              <a:rPr lang="es-CO" sz="1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Psicólogo</a:t>
            </a:r>
          </a:p>
          <a:p>
            <a:r>
              <a:rPr lang="es-CO" sz="1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Técnico Rx.</a:t>
            </a:r>
          </a:p>
          <a:p>
            <a:r>
              <a:rPr lang="es-CO" sz="1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Bacterióloga</a:t>
            </a:r>
          </a:p>
        </p:txBody>
      </p:sp>
      <p:sp>
        <p:nvSpPr>
          <p:cNvPr id="29" name="28 CuadroTexto"/>
          <p:cNvSpPr txBox="1"/>
          <p:nvPr/>
        </p:nvSpPr>
        <p:spPr>
          <a:xfrm>
            <a:off x="5609307" y="4247344"/>
            <a:ext cx="1614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 smtClean="0">
                <a:solidFill>
                  <a:srgbClr val="21596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Educación Ambiente</a:t>
            </a:r>
          </a:p>
          <a:p>
            <a:r>
              <a:rPr lang="es-CO" sz="1200" dirty="0" smtClean="0">
                <a:solidFill>
                  <a:srgbClr val="21596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Vivienda</a:t>
            </a:r>
          </a:p>
          <a:p>
            <a:r>
              <a:rPr lang="es-CO" sz="1200" dirty="0" smtClean="0">
                <a:solidFill>
                  <a:srgbClr val="21596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Infraestructura</a:t>
            </a:r>
          </a:p>
        </p:txBody>
      </p:sp>
      <p:sp>
        <p:nvSpPr>
          <p:cNvPr id="30" name="29 CuadroTexto"/>
          <p:cNvSpPr txBox="1"/>
          <p:nvPr/>
        </p:nvSpPr>
        <p:spPr>
          <a:xfrm>
            <a:off x="5595689" y="2191302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Saneamiento básico</a:t>
            </a:r>
          </a:p>
          <a:p>
            <a:r>
              <a:rPr lang="es-CO" sz="1200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Agricultura</a:t>
            </a:r>
          </a:p>
          <a:p>
            <a:r>
              <a:rPr lang="es-CO" sz="1200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Nutrición</a:t>
            </a:r>
          </a:p>
          <a:p>
            <a:r>
              <a:rPr lang="es-CO" sz="1200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Otros programas</a:t>
            </a:r>
            <a:endParaRPr lang="es-CO" sz="1200" dirty="0">
              <a:solidFill>
                <a:schemeClr val="accent5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3" name="32 CuadroTexto"/>
          <p:cNvSpPr txBox="1"/>
          <p:nvPr/>
        </p:nvSpPr>
        <p:spPr>
          <a:xfrm rot="20796374">
            <a:off x="7085414" y="1175330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Comunidad</a:t>
            </a:r>
            <a:endParaRPr lang="es-CO" sz="14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4" name="33 CuadroTexto"/>
          <p:cNvSpPr txBox="1"/>
          <p:nvPr/>
        </p:nvSpPr>
        <p:spPr>
          <a:xfrm>
            <a:off x="7456718" y="3980234"/>
            <a:ext cx="1477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Organizaciones sociales y comunitarias</a:t>
            </a:r>
            <a:endParaRPr lang="es-CO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5" name="34 CuadroTexto"/>
          <p:cNvSpPr txBox="1"/>
          <p:nvPr/>
        </p:nvSpPr>
        <p:spPr>
          <a:xfrm>
            <a:off x="7352330" y="1685877"/>
            <a:ext cx="20475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Unidad básicas de organización social - entornos</a:t>
            </a:r>
          </a:p>
          <a:p>
            <a:r>
              <a:rPr lang="es-CO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Médicos y agentes tradicional</a:t>
            </a:r>
          </a:p>
        </p:txBody>
      </p:sp>
      <p:sp>
        <p:nvSpPr>
          <p:cNvPr id="36" name="35 CuadroTexto"/>
          <p:cNvSpPr txBox="1"/>
          <p:nvPr/>
        </p:nvSpPr>
        <p:spPr>
          <a:xfrm rot="20596722">
            <a:off x="5368666" y="1528605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Puesto de salud</a:t>
            </a:r>
            <a:endParaRPr lang="es-CO" sz="12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7" name="36 CuadroTexto"/>
          <p:cNvSpPr txBox="1"/>
          <p:nvPr/>
        </p:nvSpPr>
        <p:spPr>
          <a:xfrm rot="20645983">
            <a:off x="3583383" y="2118171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Centro </a:t>
            </a:r>
          </a:p>
          <a:p>
            <a:r>
              <a:rPr lang="es-CO" sz="1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 salud</a:t>
            </a:r>
            <a:endParaRPr lang="es-CO" sz="12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8" name="37 CuadroTexto"/>
          <p:cNvSpPr txBox="1"/>
          <p:nvPr/>
        </p:nvSpPr>
        <p:spPr>
          <a:xfrm>
            <a:off x="6320080" y="5165060"/>
            <a:ext cx="1542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 smtClean="0">
                <a:solidFill>
                  <a:srgbClr val="21596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Auxiliar de</a:t>
            </a:r>
          </a:p>
          <a:p>
            <a:r>
              <a:rPr lang="es-CO" sz="1400" b="1" dirty="0" smtClean="0">
                <a:solidFill>
                  <a:srgbClr val="21596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Salud pública</a:t>
            </a:r>
          </a:p>
        </p:txBody>
      </p:sp>
      <p:sp>
        <p:nvSpPr>
          <p:cNvPr id="39" name="38 CuadroTexto"/>
          <p:cNvSpPr txBox="1"/>
          <p:nvPr/>
        </p:nvSpPr>
        <p:spPr>
          <a:xfrm rot="20659386">
            <a:off x="2128070" y="2456326"/>
            <a:ext cx="139473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Hospital de baja y mediana</a:t>
            </a:r>
          </a:p>
          <a:p>
            <a:r>
              <a:rPr lang="es-CO" sz="11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complejidad</a:t>
            </a:r>
            <a:endParaRPr lang="es-CO" sz="11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0" name="Picture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95796"/>
            <a:ext cx="6156325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4 CuadroTexto"/>
          <p:cNvSpPr txBox="1">
            <a:spLocks noChangeArrowheads="1"/>
          </p:cNvSpPr>
          <p:nvPr/>
        </p:nvSpPr>
        <p:spPr bwMode="auto">
          <a:xfrm>
            <a:off x="107950" y="188640"/>
            <a:ext cx="60483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s-CO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Prestador Primario</a:t>
            </a:r>
          </a:p>
        </p:txBody>
      </p:sp>
      <p:grpSp>
        <p:nvGrpSpPr>
          <p:cNvPr id="2" name="Group 34"/>
          <p:cNvGrpSpPr/>
          <p:nvPr/>
        </p:nvGrpSpPr>
        <p:grpSpPr>
          <a:xfrm>
            <a:off x="7662163" y="116632"/>
            <a:ext cx="1307864" cy="473004"/>
            <a:chOff x="501941" y="1484782"/>
            <a:chExt cx="9230438" cy="3338295"/>
          </a:xfrm>
        </p:grpSpPr>
        <p:sp>
          <p:nvSpPr>
            <p:cNvPr id="43" name="Hexagon 35"/>
            <p:cNvSpPr/>
            <p:nvPr/>
          </p:nvSpPr>
          <p:spPr>
            <a:xfrm rot="5400000">
              <a:off x="380967" y="1605756"/>
              <a:ext cx="1754115" cy="1512168"/>
            </a:xfrm>
            <a:prstGeom prst="hexagon">
              <a:avLst/>
            </a:prstGeom>
            <a:solidFill>
              <a:srgbClr val="BFBFBF"/>
            </a:solidFill>
            <a:ln w="12700" cmpd="sng">
              <a:solidFill>
                <a:srgbClr val="7F7F7F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4" name="Hexagon 36"/>
            <p:cNvSpPr/>
            <p:nvPr/>
          </p:nvSpPr>
          <p:spPr>
            <a:xfrm rot="5400000">
              <a:off x="2097060" y="1605757"/>
              <a:ext cx="1754115" cy="1512168"/>
            </a:xfrm>
            <a:prstGeom prst="hexagon">
              <a:avLst/>
            </a:prstGeom>
            <a:solidFill>
              <a:srgbClr val="BFBFBF"/>
            </a:solidFill>
            <a:ln w="12700" cmpd="sng">
              <a:solidFill>
                <a:srgbClr val="7F7F7F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5" name="Hexagon 37"/>
            <p:cNvSpPr/>
            <p:nvPr/>
          </p:nvSpPr>
          <p:spPr>
            <a:xfrm rot="5400000">
              <a:off x="3813153" y="1605758"/>
              <a:ext cx="1754115" cy="1512168"/>
            </a:xfrm>
            <a:prstGeom prst="hexagon">
              <a:avLst/>
            </a:prstGeom>
            <a:solidFill>
              <a:srgbClr val="BFBFBF"/>
            </a:solidFill>
            <a:ln w="12700" cmpd="sng">
              <a:solidFill>
                <a:srgbClr val="7F7F7F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6" name="Hexagon 38"/>
            <p:cNvSpPr/>
            <p:nvPr/>
          </p:nvSpPr>
          <p:spPr>
            <a:xfrm rot="5400000">
              <a:off x="5529246" y="1605759"/>
              <a:ext cx="1754115" cy="1512168"/>
            </a:xfrm>
            <a:prstGeom prst="hexagon">
              <a:avLst/>
            </a:prstGeom>
            <a:solidFill>
              <a:srgbClr val="BFBFBF"/>
            </a:solidFill>
            <a:ln w="12700" cmpd="sng">
              <a:solidFill>
                <a:srgbClr val="7F7F7F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7" name="Hexagon 39"/>
            <p:cNvSpPr/>
            <p:nvPr/>
          </p:nvSpPr>
          <p:spPr>
            <a:xfrm rot="5400000">
              <a:off x="7245340" y="1605760"/>
              <a:ext cx="1754115" cy="1512168"/>
            </a:xfrm>
            <a:prstGeom prst="hexagon">
              <a:avLst/>
            </a:prstGeom>
            <a:solidFill>
              <a:srgbClr val="1F788F"/>
            </a:solidFill>
            <a:ln w="12700" cmpd="sng">
              <a:solidFill>
                <a:srgbClr val="1F788F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8" name="Hexagon 40"/>
            <p:cNvSpPr/>
            <p:nvPr/>
          </p:nvSpPr>
          <p:spPr>
            <a:xfrm rot="5400000">
              <a:off x="1234864" y="3189932"/>
              <a:ext cx="1754115" cy="1512168"/>
            </a:xfrm>
            <a:prstGeom prst="hexagon">
              <a:avLst/>
            </a:prstGeom>
            <a:solidFill>
              <a:srgbClr val="BFBFBF"/>
            </a:solidFill>
            <a:ln w="12700" cmpd="sng">
              <a:solidFill>
                <a:srgbClr val="7F7F7F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9" name="Hexagon 41"/>
            <p:cNvSpPr/>
            <p:nvPr/>
          </p:nvSpPr>
          <p:spPr>
            <a:xfrm rot="5400000">
              <a:off x="2950957" y="3189933"/>
              <a:ext cx="1754115" cy="1512168"/>
            </a:xfrm>
            <a:prstGeom prst="hexagon">
              <a:avLst/>
            </a:prstGeom>
            <a:solidFill>
              <a:srgbClr val="BFBFBF"/>
            </a:solidFill>
            <a:ln w="12700" cmpd="sng">
              <a:solidFill>
                <a:srgbClr val="7F7F7F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0" name="Hexagon 42"/>
            <p:cNvSpPr/>
            <p:nvPr/>
          </p:nvSpPr>
          <p:spPr>
            <a:xfrm rot="5400000">
              <a:off x="4667050" y="3189934"/>
              <a:ext cx="1754115" cy="1512168"/>
            </a:xfrm>
            <a:prstGeom prst="hexagon">
              <a:avLst/>
            </a:prstGeom>
            <a:solidFill>
              <a:srgbClr val="BFBFBF"/>
            </a:solidFill>
            <a:ln w="12700" cmpd="sng">
              <a:solidFill>
                <a:srgbClr val="7F7F7F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1" name="Hexagon 43"/>
            <p:cNvSpPr/>
            <p:nvPr/>
          </p:nvSpPr>
          <p:spPr>
            <a:xfrm rot="5400000">
              <a:off x="6383143" y="3189935"/>
              <a:ext cx="1754115" cy="1512168"/>
            </a:xfrm>
            <a:prstGeom prst="hexagon">
              <a:avLst/>
            </a:prstGeom>
            <a:solidFill>
              <a:srgbClr val="BFBFBF"/>
            </a:solidFill>
            <a:ln w="12700" cmpd="sng">
              <a:solidFill>
                <a:srgbClr val="7F7F7F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2" name="Hexagon 44"/>
            <p:cNvSpPr/>
            <p:nvPr/>
          </p:nvSpPr>
          <p:spPr>
            <a:xfrm rot="5400000">
              <a:off x="8099237" y="3189936"/>
              <a:ext cx="1754115" cy="1512168"/>
            </a:xfrm>
            <a:prstGeom prst="hexagon">
              <a:avLst/>
            </a:prstGeom>
            <a:solidFill>
              <a:srgbClr val="BFBFBF"/>
            </a:solidFill>
            <a:ln w="12700" cmpd="sng">
              <a:solidFill>
                <a:srgbClr val="7F7F7F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53" name="TextBox 47"/>
          <p:cNvSpPr txBox="1"/>
          <p:nvPr/>
        </p:nvSpPr>
        <p:spPr>
          <a:xfrm>
            <a:off x="8604448" y="90327"/>
            <a:ext cx="1868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</a:t>
            </a:r>
            <a:endParaRPr lang="en-US" sz="1400" dirty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6" name="17 Arco"/>
          <p:cNvSpPr/>
          <p:nvPr/>
        </p:nvSpPr>
        <p:spPr>
          <a:xfrm>
            <a:off x="1668751" y="2981251"/>
            <a:ext cx="863600" cy="1296988"/>
          </a:xfrm>
          <a:prstGeom prst="arc">
            <a:avLst>
              <a:gd name="adj1" fmla="val 16459552"/>
              <a:gd name="adj2" fmla="val 5125712"/>
            </a:avLst>
          </a:prstGeom>
          <a:noFill/>
          <a:ln w="28575" cmpd="sng">
            <a:solidFill>
              <a:schemeClr val="accent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CO">
              <a:solidFill>
                <a:schemeClr val="l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7" name="40 Elipse"/>
          <p:cNvSpPr/>
          <p:nvPr/>
        </p:nvSpPr>
        <p:spPr>
          <a:xfrm>
            <a:off x="3687048" y="2312148"/>
            <a:ext cx="1837286" cy="2721360"/>
          </a:xfrm>
          <a:prstGeom prst="ellipse">
            <a:avLst/>
          </a:prstGeom>
          <a:noFill/>
          <a:ln w="28575" cmpd="sng">
            <a:solidFill>
              <a:schemeClr val="accent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595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89909" y="2277343"/>
            <a:ext cx="3683662" cy="381548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4644008" y="2363947"/>
            <a:ext cx="3506038" cy="3506038"/>
          </a:xfrm>
          <a:prstGeom prst="ellipse">
            <a:avLst/>
          </a:prstGeom>
          <a:noFill/>
          <a:ln w="38100" cmpd="sng"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410465" y="4603745"/>
            <a:ext cx="2255783" cy="2065615"/>
          </a:xfrm>
          <a:prstGeom prst="ellipse">
            <a:avLst/>
          </a:prstGeom>
          <a:noFill/>
          <a:ln w="28575" cmpd="sng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rgbClr val="984807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Acción</a:t>
            </a:r>
            <a:r>
              <a:rPr lang="en-US" sz="1200" dirty="0" smtClean="0">
                <a:solidFill>
                  <a:srgbClr val="984807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200" dirty="0" err="1" smtClean="0">
                <a:solidFill>
                  <a:srgbClr val="984807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Intersectorial</a:t>
            </a:r>
            <a:endParaRPr lang="en-US" sz="1200" dirty="0">
              <a:solidFill>
                <a:srgbClr val="984807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546389" y="1866970"/>
            <a:ext cx="2609787" cy="2520280"/>
          </a:xfrm>
          <a:prstGeom prst="ellipse">
            <a:avLst/>
          </a:prstGeom>
          <a:noFill/>
          <a:ln w="28575" cmpd="sng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200" dirty="0" err="1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Servicios</a:t>
            </a:r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200" dirty="0" err="1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básicos</a:t>
            </a:r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y </a:t>
            </a:r>
            <a:r>
              <a:rPr lang="en-US" sz="1200" dirty="0" err="1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Especialidades</a:t>
            </a:r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200" dirty="0" err="1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básicas</a:t>
            </a:r>
            <a:endParaRPr lang="en-US" sz="1200" dirty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4" name="Elbow Connector 13"/>
          <p:cNvCxnSpPr>
            <a:stCxn id="4" idx="0"/>
            <a:endCxn id="8" idx="0"/>
          </p:cNvCxnSpPr>
          <p:nvPr/>
        </p:nvCxnSpPr>
        <p:spPr>
          <a:xfrm rot="16200000" flipH="1">
            <a:off x="4271081" y="238002"/>
            <a:ext cx="86604" cy="4165287"/>
          </a:xfrm>
          <a:prstGeom prst="bentConnector3">
            <a:avLst>
              <a:gd name="adj1" fmla="val -263960"/>
            </a:avLst>
          </a:prstGeom>
          <a:ln w="28575" cmpd="sng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588224" y="2329716"/>
            <a:ext cx="1478290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Prestador</a:t>
            </a:r>
            <a:r>
              <a:rPr lang="en-US" sz="1400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r>
              <a:rPr lang="en-US" sz="1400" dirty="0" err="1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Complementario</a:t>
            </a:r>
            <a:endParaRPr lang="en-US" sz="1400" dirty="0">
              <a:solidFill>
                <a:schemeClr val="accent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5" name="Picture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95796"/>
            <a:ext cx="6228184" cy="828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4 CuadroTexto"/>
          <p:cNvSpPr txBox="1">
            <a:spLocks noChangeArrowheads="1"/>
          </p:cNvSpPr>
          <p:nvPr/>
        </p:nvSpPr>
        <p:spPr bwMode="auto">
          <a:xfrm>
            <a:off x="107652" y="441527"/>
            <a:ext cx="6048375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s-CO" sz="1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Operación de redes integradas de </a:t>
            </a:r>
          </a:p>
          <a:p>
            <a:pPr eaLnBrk="1" hangingPunct="1">
              <a:lnSpc>
                <a:spcPct val="120000"/>
              </a:lnSpc>
            </a:pPr>
            <a:r>
              <a:rPr lang="es-CO" sz="1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Servicios de salud</a:t>
            </a:r>
          </a:p>
        </p:txBody>
      </p:sp>
      <p:grpSp>
        <p:nvGrpSpPr>
          <p:cNvPr id="5" name="Group 38"/>
          <p:cNvGrpSpPr/>
          <p:nvPr/>
        </p:nvGrpSpPr>
        <p:grpSpPr>
          <a:xfrm>
            <a:off x="7662163" y="116632"/>
            <a:ext cx="1307864" cy="473004"/>
            <a:chOff x="501941" y="1484782"/>
            <a:chExt cx="9230438" cy="3338295"/>
          </a:xfrm>
        </p:grpSpPr>
        <p:sp>
          <p:nvSpPr>
            <p:cNvPr id="40" name="Hexagon 39"/>
            <p:cNvSpPr/>
            <p:nvPr/>
          </p:nvSpPr>
          <p:spPr>
            <a:xfrm rot="5400000">
              <a:off x="380967" y="1605756"/>
              <a:ext cx="1754115" cy="1512168"/>
            </a:xfrm>
            <a:prstGeom prst="hexagon">
              <a:avLst/>
            </a:prstGeom>
            <a:solidFill>
              <a:srgbClr val="BFBFBF"/>
            </a:solidFill>
            <a:ln w="12700" cmpd="sng">
              <a:solidFill>
                <a:srgbClr val="7F7F7F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1" name="Hexagon 40"/>
            <p:cNvSpPr/>
            <p:nvPr/>
          </p:nvSpPr>
          <p:spPr>
            <a:xfrm rot="5400000">
              <a:off x="2097060" y="1605757"/>
              <a:ext cx="1754115" cy="1512168"/>
            </a:xfrm>
            <a:prstGeom prst="hexagon">
              <a:avLst/>
            </a:prstGeom>
            <a:solidFill>
              <a:srgbClr val="BFBFBF"/>
            </a:solidFill>
            <a:ln w="12700" cmpd="sng">
              <a:solidFill>
                <a:srgbClr val="7F7F7F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2" name="Hexagon 41"/>
            <p:cNvSpPr/>
            <p:nvPr/>
          </p:nvSpPr>
          <p:spPr>
            <a:xfrm rot="5400000">
              <a:off x="3813153" y="1605758"/>
              <a:ext cx="1754115" cy="1512168"/>
            </a:xfrm>
            <a:prstGeom prst="hexagon">
              <a:avLst/>
            </a:prstGeom>
            <a:solidFill>
              <a:srgbClr val="BFBFBF"/>
            </a:solidFill>
            <a:ln w="12700" cmpd="sng">
              <a:solidFill>
                <a:srgbClr val="7F7F7F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3" name="Hexagon 42"/>
            <p:cNvSpPr/>
            <p:nvPr/>
          </p:nvSpPr>
          <p:spPr>
            <a:xfrm rot="5400000">
              <a:off x="5529246" y="1605759"/>
              <a:ext cx="1754115" cy="1512168"/>
            </a:xfrm>
            <a:prstGeom prst="hexagon">
              <a:avLst/>
            </a:prstGeom>
            <a:solidFill>
              <a:srgbClr val="BFBFBF"/>
            </a:solidFill>
            <a:ln w="12700" cmpd="sng">
              <a:solidFill>
                <a:srgbClr val="7F7F7F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4" name="Hexagon 43"/>
            <p:cNvSpPr/>
            <p:nvPr/>
          </p:nvSpPr>
          <p:spPr>
            <a:xfrm rot="5400000">
              <a:off x="7245340" y="1605760"/>
              <a:ext cx="1754115" cy="1512168"/>
            </a:xfrm>
            <a:prstGeom prst="hexagon">
              <a:avLst/>
            </a:prstGeom>
            <a:solidFill>
              <a:srgbClr val="BFBFBF"/>
            </a:solidFill>
            <a:ln w="12700" cmpd="sng">
              <a:solidFill>
                <a:srgbClr val="7F7F7F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5" name="Hexagon 44"/>
            <p:cNvSpPr/>
            <p:nvPr/>
          </p:nvSpPr>
          <p:spPr>
            <a:xfrm rot="5400000">
              <a:off x="1234864" y="3189932"/>
              <a:ext cx="1754115" cy="1512168"/>
            </a:xfrm>
            <a:prstGeom prst="hexagon">
              <a:avLst/>
            </a:prstGeom>
            <a:solidFill>
              <a:srgbClr val="1F788F"/>
            </a:solidFill>
            <a:ln w="12700" cmpd="sng">
              <a:solidFill>
                <a:srgbClr val="1F788F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6" name="Hexagon 45"/>
            <p:cNvSpPr/>
            <p:nvPr/>
          </p:nvSpPr>
          <p:spPr>
            <a:xfrm rot="5400000">
              <a:off x="2950957" y="3189933"/>
              <a:ext cx="1754115" cy="1512168"/>
            </a:xfrm>
            <a:prstGeom prst="hexagon">
              <a:avLst/>
            </a:prstGeom>
            <a:solidFill>
              <a:srgbClr val="BFBFBF"/>
            </a:solidFill>
            <a:ln w="12700" cmpd="sng">
              <a:solidFill>
                <a:srgbClr val="7F7F7F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7" name="Hexagon 46"/>
            <p:cNvSpPr/>
            <p:nvPr/>
          </p:nvSpPr>
          <p:spPr>
            <a:xfrm rot="5400000">
              <a:off x="4667050" y="3189934"/>
              <a:ext cx="1754115" cy="1512168"/>
            </a:xfrm>
            <a:prstGeom prst="hexagon">
              <a:avLst/>
            </a:prstGeom>
            <a:solidFill>
              <a:srgbClr val="BFBFBF"/>
            </a:solidFill>
            <a:ln w="12700" cmpd="sng">
              <a:solidFill>
                <a:srgbClr val="7F7F7F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8" name="Hexagon 47"/>
            <p:cNvSpPr/>
            <p:nvPr/>
          </p:nvSpPr>
          <p:spPr>
            <a:xfrm rot="5400000">
              <a:off x="6383143" y="3189935"/>
              <a:ext cx="1754115" cy="1512168"/>
            </a:xfrm>
            <a:prstGeom prst="hexagon">
              <a:avLst/>
            </a:prstGeom>
            <a:solidFill>
              <a:srgbClr val="BFBFBF"/>
            </a:solidFill>
            <a:ln w="12700" cmpd="sng">
              <a:solidFill>
                <a:srgbClr val="7F7F7F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9" name="Hexagon 48"/>
            <p:cNvSpPr/>
            <p:nvPr/>
          </p:nvSpPr>
          <p:spPr>
            <a:xfrm rot="5400000">
              <a:off x="8099237" y="3189936"/>
              <a:ext cx="1754115" cy="1512168"/>
            </a:xfrm>
            <a:prstGeom prst="hexagon">
              <a:avLst/>
            </a:prstGeom>
            <a:solidFill>
              <a:srgbClr val="BFBFBF"/>
            </a:solidFill>
            <a:ln w="12700" cmpd="sng">
              <a:solidFill>
                <a:srgbClr val="7F7F7F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7740352" y="312911"/>
            <a:ext cx="1868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</a:t>
            </a:r>
            <a:endParaRPr lang="en-US" sz="1400" dirty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0313" y="2359291"/>
            <a:ext cx="3599688" cy="359968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240267" y="1283251"/>
            <a:ext cx="1955535" cy="30777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DETERMINAR OFERTA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6" name="Group 80"/>
          <p:cNvGrpSpPr/>
          <p:nvPr/>
        </p:nvGrpSpPr>
        <p:grpSpPr>
          <a:xfrm>
            <a:off x="4644008" y="2376194"/>
            <a:ext cx="4167911" cy="3797163"/>
            <a:chOff x="3779912" y="2695037"/>
            <a:chExt cx="4167911" cy="3797163"/>
          </a:xfrm>
        </p:grpSpPr>
        <p:sp>
          <p:nvSpPr>
            <p:cNvPr id="82" name="Oval 81"/>
            <p:cNvSpPr/>
            <p:nvPr/>
          </p:nvSpPr>
          <p:spPr>
            <a:xfrm>
              <a:off x="3779912" y="2695037"/>
              <a:ext cx="3485073" cy="3485073"/>
            </a:xfrm>
            <a:prstGeom prst="ellipse">
              <a:avLst/>
            </a:prstGeom>
            <a:solidFill>
              <a:srgbClr val="92C0C7">
                <a:alpha val="33000"/>
              </a:srgbClr>
            </a:solidFill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83" name="Straight Connector 82"/>
            <p:cNvCxnSpPr>
              <a:endCxn id="89" idx="2"/>
            </p:cNvCxnSpPr>
            <p:nvPr/>
          </p:nvCxnSpPr>
          <p:spPr>
            <a:xfrm>
              <a:off x="5417449" y="4280372"/>
              <a:ext cx="87404" cy="1286827"/>
            </a:xfrm>
            <a:prstGeom prst="line">
              <a:avLst/>
            </a:prstGeom>
            <a:ln w="12700" cmpd="sng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>
              <a:endCxn id="90" idx="2"/>
            </p:cNvCxnSpPr>
            <p:nvPr/>
          </p:nvCxnSpPr>
          <p:spPr>
            <a:xfrm>
              <a:off x="5417449" y="4280372"/>
              <a:ext cx="1008620" cy="4450"/>
            </a:xfrm>
            <a:prstGeom prst="line">
              <a:avLst/>
            </a:prstGeom>
            <a:ln w="12700" cmpd="sng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>
              <a:stCxn id="92" idx="2"/>
            </p:cNvCxnSpPr>
            <p:nvPr/>
          </p:nvCxnSpPr>
          <p:spPr>
            <a:xfrm flipH="1" flipV="1">
              <a:off x="5417449" y="4280372"/>
              <a:ext cx="721281" cy="822498"/>
            </a:xfrm>
            <a:prstGeom prst="line">
              <a:avLst/>
            </a:prstGeom>
            <a:ln w="12700" cmpd="sng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stCxn id="88" idx="0"/>
            </p:cNvCxnSpPr>
            <p:nvPr/>
          </p:nvCxnSpPr>
          <p:spPr>
            <a:xfrm flipV="1">
              <a:off x="4716016" y="4280372"/>
              <a:ext cx="686037" cy="975250"/>
            </a:xfrm>
            <a:prstGeom prst="line">
              <a:avLst/>
            </a:prstGeom>
            <a:ln w="12700" cmpd="sng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>
              <a:endCxn id="91" idx="3"/>
            </p:cNvCxnSpPr>
            <p:nvPr/>
          </p:nvCxnSpPr>
          <p:spPr>
            <a:xfrm flipV="1">
              <a:off x="5417449" y="3642605"/>
              <a:ext cx="808750" cy="637767"/>
            </a:xfrm>
            <a:prstGeom prst="line">
              <a:avLst/>
            </a:prstGeom>
            <a:ln w="12700" cmpd="sng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88" name="Oval 87"/>
            <p:cNvSpPr/>
            <p:nvPr/>
          </p:nvSpPr>
          <p:spPr>
            <a:xfrm>
              <a:off x="4499992" y="5255622"/>
              <a:ext cx="432048" cy="432048"/>
            </a:xfrm>
            <a:prstGeom prst="ellipse">
              <a:avLst/>
            </a:prstGeom>
            <a:solidFill>
              <a:srgbClr val="DBEEF4"/>
            </a:solidFill>
            <a:ln>
              <a:solidFill>
                <a:srgbClr val="4BACC6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rgbClr val="4BACC6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AE</a:t>
              </a:r>
              <a:endParaRPr lang="en-US" sz="1200" b="1" dirty="0">
                <a:solidFill>
                  <a:srgbClr val="4BACC6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9" name="Oval 88"/>
            <p:cNvSpPr/>
            <p:nvPr/>
          </p:nvSpPr>
          <p:spPr>
            <a:xfrm>
              <a:off x="5504853" y="5351175"/>
              <a:ext cx="432048" cy="432048"/>
            </a:xfrm>
            <a:prstGeom prst="ellipse">
              <a:avLst/>
            </a:prstGeom>
            <a:solidFill>
              <a:srgbClr val="DBEEF4"/>
            </a:solidFill>
            <a:ln>
              <a:solidFill>
                <a:srgbClr val="4BACC6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rgbClr val="4BACC6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AE</a:t>
              </a:r>
              <a:endParaRPr lang="en-US" sz="1200" b="1" dirty="0">
                <a:solidFill>
                  <a:srgbClr val="4BACC6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0" name="Oval 89"/>
            <p:cNvSpPr/>
            <p:nvPr/>
          </p:nvSpPr>
          <p:spPr>
            <a:xfrm>
              <a:off x="6426069" y="4068798"/>
              <a:ext cx="432048" cy="432048"/>
            </a:xfrm>
            <a:prstGeom prst="ellipse">
              <a:avLst/>
            </a:prstGeom>
            <a:solidFill>
              <a:srgbClr val="DBEEF4"/>
            </a:solidFill>
            <a:ln>
              <a:solidFill>
                <a:srgbClr val="4BACC6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rgbClr val="4BACC6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AE</a:t>
              </a:r>
              <a:endParaRPr lang="en-US" sz="1200" b="1" dirty="0">
                <a:solidFill>
                  <a:srgbClr val="4BACC6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1" name="Oval 90"/>
            <p:cNvSpPr/>
            <p:nvPr/>
          </p:nvSpPr>
          <p:spPr>
            <a:xfrm>
              <a:off x="6162927" y="3273829"/>
              <a:ext cx="432048" cy="432048"/>
            </a:xfrm>
            <a:prstGeom prst="ellipse">
              <a:avLst/>
            </a:prstGeom>
            <a:solidFill>
              <a:srgbClr val="DBEEF4"/>
            </a:solidFill>
            <a:ln>
              <a:solidFill>
                <a:srgbClr val="4BACC6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rgbClr val="4BACC6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AE</a:t>
              </a:r>
              <a:endParaRPr lang="en-US" sz="1200" b="1" dirty="0">
                <a:solidFill>
                  <a:srgbClr val="4BACC6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2" name="Oval 91"/>
            <p:cNvSpPr/>
            <p:nvPr/>
          </p:nvSpPr>
          <p:spPr>
            <a:xfrm>
              <a:off x="6138730" y="4886846"/>
              <a:ext cx="432048" cy="432048"/>
            </a:xfrm>
            <a:prstGeom prst="ellipse">
              <a:avLst/>
            </a:prstGeom>
            <a:solidFill>
              <a:srgbClr val="DBEEF4"/>
            </a:solidFill>
            <a:ln>
              <a:solidFill>
                <a:srgbClr val="4BACC6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>
                  <a:solidFill>
                    <a:srgbClr val="4BACC6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AE</a:t>
              </a:r>
              <a:endParaRPr lang="en-US" sz="1100" b="1" dirty="0">
                <a:solidFill>
                  <a:srgbClr val="4BACC6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94" name="Straight Connector 93"/>
            <p:cNvCxnSpPr>
              <a:stCxn id="88" idx="6"/>
              <a:endCxn id="90" idx="3"/>
            </p:cNvCxnSpPr>
            <p:nvPr/>
          </p:nvCxnSpPr>
          <p:spPr>
            <a:xfrm flipV="1">
              <a:off x="4932040" y="4437574"/>
              <a:ext cx="1557301" cy="1034072"/>
            </a:xfrm>
            <a:prstGeom prst="line">
              <a:avLst/>
            </a:prstGeom>
            <a:ln w="12700" cmpd="sng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>
              <a:stCxn id="91" idx="6"/>
              <a:endCxn id="90" idx="0"/>
            </p:cNvCxnSpPr>
            <p:nvPr/>
          </p:nvCxnSpPr>
          <p:spPr>
            <a:xfrm>
              <a:off x="6594975" y="3489853"/>
              <a:ext cx="47118" cy="578945"/>
            </a:xfrm>
            <a:prstGeom prst="line">
              <a:avLst/>
            </a:prstGeom>
            <a:ln w="12700" cmpd="sng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>
              <a:stCxn id="90" idx="4"/>
              <a:endCxn id="92" idx="7"/>
            </p:cNvCxnSpPr>
            <p:nvPr/>
          </p:nvCxnSpPr>
          <p:spPr>
            <a:xfrm flipH="1">
              <a:off x="6507506" y="4500846"/>
              <a:ext cx="134587" cy="449272"/>
            </a:xfrm>
            <a:prstGeom prst="line">
              <a:avLst/>
            </a:prstGeom>
            <a:ln w="12700" cmpd="sng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>
              <a:stCxn id="92" idx="3"/>
              <a:endCxn id="89" idx="6"/>
            </p:cNvCxnSpPr>
            <p:nvPr/>
          </p:nvCxnSpPr>
          <p:spPr>
            <a:xfrm flipH="1">
              <a:off x="5936901" y="5255622"/>
              <a:ext cx="265101" cy="311577"/>
            </a:xfrm>
            <a:prstGeom prst="line">
              <a:avLst/>
            </a:prstGeom>
            <a:ln w="12700" cmpd="sng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>
              <a:stCxn id="91" idx="3"/>
              <a:endCxn id="89" idx="0"/>
            </p:cNvCxnSpPr>
            <p:nvPr/>
          </p:nvCxnSpPr>
          <p:spPr>
            <a:xfrm flipH="1">
              <a:off x="5720877" y="3642605"/>
              <a:ext cx="505322" cy="1708570"/>
            </a:xfrm>
            <a:prstGeom prst="line">
              <a:avLst/>
            </a:prstGeom>
            <a:ln w="12700" cmpd="sng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>
              <a:stCxn id="88" idx="4"/>
              <a:endCxn id="89" idx="2"/>
            </p:cNvCxnSpPr>
            <p:nvPr/>
          </p:nvCxnSpPr>
          <p:spPr>
            <a:xfrm flipV="1">
              <a:off x="4716016" y="5567199"/>
              <a:ext cx="788837" cy="120471"/>
            </a:xfrm>
            <a:prstGeom prst="line">
              <a:avLst/>
            </a:prstGeom>
            <a:ln w="12700" cmpd="sng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100" name="Oval 99"/>
            <p:cNvSpPr/>
            <p:nvPr/>
          </p:nvSpPr>
          <p:spPr>
            <a:xfrm>
              <a:off x="6254552" y="6060152"/>
              <a:ext cx="432048" cy="432048"/>
            </a:xfrm>
            <a:prstGeom prst="ellipse">
              <a:avLst/>
            </a:prstGeom>
            <a:solidFill>
              <a:srgbClr val="DBEEF4"/>
            </a:solidFill>
            <a:ln>
              <a:solidFill>
                <a:srgbClr val="4BACC6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>
                  <a:solidFill>
                    <a:srgbClr val="4BACC6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AE</a:t>
              </a:r>
              <a:endParaRPr lang="en-US" sz="1100" b="1" dirty="0">
                <a:solidFill>
                  <a:srgbClr val="4BACC6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6626179" y="6128911"/>
              <a:ext cx="13216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Alta </a:t>
              </a:r>
              <a:r>
                <a:rPr lang="en-US" sz="1200" dirty="0" err="1" smtClean="0">
                  <a:solidFill>
                    <a:schemeClr val="bg1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Especialidad</a:t>
              </a:r>
              <a:endParaRPr lang="en-US" sz="1200" dirty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7" name="Oval 6"/>
          <p:cNvSpPr/>
          <p:nvPr/>
        </p:nvSpPr>
        <p:spPr>
          <a:xfrm>
            <a:off x="3658250" y="3307130"/>
            <a:ext cx="1993870" cy="1598334"/>
          </a:xfrm>
          <a:prstGeom prst="ellipse">
            <a:avLst/>
          </a:prstGeom>
          <a:ln w="28575" cmpd="sng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Prestadores</a:t>
            </a:r>
            <a:r>
              <a:rPr lang="en-US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Primarios</a:t>
            </a:r>
            <a:endParaRPr lang="en-US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1426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604" t="53017" r="45321" b="9968"/>
          <a:stretch/>
        </p:blipFill>
        <p:spPr bwMode="auto">
          <a:xfrm>
            <a:off x="4283968" y="117121"/>
            <a:ext cx="4765165" cy="1142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4" descr="mapa-colomb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5450" y="1124744"/>
            <a:ext cx="3650220" cy="4685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429124" y="332656"/>
            <a:ext cx="4463355" cy="7920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r" fontAlgn="auto">
              <a:spcAft>
                <a:spcPts val="0"/>
              </a:spcAft>
              <a:defRPr/>
            </a:pPr>
            <a:r>
              <a:rPr lang="es-ES_tradnl" sz="3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Colombia un país de contrastes</a:t>
            </a:r>
          </a:p>
        </p:txBody>
      </p:sp>
      <p:graphicFrame>
        <p:nvGraphicFramePr>
          <p:cNvPr id="6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99306786"/>
              </p:ext>
            </p:extLst>
          </p:nvPr>
        </p:nvGraphicFramePr>
        <p:xfrm>
          <a:off x="4721225" y="2324323"/>
          <a:ext cx="3851276" cy="3102577"/>
        </p:xfrm>
        <a:graphic>
          <a:graphicData uri="http://schemas.openxmlformats.org/drawingml/2006/table">
            <a:tbl>
              <a:tblPr/>
              <a:tblGrid>
                <a:gridCol w="2257439"/>
                <a:gridCol w="1593837"/>
              </a:tblGrid>
              <a:tr h="360363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97A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División política</a:t>
                      </a:r>
                    </a:p>
                  </a:txBody>
                  <a:tcPr marL="90000" marR="90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ahoma" pitchFamily="34" charset="0"/>
                        <a:buNone/>
                        <a:tabLst/>
                      </a:pP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Departamentos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0000" marR="90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ahoma" pitchFamily="34" charset="0"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ahoma" pitchFamily="34" charset="0"/>
                        </a:rPr>
                        <a:t>32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2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Distritos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0000" marR="90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ahoma" pitchFamily="34" charset="0"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ahoma" pitchFamily="34" charset="0"/>
                        </a:rPr>
                        <a:t>5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06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Municipios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0000" marR="90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ahoma" pitchFamily="34" charset="0"/>
                        </a:rPr>
                        <a:t>1123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9469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6 Regiones naturales:</a:t>
                      </a:r>
                      <a:endParaRPr kumimoji="0" lang="es-ES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ea typeface="+mn-ea"/>
                        <a:cs typeface="+mn-cs"/>
                      </a:endParaRPr>
                    </a:p>
                  </a:txBody>
                  <a:tcPr marL="90000" marR="90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4625" marR="0" lvl="0" indent="-1746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"/>
                        <a:tabLst/>
                        <a:defRPr/>
                      </a:pPr>
                      <a:r>
                        <a:rPr kumimoji="0" lang="es-CO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Andina</a:t>
                      </a:r>
                    </a:p>
                    <a:p>
                      <a:pPr marL="174625" marR="0" lvl="0" indent="-1746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"/>
                        <a:tabLst/>
                        <a:defRPr/>
                      </a:pPr>
                      <a:r>
                        <a:rPr kumimoji="0" lang="es-CO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Caribe</a:t>
                      </a:r>
                    </a:p>
                    <a:p>
                      <a:pPr marL="174625" marR="0" lvl="0" indent="-1746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"/>
                        <a:tabLst/>
                        <a:defRPr/>
                      </a:pPr>
                      <a:r>
                        <a:rPr kumimoji="0" lang="es-CO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Pacifica</a:t>
                      </a:r>
                    </a:p>
                    <a:p>
                      <a:pPr marL="174625" marR="0" lvl="0" indent="-1746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"/>
                        <a:tabLst/>
                        <a:defRPr/>
                      </a:pPr>
                      <a:r>
                        <a:rPr kumimoji="0" lang="es-CO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Orinoquía</a:t>
                      </a:r>
                    </a:p>
                    <a:p>
                      <a:pPr marL="174625" marR="0" lvl="0" indent="-1746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"/>
                        <a:tabLst/>
                        <a:defRPr/>
                      </a:pPr>
                      <a:r>
                        <a:rPr kumimoji="0" lang="es-CO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Amazonia </a:t>
                      </a:r>
                    </a:p>
                    <a:p>
                      <a:pPr marL="174625" marR="0" lvl="0" indent="-1746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"/>
                        <a:tabLst/>
                        <a:defRPr/>
                      </a:pPr>
                      <a:r>
                        <a:rPr kumimoji="0" lang="es-CO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Insular</a:t>
                      </a:r>
                      <a:endParaRPr kumimoji="0" lang="es-ES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ea typeface="+mn-ea"/>
                        <a:cs typeface="+mn-cs"/>
                      </a:endParaRPr>
                    </a:p>
                  </a:txBody>
                  <a:tcPr marL="90000" marR="90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ext Box 62"/>
          <p:cNvSpPr txBox="1">
            <a:spLocks noChangeArrowheads="1"/>
          </p:cNvSpPr>
          <p:nvPr/>
        </p:nvSpPr>
        <p:spPr bwMode="auto">
          <a:xfrm>
            <a:off x="2255838" y="2390998"/>
            <a:ext cx="109220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62000" eaLnBrk="0" hangingPunct="0"/>
            <a:r>
              <a:rPr lang="es-ES_tradnl"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Venezuela</a:t>
            </a:r>
          </a:p>
        </p:txBody>
      </p:sp>
      <p:sp>
        <p:nvSpPr>
          <p:cNvPr id="8" name="Text Box 63"/>
          <p:cNvSpPr txBox="1">
            <a:spLocks noChangeArrowheads="1"/>
          </p:cNvSpPr>
          <p:nvPr/>
        </p:nvSpPr>
        <p:spPr bwMode="auto">
          <a:xfrm>
            <a:off x="3027363" y="4840511"/>
            <a:ext cx="48577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762000" eaLnBrk="0" hangingPunct="0"/>
            <a:r>
              <a:rPr lang="es-ES_tradnl"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Brasil</a:t>
            </a:r>
          </a:p>
        </p:txBody>
      </p:sp>
      <p:sp>
        <p:nvSpPr>
          <p:cNvPr id="9" name="Text Box 64"/>
          <p:cNvSpPr txBox="1">
            <a:spLocks noChangeArrowheads="1"/>
          </p:cNvSpPr>
          <p:nvPr/>
        </p:nvSpPr>
        <p:spPr bwMode="auto">
          <a:xfrm>
            <a:off x="1403350" y="5272311"/>
            <a:ext cx="43815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762000" eaLnBrk="0" hangingPunct="0"/>
            <a:r>
              <a:rPr lang="es-ES_tradnl"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Perú</a:t>
            </a:r>
          </a:p>
        </p:txBody>
      </p:sp>
      <p:sp>
        <p:nvSpPr>
          <p:cNvPr id="10" name="Text Box 65"/>
          <p:cNvSpPr txBox="1">
            <a:spLocks noChangeArrowheads="1"/>
          </p:cNvSpPr>
          <p:nvPr/>
        </p:nvSpPr>
        <p:spPr bwMode="auto">
          <a:xfrm>
            <a:off x="323850" y="4703986"/>
            <a:ext cx="636588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762000" eaLnBrk="0" hangingPunct="0"/>
            <a:r>
              <a:rPr lang="es-ES_tradnl"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Ecuador</a:t>
            </a:r>
          </a:p>
        </p:txBody>
      </p:sp>
      <p:sp>
        <p:nvSpPr>
          <p:cNvPr id="11" name="Text Box 66"/>
          <p:cNvSpPr txBox="1">
            <a:spLocks noChangeArrowheads="1"/>
          </p:cNvSpPr>
          <p:nvPr/>
        </p:nvSpPr>
        <p:spPr bwMode="auto">
          <a:xfrm>
            <a:off x="1117600" y="1600423"/>
            <a:ext cx="1150938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62000" eaLnBrk="0" hangingPunct="0"/>
            <a:r>
              <a:rPr lang="es-ES_tradnl"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Mar Caribe</a:t>
            </a:r>
          </a:p>
        </p:txBody>
      </p:sp>
      <p:sp>
        <p:nvSpPr>
          <p:cNvPr id="12" name="Text Box 67"/>
          <p:cNvSpPr txBox="1">
            <a:spLocks noChangeArrowheads="1"/>
          </p:cNvSpPr>
          <p:nvPr/>
        </p:nvSpPr>
        <p:spPr bwMode="auto">
          <a:xfrm>
            <a:off x="73025" y="3248248"/>
            <a:ext cx="82708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62000" eaLnBrk="0" hangingPunct="0"/>
            <a:r>
              <a:rPr lang="es-ES_tradnl"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Océano Pacifico</a:t>
            </a:r>
          </a:p>
        </p:txBody>
      </p:sp>
      <p:sp>
        <p:nvSpPr>
          <p:cNvPr id="13" name="Text Box 73"/>
          <p:cNvSpPr txBox="1">
            <a:spLocks noChangeArrowheads="1"/>
          </p:cNvSpPr>
          <p:nvPr/>
        </p:nvSpPr>
        <p:spPr bwMode="auto">
          <a:xfrm>
            <a:off x="250825" y="6142261"/>
            <a:ext cx="3600450" cy="239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1450" indent="-171450" eaLnBrk="0" hangingPunct="0">
              <a:lnSpc>
                <a:spcPct val="80000"/>
              </a:lnSpc>
              <a:spcBef>
                <a:spcPct val="50000"/>
              </a:spcBef>
              <a:buFont typeface="Tahoma" pitchFamily="34" charset="0"/>
              <a:buNone/>
            </a:pPr>
            <a:r>
              <a:rPr lang="es-ES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Fuente: Instituto Geográfico Agustín </a:t>
            </a:r>
            <a:r>
              <a:rPr lang="es-ES" sz="1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Codazzi</a:t>
            </a:r>
            <a:endParaRPr lang="es-ES" sz="12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4429125" y="1660748"/>
            <a:ext cx="4321175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Font typeface="Tahoma" pitchFamily="34" charset="0"/>
              <a:buNone/>
              <a:defRPr/>
            </a:pPr>
            <a:r>
              <a:rPr lang="es-ES_tradnl" b="1" dirty="0">
                <a:solidFill>
                  <a:srgbClr val="2897A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Extensión territorial</a:t>
            </a:r>
            <a:r>
              <a:rPr lang="es-ES_tradnl" sz="1800" b="1" dirty="0">
                <a:solidFill>
                  <a:srgbClr val="2897A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es-ES_tradnl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1.141.748 Kms2</a:t>
            </a:r>
            <a:r>
              <a:rPr lang="es-ES_tradnl" sz="1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s-ES" sz="1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9542" y="1844824"/>
            <a:ext cx="4176464" cy="93610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9542" y="1844824"/>
            <a:ext cx="4176464" cy="3672408"/>
          </a:xfrm>
          <a:prstGeom prst="rect">
            <a:avLst/>
          </a:prstGeom>
          <a:noFill/>
          <a:ln w="38100" cmpd="sng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bIns="0" rtlCol="0" anchor="ctr"/>
          <a:lstStyle/>
          <a:p>
            <a:pPr lvl="0" algn="ctr"/>
            <a:r>
              <a:rPr lang="es-MX" sz="1600" b="1" dirty="0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Capacidad para la gestión del riesgo en salud</a:t>
            </a:r>
          </a:p>
          <a:p>
            <a:pPr lvl="0" algn="ctr"/>
            <a:endParaRPr lang="es-MX" sz="16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es-MX" sz="16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Riesgo </a:t>
            </a:r>
            <a:r>
              <a:rPr lang="es-MX" sz="1600" i="1" dirty="0">
                <a:latin typeface="Tahoma" pitchFamily="34" charset="0"/>
                <a:ea typeface="Tahoma" pitchFamily="34" charset="0"/>
                <a:cs typeface="Tahoma" pitchFamily="34" charset="0"/>
              </a:rPr>
              <a:t>primario </a:t>
            </a:r>
          </a:p>
          <a:p>
            <a:pPr marL="742950" lvl="1" indent="-285750">
              <a:buFont typeface="Arial"/>
              <a:buChar char="•"/>
            </a:pPr>
            <a:r>
              <a:rPr lang="es-MX" sz="16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Coordinación </a:t>
            </a:r>
            <a:r>
              <a:rPr lang="es-MX" sz="1600" i="1" dirty="0">
                <a:latin typeface="Tahoma" pitchFamily="34" charset="0"/>
                <a:ea typeface="Tahoma" pitchFamily="34" charset="0"/>
                <a:cs typeface="Tahoma" pitchFamily="34" charset="0"/>
              </a:rPr>
              <a:t>con </a:t>
            </a:r>
            <a:r>
              <a:rPr lang="es-MX" sz="16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ET para disminuir incidencia de los  </a:t>
            </a:r>
            <a:r>
              <a:rPr lang="es-MX" sz="1600" i="1" dirty="0">
                <a:latin typeface="Tahoma" pitchFamily="34" charset="0"/>
                <a:ea typeface="Tahoma" pitchFamily="34" charset="0"/>
                <a:cs typeface="Tahoma" pitchFamily="34" charset="0"/>
              </a:rPr>
              <a:t>eventos</a:t>
            </a:r>
            <a:endParaRPr lang="es-CO" sz="1600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es-MX" sz="1600" i="1" dirty="0">
                <a:latin typeface="Tahoma" pitchFamily="34" charset="0"/>
                <a:ea typeface="Tahoma" pitchFamily="34" charset="0"/>
                <a:cs typeface="Tahoma" pitchFamily="34" charset="0"/>
              </a:rPr>
              <a:t>Riesgo técnico </a:t>
            </a:r>
            <a:endParaRPr lang="es-CO" sz="1600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742950" lvl="1" indent="-285750">
              <a:buFont typeface="Arial"/>
              <a:buChar char="•"/>
            </a:pPr>
            <a:r>
              <a:rPr lang="es-MX" sz="1600" i="1" dirty="0">
                <a:latin typeface="Tahoma" pitchFamily="34" charset="0"/>
                <a:ea typeface="Tahoma" pitchFamily="34" charset="0"/>
                <a:cs typeface="Tahoma" pitchFamily="34" charset="0"/>
              </a:rPr>
              <a:t>Gesti</a:t>
            </a:r>
            <a:r>
              <a:rPr lang="es-CO" sz="1600" i="1" dirty="0">
                <a:latin typeface="Tahoma" pitchFamily="34" charset="0"/>
                <a:ea typeface="Tahoma" pitchFamily="34" charset="0"/>
                <a:cs typeface="Tahoma" pitchFamily="34" charset="0"/>
              </a:rPr>
              <a:t>ón </a:t>
            </a:r>
            <a:r>
              <a:rPr lang="es-MX" sz="1600" i="1" dirty="0">
                <a:latin typeface="Tahoma" pitchFamily="34" charset="0"/>
                <a:ea typeface="Tahoma" pitchFamily="34" charset="0"/>
                <a:cs typeface="Tahoma" pitchFamily="34" charset="0"/>
              </a:rPr>
              <a:t>del proceso de atención</a:t>
            </a:r>
            <a:endParaRPr lang="es-CO" sz="1600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742950" lvl="1" indent="-285750">
              <a:buFont typeface="Arial"/>
              <a:buChar char="•"/>
            </a:pPr>
            <a:r>
              <a:rPr lang="es-MX" sz="1600" i="1" dirty="0">
                <a:latin typeface="Tahoma" pitchFamily="34" charset="0"/>
                <a:ea typeface="Tahoma" pitchFamily="34" charset="0"/>
                <a:cs typeface="Tahoma" pitchFamily="34" charset="0"/>
              </a:rPr>
              <a:t>Sistemas de pago y modelo de contratación.</a:t>
            </a:r>
            <a:endParaRPr lang="es-CO" sz="1600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742950" lvl="1" indent="-285750">
              <a:buFont typeface="Arial"/>
              <a:buChar char="•"/>
            </a:pPr>
            <a:r>
              <a:rPr lang="es-MX" sz="1600" i="1" dirty="0">
                <a:latin typeface="Tahoma" pitchFamily="34" charset="0"/>
                <a:ea typeface="Tahoma" pitchFamily="34" charset="0"/>
                <a:cs typeface="Tahoma" pitchFamily="34" charset="0"/>
              </a:rPr>
              <a:t>Seguimiento a los costos de atención</a:t>
            </a:r>
            <a:r>
              <a:rPr lang="es-MX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s-CO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4" name="2 Grupo"/>
          <p:cNvGrpSpPr>
            <a:grpSpLocks/>
          </p:cNvGrpSpPr>
          <p:nvPr/>
        </p:nvGrpSpPr>
        <p:grpSpPr bwMode="auto">
          <a:xfrm>
            <a:off x="5651500" y="6092825"/>
            <a:ext cx="3457575" cy="757238"/>
            <a:chOff x="5652120" y="6093296"/>
            <a:chExt cx="3456384" cy="757382"/>
          </a:xfrm>
        </p:grpSpPr>
        <p:pic>
          <p:nvPicPr>
            <p:cNvPr id="5" name="18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0492" y="6093296"/>
              <a:ext cx="1518012" cy="757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1 Imagen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2120" y="6230505"/>
              <a:ext cx="1938372" cy="4829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2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008" y="44624"/>
            <a:ext cx="5220072" cy="684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4 CuadroTexto"/>
          <p:cNvSpPr txBox="1">
            <a:spLocks noChangeArrowheads="1"/>
          </p:cNvSpPr>
          <p:nvPr/>
        </p:nvSpPr>
        <p:spPr bwMode="auto">
          <a:xfrm>
            <a:off x="82267" y="44624"/>
            <a:ext cx="5040114" cy="673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s-CO" sz="1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Gestión del riesgo en salud desde las aseguradoras 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662163" y="116632"/>
            <a:ext cx="1307864" cy="473004"/>
            <a:chOff x="501941" y="1484782"/>
            <a:chExt cx="9230438" cy="3338295"/>
          </a:xfrm>
        </p:grpSpPr>
        <p:sp>
          <p:nvSpPr>
            <p:cNvPr id="10" name="Hexagon 9"/>
            <p:cNvSpPr/>
            <p:nvPr/>
          </p:nvSpPr>
          <p:spPr>
            <a:xfrm rot="5400000">
              <a:off x="380967" y="1605756"/>
              <a:ext cx="1754115" cy="1512168"/>
            </a:xfrm>
            <a:prstGeom prst="hexagon">
              <a:avLst/>
            </a:prstGeom>
            <a:solidFill>
              <a:srgbClr val="BFBFBF"/>
            </a:solidFill>
            <a:ln w="12700" cmpd="sng">
              <a:solidFill>
                <a:srgbClr val="7F7F7F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" name="Hexagon 10"/>
            <p:cNvSpPr/>
            <p:nvPr/>
          </p:nvSpPr>
          <p:spPr>
            <a:xfrm rot="5400000">
              <a:off x="2097060" y="1605757"/>
              <a:ext cx="1754115" cy="1512168"/>
            </a:xfrm>
            <a:prstGeom prst="hexagon">
              <a:avLst/>
            </a:prstGeom>
            <a:solidFill>
              <a:srgbClr val="BFBFBF"/>
            </a:solidFill>
            <a:ln w="12700" cmpd="sng">
              <a:solidFill>
                <a:srgbClr val="7F7F7F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" name="Hexagon 11"/>
            <p:cNvSpPr/>
            <p:nvPr/>
          </p:nvSpPr>
          <p:spPr>
            <a:xfrm rot="5400000">
              <a:off x="3813153" y="1605758"/>
              <a:ext cx="1754115" cy="1512168"/>
            </a:xfrm>
            <a:prstGeom prst="hexagon">
              <a:avLst/>
            </a:prstGeom>
            <a:solidFill>
              <a:srgbClr val="BFBFBF"/>
            </a:solidFill>
            <a:ln w="12700" cmpd="sng">
              <a:solidFill>
                <a:srgbClr val="7F7F7F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" name="Hexagon 12"/>
            <p:cNvSpPr/>
            <p:nvPr/>
          </p:nvSpPr>
          <p:spPr>
            <a:xfrm rot="5400000">
              <a:off x="5529246" y="1605759"/>
              <a:ext cx="1754115" cy="1512168"/>
            </a:xfrm>
            <a:prstGeom prst="hexagon">
              <a:avLst/>
            </a:prstGeom>
            <a:solidFill>
              <a:srgbClr val="BFBFBF"/>
            </a:solidFill>
            <a:ln w="12700" cmpd="sng">
              <a:solidFill>
                <a:srgbClr val="7F7F7F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" name="Hexagon 13"/>
            <p:cNvSpPr/>
            <p:nvPr/>
          </p:nvSpPr>
          <p:spPr>
            <a:xfrm rot="5400000">
              <a:off x="7245340" y="1605760"/>
              <a:ext cx="1754115" cy="1512168"/>
            </a:xfrm>
            <a:prstGeom prst="hexagon">
              <a:avLst/>
            </a:prstGeom>
            <a:solidFill>
              <a:srgbClr val="BFBFBF"/>
            </a:solidFill>
            <a:ln w="12700" cmpd="sng">
              <a:solidFill>
                <a:srgbClr val="7F7F7F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" name="Hexagon 14"/>
            <p:cNvSpPr/>
            <p:nvPr/>
          </p:nvSpPr>
          <p:spPr>
            <a:xfrm rot="5400000">
              <a:off x="1234864" y="3189932"/>
              <a:ext cx="1754115" cy="1512168"/>
            </a:xfrm>
            <a:prstGeom prst="hexagon">
              <a:avLst/>
            </a:prstGeom>
            <a:solidFill>
              <a:srgbClr val="BFBFBF"/>
            </a:solidFill>
            <a:ln w="12700" cmpd="sng">
              <a:solidFill>
                <a:srgbClr val="7F7F7F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" name="Hexagon 15"/>
            <p:cNvSpPr/>
            <p:nvPr/>
          </p:nvSpPr>
          <p:spPr>
            <a:xfrm rot="5400000">
              <a:off x="2950957" y="3189933"/>
              <a:ext cx="1754115" cy="1512168"/>
            </a:xfrm>
            <a:prstGeom prst="hexagon">
              <a:avLst/>
            </a:prstGeom>
            <a:solidFill>
              <a:srgbClr val="1F788F"/>
            </a:solidFill>
            <a:ln w="12700" cmpd="sng">
              <a:solidFill>
                <a:srgbClr val="1F788F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7" name="Hexagon 16"/>
            <p:cNvSpPr/>
            <p:nvPr/>
          </p:nvSpPr>
          <p:spPr>
            <a:xfrm rot="5400000">
              <a:off x="4667050" y="3189934"/>
              <a:ext cx="1754115" cy="1512168"/>
            </a:xfrm>
            <a:prstGeom prst="hexagon">
              <a:avLst/>
            </a:prstGeom>
            <a:solidFill>
              <a:srgbClr val="BFBFBF"/>
            </a:solidFill>
            <a:ln w="12700" cmpd="sng">
              <a:solidFill>
                <a:srgbClr val="7F7F7F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8" name="Hexagon 17"/>
            <p:cNvSpPr/>
            <p:nvPr/>
          </p:nvSpPr>
          <p:spPr>
            <a:xfrm rot="5400000">
              <a:off x="6383143" y="3189935"/>
              <a:ext cx="1754115" cy="1512168"/>
            </a:xfrm>
            <a:prstGeom prst="hexagon">
              <a:avLst/>
            </a:prstGeom>
            <a:solidFill>
              <a:srgbClr val="BFBFBF"/>
            </a:solidFill>
            <a:ln w="12700" cmpd="sng">
              <a:solidFill>
                <a:srgbClr val="7F7F7F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9" name="Hexagon 18"/>
            <p:cNvSpPr/>
            <p:nvPr/>
          </p:nvSpPr>
          <p:spPr>
            <a:xfrm rot="5400000">
              <a:off x="8099237" y="3189936"/>
              <a:ext cx="1754115" cy="1512168"/>
            </a:xfrm>
            <a:prstGeom prst="hexagon">
              <a:avLst/>
            </a:prstGeom>
            <a:solidFill>
              <a:srgbClr val="BFBFBF"/>
            </a:solidFill>
            <a:ln w="12700" cmpd="sng">
              <a:solidFill>
                <a:srgbClr val="7F7F7F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7985585" y="312911"/>
            <a:ext cx="1868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7</a:t>
            </a:r>
            <a:endParaRPr lang="en-US" sz="1400" dirty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015548" y="1844824"/>
            <a:ext cx="3711326" cy="93610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015548" y="1844824"/>
            <a:ext cx="3708911" cy="2304256"/>
          </a:xfrm>
          <a:prstGeom prst="rect">
            <a:avLst/>
          </a:prstGeom>
          <a:noFill/>
          <a:ln w="38100" cmpd="sng">
            <a:solidFill>
              <a:schemeClr val="accent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lvl="0" algn="ctr"/>
            <a:endParaRPr lang="es-MX" sz="1600" b="1" dirty="0" smtClean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ctr"/>
            <a:r>
              <a:rPr lang="es-MX" sz="1600" b="1" dirty="0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Capacidad para la </a:t>
            </a:r>
            <a:r>
              <a:rPr lang="es-MX" sz="1600" b="1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gestión de los riesgos </a:t>
            </a:r>
            <a:r>
              <a:rPr lang="es-MX" sz="1600" b="1" dirty="0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empresariales</a:t>
            </a:r>
          </a:p>
          <a:p>
            <a:pPr lvl="0" algn="ctr"/>
            <a:endParaRPr lang="es-MX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742950" lvl="1" indent="-285750">
              <a:buFont typeface="Arial"/>
              <a:buChar char="•"/>
            </a:pPr>
            <a:endParaRPr lang="es-MX" i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742950" lvl="1" indent="-285750">
              <a:buFont typeface="Arial"/>
              <a:buChar char="•"/>
            </a:pPr>
            <a:r>
              <a:rPr lang="es-MX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Riesgos operacionales </a:t>
            </a:r>
            <a:endParaRPr lang="es-CO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742950" lvl="1" indent="-285750">
              <a:buFont typeface="Arial"/>
              <a:buChar char="•"/>
            </a:pPr>
            <a:r>
              <a:rPr lang="es-MX" i="1" dirty="0">
                <a:latin typeface="Tahoma" pitchFamily="34" charset="0"/>
                <a:ea typeface="Tahoma" pitchFamily="34" charset="0"/>
                <a:cs typeface="Tahoma" pitchFamily="34" charset="0"/>
              </a:rPr>
              <a:t>Riesgos Generales. </a:t>
            </a:r>
            <a:endParaRPr lang="es-CO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411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Elbow Connector 22"/>
          <p:cNvCxnSpPr>
            <a:stCxn id="5" idx="2"/>
            <a:endCxn id="29" idx="2"/>
          </p:cNvCxnSpPr>
          <p:nvPr/>
        </p:nvCxnSpPr>
        <p:spPr>
          <a:xfrm rot="16200000" flipH="1">
            <a:off x="2557534" y="1831738"/>
            <a:ext cx="787140" cy="1821424"/>
          </a:xfrm>
          <a:prstGeom prst="bentConnector2">
            <a:avLst/>
          </a:prstGeom>
          <a:ln w="28575" cmpd="sng">
            <a:prstDash val="dash"/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48204" y="1268760"/>
            <a:ext cx="3384376" cy="108012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" name="Picture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95796"/>
            <a:ext cx="6444208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4 CuadroTexto"/>
          <p:cNvSpPr txBox="1">
            <a:spLocks noChangeArrowheads="1"/>
          </p:cNvSpPr>
          <p:nvPr/>
        </p:nvSpPr>
        <p:spPr bwMode="auto">
          <a:xfrm>
            <a:off x="107950" y="298045"/>
            <a:ext cx="640826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s-CO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Sistema de Incentivos</a:t>
            </a:r>
            <a:endParaRPr lang="es-CO" sz="2000" b="1" dirty="0" smtClean="0">
              <a:solidFill>
                <a:schemeClr val="accent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7662163" y="116632"/>
            <a:ext cx="1307864" cy="473004"/>
            <a:chOff x="501941" y="1484782"/>
            <a:chExt cx="9230438" cy="3338295"/>
          </a:xfrm>
        </p:grpSpPr>
        <p:sp>
          <p:nvSpPr>
            <p:cNvPr id="13" name="Hexagon 12"/>
            <p:cNvSpPr/>
            <p:nvPr/>
          </p:nvSpPr>
          <p:spPr>
            <a:xfrm rot="5400000">
              <a:off x="380967" y="1605756"/>
              <a:ext cx="1754115" cy="1512168"/>
            </a:xfrm>
            <a:prstGeom prst="hexagon">
              <a:avLst/>
            </a:prstGeom>
            <a:solidFill>
              <a:srgbClr val="BFBFBF"/>
            </a:solidFill>
            <a:ln w="12700" cmpd="sng">
              <a:solidFill>
                <a:srgbClr val="7F7F7F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" name="Hexagon 13"/>
            <p:cNvSpPr/>
            <p:nvPr/>
          </p:nvSpPr>
          <p:spPr>
            <a:xfrm rot="5400000">
              <a:off x="2097060" y="1605757"/>
              <a:ext cx="1754115" cy="1512168"/>
            </a:xfrm>
            <a:prstGeom prst="hexagon">
              <a:avLst/>
            </a:prstGeom>
            <a:solidFill>
              <a:srgbClr val="BFBFBF"/>
            </a:solidFill>
            <a:ln w="12700" cmpd="sng">
              <a:solidFill>
                <a:srgbClr val="7F7F7F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" name="Hexagon 14"/>
            <p:cNvSpPr/>
            <p:nvPr/>
          </p:nvSpPr>
          <p:spPr>
            <a:xfrm rot="5400000">
              <a:off x="3813153" y="1605758"/>
              <a:ext cx="1754115" cy="1512168"/>
            </a:xfrm>
            <a:prstGeom prst="hexagon">
              <a:avLst/>
            </a:prstGeom>
            <a:solidFill>
              <a:srgbClr val="BFBFBF"/>
            </a:solidFill>
            <a:ln w="12700" cmpd="sng">
              <a:solidFill>
                <a:srgbClr val="7F7F7F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" name="Hexagon 15"/>
            <p:cNvSpPr/>
            <p:nvPr/>
          </p:nvSpPr>
          <p:spPr>
            <a:xfrm rot="5400000">
              <a:off x="5529246" y="1605759"/>
              <a:ext cx="1754115" cy="1512168"/>
            </a:xfrm>
            <a:prstGeom prst="hexagon">
              <a:avLst/>
            </a:prstGeom>
            <a:solidFill>
              <a:srgbClr val="BFBFBF"/>
            </a:solidFill>
            <a:ln w="12700" cmpd="sng">
              <a:solidFill>
                <a:srgbClr val="7F7F7F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7" name="Hexagon 16"/>
            <p:cNvSpPr/>
            <p:nvPr/>
          </p:nvSpPr>
          <p:spPr>
            <a:xfrm rot="5400000">
              <a:off x="7245340" y="1605760"/>
              <a:ext cx="1754115" cy="1512168"/>
            </a:xfrm>
            <a:prstGeom prst="hexagon">
              <a:avLst/>
            </a:prstGeom>
            <a:solidFill>
              <a:srgbClr val="BFBFBF"/>
            </a:solidFill>
            <a:ln w="12700" cmpd="sng">
              <a:solidFill>
                <a:srgbClr val="7F7F7F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8" name="Hexagon 17"/>
            <p:cNvSpPr/>
            <p:nvPr/>
          </p:nvSpPr>
          <p:spPr>
            <a:xfrm rot="5400000">
              <a:off x="1234864" y="3189932"/>
              <a:ext cx="1754115" cy="1512168"/>
            </a:xfrm>
            <a:prstGeom prst="hexagon">
              <a:avLst/>
            </a:prstGeom>
            <a:solidFill>
              <a:srgbClr val="BFBFBF"/>
            </a:solidFill>
            <a:ln w="12700" cmpd="sng">
              <a:solidFill>
                <a:srgbClr val="7F7F7F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9" name="Hexagon 18"/>
            <p:cNvSpPr/>
            <p:nvPr/>
          </p:nvSpPr>
          <p:spPr>
            <a:xfrm rot="5400000">
              <a:off x="2950957" y="3189933"/>
              <a:ext cx="1754115" cy="1512168"/>
            </a:xfrm>
            <a:prstGeom prst="hexagon">
              <a:avLst/>
            </a:prstGeom>
            <a:solidFill>
              <a:srgbClr val="BFBFBF"/>
            </a:solidFill>
            <a:ln w="12700" cmpd="sng">
              <a:solidFill>
                <a:srgbClr val="7F7F7F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0" name="Hexagon 19"/>
            <p:cNvSpPr/>
            <p:nvPr/>
          </p:nvSpPr>
          <p:spPr>
            <a:xfrm rot="5400000">
              <a:off x="4667050" y="3189934"/>
              <a:ext cx="1754115" cy="1512168"/>
            </a:xfrm>
            <a:prstGeom prst="hexagon">
              <a:avLst/>
            </a:prstGeom>
            <a:solidFill>
              <a:srgbClr val="1F788F"/>
            </a:solidFill>
            <a:ln w="12700" cmpd="sng">
              <a:solidFill>
                <a:srgbClr val="1F788F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1" name="Hexagon 20"/>
            <p:cNvSpPr/>
            <p:nvPr/>
          </p:nvSpPr>
          <p:spPr>
            <a:xfrm rot="5400000">
              <a:off x="6383143" y="3189935"/>
              <a:ext cx="1754115" cy="1512168"/>
            </a:xfrm>
            <a:prstGeom prst="hexagon">
              <a:avLst/>
            </a:prstGeom>
            <a:solidFill>
              <a:srgbClr val="BFBFBF"/>
            </a:solidFill>
            <a:ln w="12700" cmpd="sng">
              <a:solidFill>
                <a:srgbClr val="7F7F7F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2" name="Hexagon 21"/>
            <p:cNvSpPr/>
            <p:nvPr/>
          </p:nvSpPr>
          <p:spPr>
            <a:xfrm rot="5400000">
              <a:off x="8099237" y="3189936"/>
              <a:ext cx="1754115" cy="1512168"/>
            </a:xfrm>
            <a:prstGeom prst="hexagon">
              <a:avLst/>
            </a:prstGeom>
            <a:solidFill>
              <a:srgbClr val="BFBFBF"/>
            </a:solidFill>
            <a:ln w="12700" cmpd="sng">
              <a:solidFill>
                <a:srgbClr val="7F7F7F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23528" y="1553216"/>
            <a:ext cx="3281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i="1" dirty="0" err="1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</a:t>
            </a:r>
            <a:r>
              <a:rPr lang="en-US" sz="2400" b="1" i="1" dirty="0" err="1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esultados</a:t>
            </a:r>
            <a:r>
              <a:rPr lang="en-US" sz="2400" b="1" i="1" dirty="0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en </a:t>
            </a:r>
            <a:r>
              <a:rPr lang="en-US" sz="2400" b="1" i="1" dirty="0" err="1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salud</a:t>
            </a:r>
            <a:endParaRPr lang="en-US" sz="2400" b="1" i="1" dirty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04608" y="2964553"/>
            <a:ext cx="4646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Sistema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por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pago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orientados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a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resultados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04608" y="3851756"/>
            <a:ext cx="3731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Incentivos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para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Talento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</a:t>
            </a:r>
            <a:r>
              <a:rPr lang="en-US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umano</a:t>
            </a:r>
            <a:endParaRPr lang="en-US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604608" y="4725144"/>
            <a:ext cx="2494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Incentivos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a </a:t>
            </a:r>
            <a:r>
              <a:rPr lang="en-US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Usuarios</a:t>
            </a:r>
            <a:endParaRPr lang="en-US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244408" y="312911"/>
            <a:ext cx="1868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8</a:t>
            </a:r>
            <a:endParaRPr lang="en-US" sz="1400" dirty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Picture 5" descr="comunidad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61816" y="4565053"/>
            <a:ext cx="710184" cy="710184"/>
          </a:xfrm>
          <a:prstGeom prst="rect">
            <a:avLst/>
          </a:prstGeom>
        </p:spPr>
      </p:pic>
      <p:pic>
        <p:nvPicPr>
          <p:cNvPr id="24" name="Picture 23" descr="tacto.png"/>
          <p:cNvPicPr>
            <a:picLocks noChangeAspect="1"/>
          </p:cNvPicPr>
          <p:nvPr/>
        </p:nvPicPr>
        <p:blipFill>
          <a:blip r:embed="rId5" cstate="print">
            <a:biLevel thresh="7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61816" y="3672278"/>
            <a:ext cx="710184" cy="710184"/>
          </a:xfrm>
          <a:prstGeom prst="rect">
            <a:avLst/>
          </a:prstGeom>
        </p:spPr>
      </p:pic>
      <p:sp>
        <p:nvSpPr>
          <p:cNvPr id="29" name="Oval 28"/>
          <p:cNvSpPr>
            <a:spLocks noChangeAspect="1"/>
          </p:cNvSpPr>
          <p:nvPr/>
        </p:nvSpPr>
        <p:spPr>
          <a:xfrm>
            <a:off x="3861816" y="2780928"/>
            <a:ext cx="710184" cy="71018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32" name="Elbow Connector 31"/>
          <p:cNvCxnSpPr>
            <a:endCxn id="24" idx="1"/>
          </p:cNvCxnSpPr>
          <p:nvPr/>
        </p:nvCxnSpPr>
        <p:spPr>
          <a:xfrm>
            <a:off x="2040392" y="3278708"/>
            <a:ext cx="1821424" cy="748662"/>
          </a:xfrm>
          <a:prstGeom prst="bentConnector3">
            <a:avLst>
              <a:gd name="adj1" fmla="val -250"/>
            </a:avLst>
          </a:prstGeom>
          <a:ln w="28575" cmpd="sng">
            <a:prstDash val="dash"/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3" name="Elbow Connector 32"/>
          <p:cNvCxnSpPr>
            <a:endCxn id="6" idx="1"/>
          </p:cNvCxnSpPr>
          <p:nvPr/>
        </p:nvCxnSpPr>
        <p:spPr>
          <a:xfrm>
            <a:off x="2040392" y="4171483"/>
            <a:ext cx="1821424" cy="748662"/>
          </a:xfrm>
          <a:prstGeom prst="bentConnector3">
            <a:avLst>
              <a:gd name="adj1" fmla="val 379"/>
            </a:avLst>
          </a:prstGeom>
          <a:ln w="28575" cmpd="sng">
            <a:prstDash val="dash"/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3" name="Picture 2" descr="Acuerdo-01.pn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7070" b="19287"/>
          <a:stretch/>
        </p:blipFill>
        <p:spPr>
          <a:xfrm>
            <a:off x="3827612" y="2865183"/>
            <a:ext cx="780277" cy="541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0515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4" name="Straight Connector 113"/>
          <p:cNvCxnSpPr/>
          <p:nvPr/>
        </p:nvCxnSpPr>
        <p:spPr>
          <a:xfrm flipV="1">
            <a:off x="6881435" y="1908231"/>
            <a:ext cx="454001" cy="590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48" name="Rectangle 47"/>
          <p:cNvSpPr/>
          <p:nvPr/>
        </p:nvSpPr>
        <p:spPr>
          <a:xfrm>
            <a:off x="1455984" y="1579982"/>
            <a:ext cx="4447262" cy="66830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>
            <a:off x="1741035" y="1927512"/>
            <a:ext cx="381029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" name="Group 41"/>
          <p:cNvGrpSpPr/>
          <p:nvPr/>
        </p:nvGrpSpPr>
        <p:grpSpPr>
          <a:xfrm>
            <a:off x="6997884" y="3986375"/>
            <a:ext cx="1909823" cy="857644"/>
            <a:chOff x="6997884" y="4645674"/>
            <a:chExt cx="1909823" cy="857644"/>
          </a:xfrm>
        </p:grpSpPr>
        <p:sp>
          <p:nvSpPr>
            <p:cNvPr id="6" name="Rectangle 5"/>
            <p:cNvSpPr/>
            <p:nvPr/>
          </p:nvSpPr>
          <p:spPr>
            <a:xfrm>
              <a:off x="6997884" y="4645674"/>
              <a:ext cx="1909823" cy="857644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7065000" y="4782123"/>
              <a:ext cx="1808507" cy="64633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s-CO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RESULTADOS </a:t>
              </a:r>
              <a:endParaRPr lang="es-CO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>
                <a:defRPr/>
              </a:pPr>
              <a:r>
                <a:rPr lang="es-CO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EN </a:t>
              </a:r>
              <a:r>
                <a:rPr lang="es-CO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SALUD </a:t>
              </a:r>
            </a:p>
          </p:txBody>
        </p:sp>
      </p:grpSp>
      <p:pic>
        <p:nvPicPr>
          <p:cNvPr id="12" name="Picture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008" y="116632"/>
            <a:ext cx="6732240" cy="756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4 CuadroTexto"/>
          <p:cNvSpPr txBox="1">
            <a:spLocks noChangeArrowheads="1"/>
          </p:cNvSpPr>
          <p:nvPr/>
        </p:nvSpPr>
        <p:spPr bwMode="auto">
          <a:xfrm>
            <a:off x="69807" y="188640"/>
            <a:ext cx="6624290" cy="737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s-CO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Definición e integración de requerimientos y procesos de información</a:t>
            </a:r>
          </a:p>
        </p:txBody>
      </p:sp>
      <p:grpSp>
        <p:nvGrpSpPr>
          <p:cNvPr id="4" name="Group 13"/>
          <p:cNvGrpSpPr/>
          <p:nvPr/>
        </p:nvGrpSpPr>
        <p:grpSpPr>
          <a:xfrm>
            <a:off x="7662163" y="116632"/>
            <a:ext cx="1307864" cy="473004"/>
            <a:chOff x="501941" y="1484782"/>
            <a:chExt cx="9230438" cy="3338295"/>
          </a:xfrm>
        </p:grpSpPr>
        <p:sp>
          <p:nvSpPr>
            <p:cNvPr id="15" name="Hexagon 14"/>
            <p:cNvSpPr/>
            <p:nvPr/>
          </p:nvSpPr>
          <p:spPr>
            <a:xfrm rot="5400000">
              <a:off x="380967" y="1605756"/>
              <a:ext cx="1754115" cy="1512168"/>
            </a:xfrm>
            <a:prstGeom prst="hexagon">
              <a:avLst/>
            </a:prstGeom>
            <a:solidFill>
              <a:srgbClr val="BFBFBF"/>
            </a:solidFill>
            <a:ln w="12700" cmpd="sng">
              <a:solidFill>
                <a:srgbClr val="7F7F7F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" name="Hexagon 15"/>
            <p:cNvSpPr/>
            <p:nvPr/>
          </p:nvSpPr>
          <p:spPr>
            <a:xfrm rot="5400000">
              <a:off x="2097060" y="1605757"/>
              <a:ext cx="1754115" cy="1512168"/>
            </a:xfrm>
            <a:prstGeom prst="hexagon">
              <a:avLst/>
            </a:prstGeom>
            <a:solidFill>
              <a:srgbClr val="BFBFBF"/>
            </a:solidFill>
            <a:ln w="12700" cmpd="sng">
              <a:solidFill>
                <a:srgbClr val="7F7F7F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7" name="Hexagon 16"/>
            <p:cNvSpPr/>
            <p:nvPr/>
          </p:nvSpPr>
          <p:spPr>
            <a:xfrm rot="5400000">
              <a:off x="3813153" y="1605758"/>
              <a:ext cx="1754115" cy="1512168"/>
            </a:xfrm>
            <a:prstGeom prst="hexagon">
              <a:avLst/>
            </a:prstGeom>
            <a:solidFill>
              <a:srgbClr val="BFBFBF"/>
            </a:solidFill>
            <a:ln w="12700" cmpd="sng">
              <a:solidFill>
                <a:srgbClr val="7F7F7F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8" name="Hexagon 17"/>
            <p:cNvSpPr/>
            <p:nvPr/>
          </p:nvSpPr>
          <p:spPr>
            <a:xfrm rot="5400000">
              <a:off x="5529246" y="1605759"/>
              <a:ext cx="1754115" cy="1512168"/>
            </a:xfrm>
            <a:prstGeom prst="hexagon">
              <a:avLst/>
            </a:prstGeom>
            <a:solidFill>
              <a:srgbClr val="BFBFBF"/>
            </a:solidFill>
            <a:ln w="12700" cmpd="sng">
              <a:solidFill>
                <a:srgbClr val="7F7F7F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9" name="Hexagon 18"/>
            <p:cNvSpPr/>
            <p:nvPr/>
          </p:nvSpPr>
          <p:spPr>
            <a:xfrm rot="5400000">
              <a:off x="7245340" y="1605760"/>
              <a:ext cx="1754115" cy="1512168"/>
            </a:xfrm>
            <a:prstGeom prst="hexagon">
              <a:avLst/>
            </a:prstGeom>
            <a:solidFill>
              <a:srgbClr val="BFBFBF"/>
            </a:solidFill>
            <a:ln w="12700" cmpd="sng">
              <a:solidFill>
                <a:srgbClr val="7F7F7F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0" name="Hexagon 19"/>
            <p:cNvSpPr/>
            <p:nvPr/>
          </p:nvSpPr>
          <p:spPr>
            <a:xfrm rot="5400000">
              <a:off x="1234864" y="3189932"/>
              <a:ext cx="1754115" cy="1512168"/>
            </a:xfrm>
            <a:prstGeom prst="hexagon">
              <a:avLst/>
            </a:prstGeom>
            <a:solidFill>
              <a:srgbClr val="BFBFBF"/>
            </a:solidFill>
            <a:ln w="12700" cmpd="sng">
              <a:solidFill>
                <a:srgbClr val="7F7F7F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1" name="Hexagon 20"/>
            <p:cNvSpPr/>
            <p:nvPr/>
          </p:nvSpPr>
          <p:spPr>
            <a:xfrm rot="5400000">
              <a:off x="2950957" y="3189933"/>
              <a:ext cx="1754115" cy="1512168"/>
            </a:xfrm>
            <a:prstGeom prst="hexagon">
              <a:avLst/>
            </a:prstGeom>
            <a:solidFill>
              <a:srgbClr val="BFBFBF"/>
            </a:solidFill>
            <a:ln w="12700" cmpd="sng">
              <a:solidFill>
                <a:srgbClr val="7F7F7F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2" name="Hexagon 21"/>
            <p:cNvSpPr/>
            <p:nvPr/>
          </p:nvSpPr>
          <p:spPr>
            <a:xfrm rot="5400000">
              <a:off x="4667050" y="3189934"/>
              <a:ext cx="1754115" cy="1512168"/>
            </a:xfrm>
            <a:prstGeom prst="hexagon">
              <a:avLst/>
            </a:prstGeom>
            <a:solidFill>
              <a:srgbClr val="BFBFBF"/>
            </a:solidFill>
            <a:ln w="12700" cmpd="sng">
              <a:solidFill>
                <a:srgbClr val="7F7F7F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3" name="Hexagon 22"/>
            <p:cNvSpPr/>
            <p:nvPr/>
          </p:nvSpPr>
          <p:spPr>
            <a:xfrm rot="5400000">
              <a:off x="6383143" y="3189935"/>
              <a:ext cx="1754115" cy="1512168"/>
            </a:xfrm>
            <a:prstGeom prst="hexagon">
              <a:avLst/>
            </a:prstGeom>
            <a:solidFill>
              <a:srgbClr val="1F788F"/>
            </a:solidFill>
            <a:ln w="12700" cmpd="sng">
              <a:solidFill>
                <a:srgbClr val="1F788F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4" name="Hexagon 23"/>
            <p:cNvSpPr/>
            <p:nvPr/>
          </p:nvSpPr>
          <p:spPr>
            <a:xfrm rot="5400000">
              <a:off x="8099237" y="3189936"/>
              <a:ext cx="1754115" cy="1512168"/>
            </a:xfrm>
            <a:prstGeom prst="hexagon">
              <a:avLst/>
            </a:prstGeom>
            <a:solidFill>
              <a:srgbClr val="BFBFBF"/>
            </a:solidFill>
            <a:ln w="12700" cmpd="sng">
              <a:solidFill>
                <a:srgbClr val="7F7F7F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8489641" y="312911"/>
            <a:ext cx="1868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9</a:t>
            </a:r>
            <a:endParaRPr lang="en-US" sz="1400" dirty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7" name="Group 97"/>
          <p:cNvGrpSpPr/>
          <p:nvPr/>
        </p:nvGrpSpPr>
        <p:grpSpPr>
          <a:xfrm>
            <a:off x="-136708" y="2231793"/>
            <a:ext cx="3049946" cy="3770263"/>
            <a:chOff x="-142066" y="1408153"/>
            <a:chExt cx="2989606" cy="4390115"/>
          </a:xfrm>
        </p:grpSpPr>
        <p:sp>
          <p:nvSpPr>
            <p:cNvPr id="41" name="TextBox 40"/>
            <p:cNvSpPr txBox="1"/>
            <p:nvPr/>
          </p:nvSpPr>
          <p:spPr>
            <a:xfrm>
              <a:off x="-142066" y="1408153"/>
              <a:ext cx="2989606" cy="43901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3900" spc="-300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{</a:t>
              </a:r>
              <a:r>
                <a:rPr lang="en-US" sz="23900" spc="-300" dirty="0" smtClean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}</a:t>
              </a:r>
              <a:endParaRPr lang="en-US" sz="23900" spc="-300" dirty="0">
                <a:solidFill>
                  <a:schemeClr val="accent5">
                    <a:lumMod val="20000"/>
                    <a:lumOff val="8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3" name="Hexagon 32"/>
            <p:cNvSpPr/>
            <p:nvPr/>
          </p:nvSpPr>
          <p:spPr>
            <a:xfrm rot="5400000">
              <a:off x="706726" y="2709525"/>
              <a:ext cx="720080" cy="620758"/>
            </a:xfrm>
            <a:prstGeom prst="hexagon">
              <a:avLst/>
            </a:prstGeom>
            <a:solidFill>
              <a:srgbClr val="1F788F"/>
            </a:solidFill>
            <a:ln w="12700" cmpd="sng">
              <a:solidFill>
                <a:srgbClr val="1F788F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28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  <a:endParaRPr lang="en-US" sz="28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4" name="Hexagon 33"/>
            <p:cNvSpPr/>
            <p:nvPr/>
          </p:nvSpPr>
          <p:spPr>
            <a:xfrm rot="5400000">
              <a:off x="1446285" y="2925549"/>
              <a:ext cx="720080" cy="620758"/>
            </a:xfrm>
            <a:prstGeom prst="hexagon">
              <a:avLst/>
            </a:prstGeom>
            <a:solidFill>
              <a:srgbClr val="1F788F"/>
            </a:solidFill>
            <a:ln w="12700" cmpd="sng">
              <a:solidFill>
                <a:srgbClr val="1F788F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28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  <p:sp>
          <p:nvSpPr>
            <p:cNvPr id="35" name="Hexagon 34"/>
            <p:cNvSpPr/>
            <p:nvPr/>
          </p:nvSpPr>
          <p:spPr>
            <a:xfrm rot="5400000">
              <a:off x="706731" y="3429605"/>
              <a:ext cx="720080" cy="620758"/>
            </a:xfrm>
            <a:prstGeom prst="hexagon">
              <a:avLst/>
            </a:prstGeom>
            <a:solidFill>
              <a:srgbClr val="1F788F"/>
            </a:solidFill>
            <a:ln w="12700" cmpd="sng">
              <a:solidFill>
                <a:srgbClr val="1F788F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28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</a:p>
          </p:txBody>
        </p:sp>
        <p:sp>
          <p:nvSpPr>
            <p:cNvPr id="36" name="Hexagon 35"/>
            <p:cNvSpPr/>
            <p:nvPr/>
          </p:nvSpPr>
          <p:spPr>
            <a:xfrm rot="5400000">
              <a:off x="1446290" y="3645629"/>
              <a:ext cx="720080" cy="620758"/>
            </a:xfrm>
            <a:prstGeom prst="hexagon">
              <a:avLst/>
            </a:prstGeom>
            <a:solidFill>
              <a:srgbClr val="1F788F"/>
            </a:solidFill>
            <a:ln w="12700" cmpd="sng">
              <a:solidFill>
                <a:srgbClr val="1F788F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28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4</a:t>
              </a:r>
              <a:endParaRPr lang="en-US" sz="28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7" name="Hexagon 36"/>
            <p:cNvSpPr/>
            <p:nvPr/>
          </p:nvSpPr>
          <p:spPr>
            <a:xfrm rot="5400000">
              <a:off x="706726" y="4124125"/>
              <a:ext cx="720080" cy="620758"/>
            </a:xfrm>
            <a:prstGeom prst="hexagon">
              <a:avLst/>
            </a:prstGeom>
            <a:solidFill>
              <a:srgbClr val="1F788F"/>
            </a:solidFill>
            <a:ln w="12700" cmpd="sng">
              <a:solidFill>
                <a:srgbClr val="1F788F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28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5</a:t>
              </a:r>
            </a:p>
          </p:txBody>
        </p:sp>
        <p:sp>
          <p:nvSpPr>
            <p:cNvPr id="38" name="Hexagon 37"/>
            <p:cNvSpPr/>
            <p:nvPr/>
          </p:nvSpPr>
          <p:spPr>
            <a:xfrm rot="5400000">
              <a:off x="1446285" y="4340149"/>
              <a:ext cx="720080" cy="620758"/>
            </a:xfrm>
            <a:prstGeom prst="hexagon">
              <a:avLst/>
            </a:prstGeom>
            <a:solidFill>
              <a:srgbClr val="1F788F"/>
            </a:solidFill>
            <a:ln w="12700" cmpd="sng">
              <a:solidFill>
                <a:srgbClr val="1F788F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28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6</a:t>
              </a:r>
              <a:endParaRPr lang="en-US" sz="28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9" name="Hexagon 38"/>
            <p:cNvSpPr/>
            <p:nvPr/>
          </p:nvSpPr>
          <p:spPr>
            <a:xfrm rot="5400000">
              <a:off x="706731" y="4844205"/>
              <a:ext cx="720080" cy="620758"/>
            </a:xfrm>
            <a:prstGeom prst="hexagon">
              <a:avLst/>
            </a:prstGeom>
            <a:solidFill>
              <a:srgbClr val="1F788F"/>
            </a:solidFill>
            <a:ln w="12700" cmpd="sng">
              <a:solidFill>
                <a:srgbClr val="1F788F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28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7</a:t>
              </a:r>
              <a:endParaRPr lang="en-US" sz="28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0" name="Hexagon 39"/>
            <p:cNvSpPr/>
            <p:nvPr/>
          </p:nvSpPr>
          <p:spPr>
            <a:xfrm rot="5400000">
              <a:off x="1446290" y="5060229"/>
              <a:ext cx="720080" cy="620758"/>
            </a:xfrm>
            <a:prstGeom prst="hexagon">
              <a:avLst/>
            </a:prstGeom>
            <a:solidFill>
              <a:srgbClr val="1F788F"/>
            </a:solidFill>
            <a:ln w="12700" cmpd="sng">
              <a:solidFill>
                <a:srgbClr val="1F788F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28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8</a:t>
              </a:r>
            </a:p>
          </p:txBody>
        </p:sp>
        <p:sp>
          <p:nvSpPr>
            <p:cNvPr id="54" name="4 CuadroTexto"/>
            <p:cNvSpPr txBox="1"/>
            <p:nvPr/>
          </p:nvSpPr>
          <p:spPr>
            <a:xfrm>
              <a:off x="572490" y="2154951"/>
              <a:ext cx="1799440" cy="43005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s-CO" b="1" dirty="0" smtClean="0">
                  <a:solidFill>
                    <a:schemeClr val="accent5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Nuevo Modelo</a:t>
              </a:r>
              <a:endParaRPr lang="es-CO" b="1" dirty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cxnSp>
        <p:nvCxnSpPr>
          <p:cNvPr id="26" name="Elbow Connector 25"/>
          <p:cNvCxnSpPr>
            <a:stCxn id="54" idx="0"/>
            <a:endCxn id="75" idx="0"/>
          </p:cNvCxnSpPr>
          <p:nvPr/>
        </p:nvCxnSpPr>
        <p:spPr>
          <a:xfrm rot="16200000" flipH="1">
            <a:off x="2545515" y="1837784"/>
            <a:ext cx="313016" cy="2383747"/>
          </a:xfrm>
          <a:prstGeom prst="bentConnector3">
            <a:avLst>
              <a:gd name="adj1" fmla="val -73031"/>
            </a:avLst>
          </a:prstGeom>
          <a:ln w="28575" cmpd="sng">
            <a:solidFill>
              <a:schemeClr val="accent5"/>
            </a:solidFill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pSp>
        <p:nvGrpSpPr>
          <p:cNvPr id="8" name="Group 56"/>
          <p:cNvGrpSpPr/>
          <p:nvPr/>
        </p:nvGrpSpPr>
        <p:grpSpPr>
          <a:xfrm>
            <a:off x="3111012" y="3186165"/>
            <a:ext cx="1541847" cy="2279596"/>
            <a:chOff x="3170362" y="2409127"/>
            <a:chExt cx="1541847" cy="2279596"/>
          </a:xfrm>
        </p:grpSpPr>
        <p:sp>
          <p:nvSpPr>
            <p:cNvPr id="55" name="Rectangle 54"/>
            <p:cNvSpPr/>
            <p:nvPr/>
          </p:nvSpPr>
          <p:spPr>
            <a:xfrm>
              <a:off x="3170362" y="2659864"/>
              <a:ext cx="1541847" cy="2028859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3483576" y="2825939"/>
              <a:ext cx="920029" cy="1754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ETS</a:t>
              </a:r>
            </a:p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EPS</a:t>
              </a:r>
            </a:p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SNS</a:t>
              </a:r>
            </a:p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ONG</a:t>
              </a:r>
            </a:p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IPS</a:t>
              </a:r>
            </a:p>
            <a:p>
              <a:pPr algn="ctr"/>
              <a:r>
                <a:rPr lang="en-US" b="1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Otros</a:t>
              </a:r>
              <a:endParaRPr lang="en-US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5" name="4 CuadroTexto"/>
            <p:cNvSpPr txBox="1"/>
            <p:nvPr/>
          </p:nvSpPr>
          <p:spPr>
            <a:xfrm>
              <a:off x="3389631" y="2409127"/>
              <a:ext cx="1127232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s-CO" b="1" dirty="0" smtClean="0">
                  <a:solidFill>
                    <a:schemeClr val="accent5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Agentes</a:t>
              </a:r>
              <a:endParaRPr lang="es-CO" b="1" dirty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9" name="Group 57"/>
          <p:cNvGrpSpPr/>
          <p:nvPr/>
        </p:nvGrpSpPr>
        <p:grpSpPr>
          <a:xfrm>
            <a:off x="5162301" y="3186165"/>
            <a:ext cx="1349944" cy="2279596"/>
            <a:chOff x="4853681" y="2409127"/>
            <a:chExt cx="1349944" cy="2279596"/>
          </a:xfrm>
        </p:grpSpPr>
        <p:sp>
          <p:nvSpPr>
            <p:cNvPr id="74" name="Rectangle 73"/>
            <p:cNvSpPr/>
            <p:nvPr/>
          </p:nvSpPr>
          <p:spPr>
            <a:xfrm>
              <a:off x="4899169" y="2659864"/>
              <a:ext cx="1292587" cy="2028859"/>
            </a:xfrm>
            <a:prstGeom prst="rect">
              <a:avLst/>
            </a:prstGeom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4853681" y="2875888"/>
              <a:ext cx="1349944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POS</a:t>
              </a:r>
            </a:p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PIC</a:t>
              </a:r>
            </a:p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SOAT</a:t>
              </a:r>
            </a:p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ECAT</a:t>
              </a:r>
            </a:p>
            <a:p>
              <a:pPr algn="ctr"/>
              <a:r>
                <a:rPr lang="en-US" b="1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Riesgos</a:t>
              </a:r>
              <a:endParaRPr lang="en-US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8" name="4 CuadroTexto"/>
            <p:cNvSpPr txBox="1"/>
            <p:nvPr/>
          </p:nvSpPr>
          <p:spPr>
            <a:xfrm>
              <a:off x="5046517" y="2409127"/>
              <a:ext cx="947695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s-CO" b="1" dirty="0" smtClean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Planes</a:t>
              </a:r>
              <a:endParaRPr lang="es-CO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cxnSp>
        <p:nvCxnSpPr>
          <p:cNvPr id="83" name="Elbow Connector 82"/>
          <p:cNvCxnSpPr>
            <a:stCxn id="55" idx="2"/>
            <a:endCxn id="74" idx="2"/>
          </p:cNvCxnSpPr>
          <p:nvPr/>
        </p:nvCxnSpPr>
        <p:spPr>
          <a:xfrm rot="16200000" flipH="1">
            <a:off x="4868009" y="4479687"/>
            <a:ext cx="12700" cy="1972147"/>
          </a:xfrm>
          <a:prstGeom prst="bentConnector3">
            <a:avLst>
              <a:gd name="adj1" fmla="val 1800000"/>
            </a:avLst>
          </a:prstGeom>
          <a:ln w="28575" cmpd="sng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7" name="Elbow Connector 86"/>
          <p:cNvCxnSpPr>
            <a:stCxn id="55" idx="2"/>
            <a:endCxn id="6" idx="2"/>
          </p:cNvCxnSpPr>
          <p:nvPr/>
        </p:nvCxnSpPr>
        <p:spPr>
          <a:xfrm rot="5400000" flipH="1" flipV="1">
            <a:off x="5606495" y="3119460"/>
            <a:ext cx="621742" cy="4070860"/>
          </a:xfrm>
          <a:prstGeom prst="bentConnector3">
            <a:avLst>
              <a:gd name="adj1" fmla="val -36768"/>
            </a:avLst>
          </a:prstGeom>
          <a:ln w="28575" cmpd="sng">
            <a:solidFill>
              <a:schemeClr val="accent5">
                <a:lumMod val="50000"/>
              </a:schemeClr>
            </a:solidFill>
            <a:headEnd type="none"/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6328155" y="5694391"/>
            <a:ext cx="1355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err="1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</a:t>
            </a:r>
            <a:r>
              <a:rPr lang="en-US" i="1" dirty="0" err="1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ermite</a:t>
            </a:r>
            <a:r>
              <a:rPr lang="en-US" i="1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i="1" dirty="0" err="1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ver</a:t>
            </a:r>
            <a:endParaRPr lang="en-US" i="1" dirty="0">
              <a:solidFill>
                <a:schemeClr val="accent5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74" name="Elbow Connector 173"/>
          <p:cNvCxnSpPr>
            <a:endCxn id="78" idx="0"/>
          </p:cNvCxnSpPr>
          <p:nvPr/>
        </p:nvCxnSpPr>
        <p:spPr>
          <a:xfrm>
            <a:off x="3893897" y="2332778"/>
            <a:ext cx="1935088" cy="853387"/>
          </a:xfrm>
          <a:prstGeom prst="bentConnector2">
            <a:avLst/>
          </a:prstGeom>
          <a:ln w="28575" cmpd="sng">
            <a:solidFill>
              <a:schemeClr val="accent5"/>
            </a:solidFill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pSp>
        <p:nvGrpSpPr>
          <p:cNvPr id="14" name="Group 2"/>
          <p:cNvGrpSpPr/>
          <p:nvPr/>
        </p:nvGrpSpPr>
        <p:grpSpPr>
          <a:xfrm>
            <a:off x="1534364" y="1668825"/>
            <a:ext cx="504056" cy="504056"/>
            <a:chOff x="4211960" y="1268760"/>
            <a:chExt cx="504056" cy="504056"/>
          </a:xfrm>
        </p:grpSpPr>
        <p:pic>
          <p:nvPicPr>
            <p:cNvPr id="76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>
              <a:off x="4249947" y="1306505"/>
              <a:ext cx="430945" cy="3928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8" name="Oval 87"/>
            <p:cNvSpPr/>
            <p:nvPr/>
          </p:nvSpPr>
          <p:spPr>
            <a:xfrm>
              <a:off x="4211960" y="1268760"/>
              <a:ext cx="504056" cy="504056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25" name="Group 3"/>
          <p:cNvGrpSpPr/>
          <p:nvPr/>
        </p:nvGrpSpPr>
        <p:grpSpPr>
          <a:xfrm>
            <a:off x="2143773" y="1668825"/>
            <a:ext cx="504056" cy="504056"/>
            <a:chOff x="4769326" y="1268760"/>
            <a:chExt cx="504056" cy="504056"/>
          </a:xfrm>
        </p:grpSpPr>
        <p:pic>
          <p:nvPicPr>
            <p:cNvPr id="82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>
              <a:off x="4777109" y="1297365"/>
              <a:ext cx="490390" cy="4476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9" name="Oval 88"/>
            <p:cNvSpPr/>
            <p:nvPr/>
          </p:nvSpPr>
          <p:spPr>
            <a:xfrm>
              <a:off x="4769326" y="1268760"/>
              <a:ext cx="504056" cy="504056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27" name="Group 6"/>
          <p:cNvGrpSpPr/>
          <p:nvPr/>
        </p:nvGrpSpPr>
        <p:grpSpPr>
          <a:xfrm>
            <a:off x="2753182" y="1668172"/>
            <a:ext cx="504056" cy="504056"/>
            <a:chOff x="5344966" y="1268760"/>
            <a:chExt cx="504056" cy="504056"/>
          </a:xfrm>
        </p:grpSpPr>
        <p:pic>
          <p:nvPicPr>
            <p:cNvPr id="84" name="Picture 2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>
              <a:off x="5381879" y="1366640"/>
              <a:ext cx="447620" cy="3105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0" name="Oval 89"/>
            <p:cNvSpPr/>
            <p:nvPr/>
          </p:nvSpPr>
          <p:spPr>
            <a:xfrm>
              <a:off x="5344966" y="1268760"/>
              <a:ext cx="504056" cy="504056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28" name="Group 7"/>
          <p:cNvGrpSpPr/>
          <p:nvPr/>
        </p:nvGrpSpPr>
        <p:grpSpPr>
          <a:xfrm>
            <a:off x="3362591" y="1668172"/>
            <a:ext cx="558207" cy="504056"/>
            <a:chOff x="5929744" y="1268760"/>
            <a:chExt cx="558207" cy="504056"/>
          </a:xfrm>
        </p:grpSpPr>
        <p:pic>
          <p:nvPicPr>
            <p:cNvPr id="79" name="Picture 2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>
              <a:off x="5932528" y="1379594"/>
              <a:ext cx="555423" cy="313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1" name="Oval 90"/>
            <p:cNvSpPr/>
            <p:nvPr/>
          </p:nvSpPr>
          <p:spPr>
            <a:xfrm>
              <a:off x="5929744" y="1268760"/>
              <a:ext cx="504056" cy="504056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29" name="Group 24"/>
          <p:cNvGrpSpPr/>
          <p:nvPr/>
        </p:nvGrpSpPr>
        <p:grpSpPr>
          <a:xfrm>
            <a:off x="4026151" y="1684220"/>
            <a:ext cx="566819" cy="504056"/>
            <a:chOff x="6523659" y="1268760"/>
            <a:chExt cx="566819" cy="504056"/>
          </a:xfrm>
        </p:grpSpPr>
        <p:pic>
          <p:nvPicPr>
            <p:cNvPr id="80" name="Picture 2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>
              <a:off x="6544052" y="1305917"/>
              <a:ext cx="546426" cy="4574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2" name="Oval 91"/>
            <p:cNvSpPr/>
            <p:nvPr/>
          </p:nvSpPr>
          <p:spPr>
            <a:xfrm>
              <a:off x="6523659" y="1268760"/>
              <a:ext cx="504056" cy="504056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0" name="Group 26"/>
          <p:cNvGrpSpPr/>
          <p:nvPr/>
        </p:nvGrpSpPr>
        <p:grpSpPr>
          <a:xfrm>
            <a:off x="4698323" y="1661276"/>
            <a:ext cx="521254" cy="539405"/>
            <a:chOff x="7109512" y="1233411"/>
            <a:chExt cx="521254" cy="539405"/>
          </a:xfrm>
        </p:grpSpPr>
        <p:pic>
          <p:nvPicPr>
            <p:cNvPr id="81" name="Picture 2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>
              <a:off x="7109512" y="1233411"/>
              <a:ext cx="493274" cy="522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3" name="Oval 92"/>
            <p:cNvSpPr/>
            <p:nvPr/>
          </p:nvSpPr>
          <p:spPr>
            <a:xfrm>
              <a:off x="7126710" y="1268760"/>
              <a:ext cx="504056" cy="504056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1" name="Group 28"/>
          <p:cNvGrpSpPr/>
          <p:nvPr/>
        </p:nvGrpSpPr>
        <p:grpSpPr>
          <a:xfrm>
            <a:off x="5324929" y="1668186"/>
            <a:ext cx="504056" cy="504056"/>
            <a:chOff x="7702351" y="1268760"/>
            <a:chExt cx="504056" cy="504056"/>
          </a:xfrm>
        </p:grpSpPr>
        <p:pic>
          <p:nvPicPr>
            <p:cNvPr id="86" name="Picture 2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>
              <a:off x="7730295" y="1407003"/>
              <a:ext cx="438611" cy="2649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4" name="Oval 93"/>
            <p:cNvSpPr/>
            <p:nvPr/>
          </p:nvSpPr>
          <p:spPr>
            <a:xfrm>
              <a:off x="7702351" y="1268760"/>
              <a:ext cx="504056" cy="504056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2" name="Group 45"/>
          <p:cNvGrpSpPr/>
          <p:nvPr/>
        </p:nvGrpSpPr>
        <p:grpSpPr>
          <a:xfrm>
            <a:off x="6357247" y="1639128"/>
            <a:ext cx="504056" cy="521131"/>
            <a:chOff x="7711488" y="612138"/>
            <a:chExt cx="504056" cy="521131"/>
          </a:xfrm>
        </p:grpSpPr>
        <p:pic>
          <p:nvPicPr>
            <p:cNvPr id="85" name="Picture 2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>
              <a:off x="7818770" y="612138"/>
              <a:ext cx="286048" cy="493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5" name="Oval 94"/>
            <p:cNvSpPr/>
            <p:nvPr/>
          </p:nvSpPr>
          <p:spPr>
            <a:xfrm>
              <a:off x="7711488" y="629213"/>
              <a:ext cx="504056" cy="504056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3" name="Group 46"/>
          <p:cNvGrpSpPr/>
          <p:nvPr/>
        </p:nvGrpSpPr>
        <p:grpSpPr>
          <a:xfrm>
            <a:off x="7323576" y="1668172"/>
            <a:ext cx="504056" cy="504056"/>
            <a:chOff x="7108436" y="610940"/>
            <a:chExt cx="504056" cy="504056"/>
          </a:xfrm>
        </p:grpSpPr>
        <p:pic>
          <p:nvPicPr>
            <p:cNvPr id="77" name="Picture 2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>
              <a:off x="7225199" y="631347"/>
              <a:ext cx="310008" cy="4649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6" name="Oval 95"/>
            <p:cNvSpPr/>
            <p:nvPr/>
          </p:nvSpPr>
          <p:spPr>
            <a:xfrm>
              <a:off x="7108436" y="610940"/>
              <a:ext cx="504056" cy="504056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cxnSp>
        <p:nvCxnSpPr>
          <p:cNvPr id="50" name="Straight Connector 49"/>
          <p:cNvCxnSpPr>
            <a:stCxn id="48" idx="3"/>
            <a:endCxn id="95" idx="2"/>
          </p:cNvCxnSpPr>
          <p:nvPr/>
        </p:nvCxnSpPr>
        <p:spPr>
          <a:xfrm flipV="1">
            <a:off x="5903246" y="1908231"/>
            <a:ext cx="454001" cy="590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26" name="TextBox 125"/>
          <p:cNvSpPr txBox="1"/>
          <p:nvPr/>
        </p:nvSpPr>
        <p:spPr>
          <a:xfrm>
            <a:off x="6379374" y="1340046"/>
            <a:ext cx="4785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red</a:t>
            </a:r>
            <a:endParaRPr lang="en-US" sz="1600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7100752" y="1340046"/>
            <a:ext cx="9358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i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servidor</a:t>
            </a:r>
            <a:endParaRPr lang="en-US" sz="1600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097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78170" y="2060848"/>
            <a:ext cx="3096344" cy="3096344"/>
          </a:xfrm>
          <a:prstGeom prst="rect">
            <a:avLst/>
          </a:prstGeom>
          <a:ln w="38100" cmpd="sng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076056" y="2060848"/>
            <a:ext cx="3096344" cy="3096344"/>
          </a:xfrm>
          <a:prstGeom prst="rect">
            <a:avLst/>
          </a:prstGeom>
          <a:ln w="38100" cmpd="sng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0965" name="Entrada de lápiz 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61300" y="1089025"/>
            <a:ext cx="23813" cy="2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Entrada de lápiz 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61300" y="1089025"/>
            <a:ext cx="23813" cy="2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95796"/>
            <a:ext cx="6444208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4 CuadroTexto"/>
          <p:cNvSpPr txBox="1">
            <a:spLocks noChangeArrowheads="1"/>
          </p:cNvSpPr>
          <p:nvPr/>
        </p:nvSpPr>
        <p:spPr bwMode="auto">
          <a:xfrm>
            <a:off x="107950" y="339774"/>
            <a:ext cx="6408266" cy="39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s-CO" sz="1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Evaluación del Modelo</a:t>
            </a:r>
            <a:endParaRPr lang="es-CO" sz="1800" b="1" dirty="0" smtClean="0">
              <a:solidFill>
                <a:srgbClr val="4BACC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8" name="Group 12"/>
          <p:cNvGrpSpPr/>
          <p:nvPr/>
        </p:nvGrpSpPr>
        <p:grpSpPr>
          <a:xfrm>
            <a:off x="7662163" y="116632"/>
            <a:ext cx="1307864" cy="473004"/>
            <a:chOff x="501941" y="1484782"/>
            <a:chExt cx="9230438" cy="3338295"/>
          </a:xfrm>
        </p:grpSpPr>
        <p:sp>
          <p:nvSpPr>
            <p:cNvPr id="14" name="Hexagon 13"/>
            <p:cNvSpPr/>
            <p:nvPr/>
          </p:nvSpPr>
          <p:spPr>
            <a:xfrm rot="5400000">
              <a:off x="380967" y="1605756"/>
              <a:ext cx="1754115" cy="1512168"/>
            </a:xfrm>
            <a:prstGeom prst="hexagon">
              <a:avLst/>
            </a:prstGeom>
            <a:solidFill>
              <a:srgbClr val="BFBFBF"/>
            </a:solidFill>
            <a:ln w="12700" cmpd="sng">
              <a:solidFill>
                <a:srgbClr val="7F7F7F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" name="Hexagon 14"/>
            <p:cNvSpPr/>
            <p:nvPr/>
          </p:nvSpPr>
          <p:spPr>
            <a:xfrm rot="5400000">
              <a:off x="2097060" y="1605757"/>
              <a:ext cx="1754115" cy="1512168"/>
            </a:xfrm>
            <a:prstGeom prst="hexagon">
              <a:avLst/>
            </a:prstGeom>
            <a:solidFill>
              <a:srgbClr val="BFBFBF"/>
            </a:solidFill>
            <a:ln w="12700" cmpd="sng">
              <a:solidFill>
                <a:srgbClr val="7F7F7F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" name="Hexagon 15"/>
            <p:cNvSpPr/>
            <p:nvPr/>
          </p:nvSpPr>
          <p:spPr>
            <a:xfrm rot="5400000">
              <a:off x="3813153" y="1605758"/>
              <a:ext cx="1754115" cy="1512168"/>
            </a:xfrm>
            <a:prstGeom prst="hexagon">
              <a:avLst/>
            </a:prstGeom>
            <a:solidFill>
              <a:srgbClr val="BFBFBF"/>
            </a:solidFill>
            <a:ln w="12700" cmpd="sng">
              <a:solidFill>
                <a:srgbClr val="7F7F7F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7" name="Hexagon 16"/>
            <p:cNvSpPr/>
            <p:nvPr/>
          </p:nvSpPr>
          <p:spPr>
            <a:xfrm rot="5400000">
              <a:off x="5529246" y="1605759"/>
              <a:ext cx="1754115" cy="1512168"/>
            </a:xfrm>
            <a:prstGeom prst="hexagon">
              <a:avLst/>
            </a:prstGeom>
            <a:solidFill>
              <a:srgbClr val="BFBFBF"/>
            </a:solidFill>
            <a:ln w="12700" cmpd="sng">
              <a:solidFill>
                <a:srgbClr val="7F7F7F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8" name="Hexagon 17"/>
            <p:cNvSpPr/>
            <p:nvPr/>
          </p:nvSpPr>
          <p:spPr>
            <a:xfrm rot="5400000">
              <a:off x="7245340" y="1605760"/>
              <a:ext cx="1754115" cy="1512168"/>
            </a:xfrm>
            <a:prstGeom prst="hexagon">
              <a:avLst/>
            </a:prstGeom>
            <a:solidFill>
              <a:srgbClr val="BFBFBF"/>
            </a:solidFill>
            <a:ln w="12700" cmpd="sng">
              <a:solidFill>
                <a:srgbClr val="7F7F7F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9" name="Hexagon 18"/>
            <p:cNvSpPr/>
            <p:nvPr/>
          </p:nvSpPr>
          <p:spPr>
            <a:xfrm rot="5400000">
              <a:off x="1234864" y="3189932"/>
              <a:ext cx="1754115" cy="1512168"/>
            </a:xfrm>
            <a:prstGeom prst="hexagon">
              <a:avLst/>
            </a:prstGeom>
            <a:solidFill>
              <a:srgbClr val="BFBFBF"/>
            </a:solidFill>
            <a:ln w="12700" cmpd="sng">
              <a:solidFill>
                <a:srgbClr val="7F7F7F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0" name="Hexagon 19"/>
            <p:cNvSpPr/>
            <p:nvPr/>
          </p:nvSpPr>
          <p:spPr>
            <a:xfrm rot="5400000">
              <a:off x="2950957" y="3189933"/>
              <a:ext cx="1754115" cy="1512168"/>
            </a:xfrm>
            <a:prstGeom prst="hexagon">
              <a:avLst/>
            </a:prstGeom>
            <a:solidFill>
              <a:srgbClr val="BFBFBF"/>
            </a:solidFill>
            <a:ln w="12700" cmpd="sng">
              <a:solidFill>
                <a:srgbClr val="7F7F7F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1" name="Hexagon 20"/>
            <p:cNvSpPr/>
            <p:nvPr/>
          </p:nvSpPr>
          <p:spPr>
            <a:xfrm rot="5400000">
              <a:off x="4667050" y="3189934"/>
              <a:ext cx="1754115" cy="1512168"/>
            </a:xfrm>
            <a:prstGeom prst="hexagon">
              <a:avLst/>
            </a:prstGeom>
            <a:solidFill>
              <a:srgbClr val="BFBFBF"/>
            </a:solidFill>
            <a:ln w="12700" cmpd="sng">
              <a:solidFill>
                <a:srgbClr val="7F7F7F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2" name="Hexagon 21"/>
            <p:cNvSpPr/>
            <p:nvPr/>
          </p:nvSpPr>
          <p:spPr>
            <a:xfrm rot="5400000">
              <a:off x="6383143" y="3189935"/>
              <a:ext cx="1754115" cy="1512168"/>
            </a:xfrm>
            <a:prstGeom prst="hexagon">
              <a:avLst/>
            </a:prstGeom>
            <a:solidFill>
              <a:srgbClr val="BFBFBF"/>
            </a:solidFill>
            <a:ln w="12700" cmpd="sng">
              <a:solidFill>
                <a:srgbClr val="7F7F7F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3" name="Hexagon 22"/>
            <p:cNvSpPr/>
            <p:nvPr/>
          </p:nvSpPr>
          <p:spPr>
            <a:xfrm rot="5400000">
              <a:off x="8099237" y="3189936"/>
              <a:ext cx="1754115" cy="1512168"/>
            </a:xfrm>
            <a:prstGeom prst="hexagon">
              <a:avLst/>
            </a:prstGeom>
            <a:solidFill>
              <a:srgbClr val="1F788F"/>
            </a:solidFill>
            <a:ln w="12700" cmpd="sng">
              <a:solidFill>
                <a:srgbClr val="1F788F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043608" y="2864711"/>
            <a:ext cx="28083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Definir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un </a:t>
            </a:r>
            <a:r>
              <a:rPr lang="en-US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conjunto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de </a:t>
            </a:r>
            <a:r>
              <a:rPr lang="en-US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acciones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requeridas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 </a:t>
            </a:r>
            <a:r>
              <a:rPr lang="en-US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cada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agente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para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la </a:t>
            </a:r>
            <a:r>
              <a:rPr lang="en-US" sz="16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generación</a:t>
            </a:r>
            <a:r>
              <a:rPr lang="en-US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de </a:t>
            </a:r>
            <a:r>
              <a:rPr lang="en-US" sz="16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resultados</a:t>
            </a:r>
            <a:endParaRPr lang="en-US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64950" y="2636912"/>
            <a:ext cx="273246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Implementación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de </a:t>
            </a:r>
            <a:r>
              <a:rPr lang="en-US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cilos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de </a:t>
            </a:r>
            <a:r>
              <a:rPr lang="en-US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calidad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donde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sea </a:t>
            </a:r>
            <a:r>
              <a:rPr lang="en-US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posible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evaluar</a:t>
            </a:r>
            <a:r>
              <a:rPr lang="en-US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territorialmente</a:t>
            </a:r>
            <a:r>
              <a:rPr lang="en-US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los </a:t>
            </a:r>
            <a:r>
              <a:rPr lang="en-US" sz="16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resultados</a:t>
            </a:r>
            <a:r>
              <a:rPr lang="en-US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y </a:t>
            </a:r>
            <a:r>
              <a:rPr lang="en-US" sz="16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reorientar</a:t>
            </a:r>
            <a:r>
              <a:rPr lang="en-US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las</a:t>
            </a:r>
            <a:r>
              <a:rPr lang="en-US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estrategias</a:t>
            </a:r>
            <a:r>
              <a:rPr lang="en-US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de </a:t>
            </a:r>
            <a:r>
              <a:rPr lang="en-US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intervención</a:t>
            </a: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41902" y="1700808"/>
            <a:ext cx="80342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{1}</a:t>
            </a:r>
            <a:endParaRPr lang="en-US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218366" y="1700808"/>
            <a:ext cx="80342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{2}</a:t>
            </a:r>
            <a:endParaRPr lang="en-US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670169" y="312911"/>
            <a:ext cx="4383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</a:t>
            </a:r>
            <a:endParaRPr lang="en-US" sz="1200" dirty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260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/>
          <p:cNvSpPr/>
          <p:nvPr/>
        </p:nvSpPr>
        <p:spPr>
          <a:xfrm>
            <a:off x="395536" y="908720"/>
            <a:ext cx="75719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dirty="0" smtClean="0">
                <a:solidFill>
                  <a:srgbClr val="25406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Posibles líneas de apoyo de </a:t>
            </a:r>
            <a:r>
              <a:rPr lang="es-ES" sz="1400" dirty="0" err="1">
                <a:solidFill>
                  <a:srgbClr val="25406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EUROsociAL</a:t>
            </a:r>
            <a:r>
              <a:rPr lang="es-ES" sz="1400" dirty="0">
                <a:solidFill>
                  <a:srgbClr val="25406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en </a:t>
            </a:r>
            <a:r>
              <a:rPr lang="es-ES" sz="1400" dirty="0" smtClean="0">
                <a:solidFill>
                  <a:srgbClr val="25406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salud Colombia</a:t>
            </a:r>
          </a:p>
          <a:p>
            <a:endParaRPr lang="es-ES" sz="1400" dirty="0" smtClean="0">
              <a:solidFill>
                <a:srgbClr val="25406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 indent="-374650">
              <a:buFont typeface="Arial" pitchFamily="34" charset="0"/>
              <a:buChar char="•"/>
            </a:pPr>
            <a:r>
              <a:rPr lang="es-ES" sz="1400" dirty="0" smtClean="0">
                <a:solidFill>
                  <a:srgbClr val="25406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Implementación del MIAS según áreas definidas</a:t>
            </a:r>
          </a:p>
          <a:p>
            <a:pPr lvl="1" indent="-374650">
              <a:buFont typeface="Arial" pitchFamily="34" charset="0"/>
              <a:buChar char="•"/>
            </a:pPr>
            <a:r>
              <a:rPr lang="es-ES" sz="1400" dirty="0" smtClean="0">
                <a:solidFill>
                  <a:srgbClr val="25406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Implementación de las rutas de atención </a:t>
            </a:r>
          </a:p>
          <a:p>
            <a:pPr>
              <a:buFont typeface="Arial" pitchFamily="34" charset="0"/>
              <a:buChar char="•"/>
            </a:pPr>
            <a:endParaRPr lang="es-ES" sz="1400" dirty="0" smtClean="0">
              <a:solidFill>
                <a:srgbClr val="25406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604" t="53017" r="45321" b="9968"/>
          <a:stretch/>
        </p:blipFill>
        <p:spPr bwMode="auto">
          <a:xfrm>
            <a:off x="5436096" y="0"/>
            <a:ext cx="3707904" cy="73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23 Rectángulo"/>
          <p:cNvSpPr/>
          <p:nvPr/>
        </p:nvSpPr>
        <p:spPr>
          <a:xfrm>
            <a:off x="5292080" y="46365"/>
            <a:ext cx="3851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_tradnl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Valoración del apoyo de </a:t>
            </a:r>
            <a:r>
              <a:rPr lang="es-ES_tradnl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EUROsociAL</a:t>
            </a:r>
            <a:endParaRPr lang="es-CO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7" name="Picture 44" descr="Modelo de Atención-30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70" t="5070" r="5156" b="4792"/>
          <a:stretch/>
        </p:blipFill>
        <p:spPr>
          <a:xfrm>
            <a:off x="251520" y="2893036"/>
            <a:ext cx="2088232" cy="2768212"/>
          </a:xfrm>
          <a:prstGeom prst="rect">
            <a:avLst/>
          </a:prstGeom>
        </p:spPr>
      </p:pic>
      <p:pic>
        <p:nvPicPr>
          <p:cNvPr id="28" name="Picture 2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3867" y="2100948"/>
            <a:ext cx="3636045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4 CuadroTexto"/>
          <p:cNvSpPr txBox="1">
            <a:spLocks noChangeArrowheads="1"/>
          </p:cNvSpPr>
          <p:nvPr/>
        </p:nvSpPr>
        <p:spPr bwMode="auto">
          <a:xfrm>
            <a:off x="179513" y="2060848"/>
            <a:ext cx="3888432" cy="43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s-CO" sz="1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Territorialización del modelo</a:t>
            </a:r>
          </a:p>
        </p:txBody>
      </p:sp>
      <p:grpSp>
        <p:nvGrpSpPr>
          <p:cNvPr id="30" name="29 Grupo"/>
          <p:cNvGrpSpPr/>
          <p:nvPr/>
        </p:nvGrpSpPr>
        <p:grpSpPr>
          <a:xfrm>
            <a:off x="2627785" y="3356992"/>
            <a:ext cx="1584176" cy="1496198"/>
            <a:chOff x="5001569" y="1418835"/>
            <a:chExt cx="3968462" cy="4169547"/>
          </a:xfrm>
        </p:grpSpPr>
        <p:sp>
          <p:nvSpPr>
            <p:cNvPr id="31" name="Oval 31"/>
            <p:cNvSpPr/>
            <p:nvPr/>
          </p:nvSpPr>
          <p:spPr>
            <a:xfrm>
              <a:off x="5001569" y="2168860"/>
              <a:ext cx="2841970" cy="2841970"/>
            </a:xfrm>
            <a:prstGeom prst="ellipse">
              <a:avLst/>
            </a:prstGeom>
            <a:solidFill>
              <a:srgbClr val="828387"/>
            </a:solidFill>
            <a:ln>
              <a:solidFill>
                <a:srgbClr val="595A5D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11"/>
            <p:cNvGrpSpPr/>
            <p:nvPr/>
          </p:nvGrpSpPr>
          <p:grpSpPr>
            <a:xfrm>
              <a:off x="5001569" y="1418835"/>
              <a:ext cx="2841970" cy="3591995"/>
              <a:chOff x="5001569" y="1418835"/>
              <a:chExt cx="2841970" cy="3591995"/>
            </a:xfrm>
          </p:grpSpPr>
          <p:sp>
            <p:nvSpPr>
              <p:cNvPr id="40" name="Rectangular Callout 51"/>
              <p:cNvSpPr/>
              <p:nvPr/>
            </p:nvSpPr>
            <p:spPr>
              <a:xfrm>
                <a:off x="5301828" y="1619507"/>
                <a:ext cx="1929061" cy="369333"/>
              </a:xfrm>
              <a:prstGeom prst="wedgeRectCallout">
                <a:avLst>
                  <a:gd name="adj1" fmla="val 21610"/>
                  <a:gd name="adj2" fmla="val 80031"/>
                </a:avLst>
              </a:prstGeom>
              <a:solidFill>
                <a:srgbClr val="759AAC"/>
              </a:solidFill>
              <a:ln>
                <a:solidFill>
                  <a:srgbClr val="607F8F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Pie 34"/>
              <p:cNvSpPr/>
              <p:nvPr/>
            </p:nvSpPr>
            <p:spPr>
              <a:xfrm>
                <a:off x="5001569" y="2168860"/>
                <a:ext cx="2841970" cy="2841970"/>
              </a:xfrm>
              <a:prstGeom prst="pie">
                <a:avLst>
                  <a:gd name="adj1" fmla="val 16221442"/>
                  <a:gd name="adj2" fmla="val 17997210"/>
                </a:avLst>
              </a:prstGeom>
              <a:solidFill>
                <a:srgbClr val="759AAC"/>
              </a:solidFill>
              <a:ln>
                <a:solidFill>
                  <a:srgbClr val="607F8F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TextBox 43"/>
              <p:cNvSpPr txBox="1"/>
              <p:nvPr/>
            </p:nvSpPr>
            <p:spPr>
              <a:xfrm>
                <a:off x="5259039" y="1418835"/>
                <a:ext cx="1864053" cy="5575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700" dirty="0" err="1" smtClean="0">
                    <a:solidFill>
                      <a:srgbClr val="FFFF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Zona</a:t>
                </a:r>
                <a:r>
                  <a:rPr lang="en-US" sz="700" dirty="0" smtClean="0">
                    <a:solidFill>
                      <a:srgbClr val="FFFF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700" dirty="0" err="1" smtClean="0">
                    <a:solidFill>
                      <a:srgbClr val="FFFF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Dispersa</a:t>
                </a:r>
                <a:endParaRPr lang="en-US" sz="700" dirty="0">
                  <a:solidFill>
                    <a:srgbClr val="FFFF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33" name="Group 10"/>
            <p:cNvGrpSpPr/>
            <p:nvPr/>
          </p:nvGrpSpPr>
          <p:grpSpPr>
            <a:xfrm>
              <a:off x="5001569" y="2020842"/>
              <a:ext cx="3968462" cy="2989988"/>
              <a:chOff x="5001569" y="2020842"/>
              <a:chExt cx="3968462" cy="2989988"/>
            </a:xfrm>
          </p:grpSpPr>
          <p:sp>
            <p:nvSpPr>
              <p:cNvPr id="37" name="Rectangular Callout 49"/>
              <p:cNvSpPr/>
              <p:nvPr/>
            </p:nvSpPr>
            <p:spPr>
              <a:xfrm>
                <a:off x="7691295" y="2132856"/>
                <a:ext cx="1278733" cy="646331"/>
              </a:xfrm>
              <a:prstGeom prst="wedgeRectCallout">
                <a:avLst>
                  <a:gd name="adj1" fmla="val -41357"/>
                  <a:gd name="adj2" fmla="val 84992"/>
                </a:avLst>
              </a:prstGeom>
              <a:solidFill>
                <a:srgbClr val="1398E4"/>
              </a:solidFill>
              <a:ln>
                <a:solidFill>
                  <a:srgbClr val="0E6598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Pie 32"/>
              <p:cNvSpPr/>
              <p:nvPr/>
            </p:nvSpPr>
            <p:spPr>
              <a:xfrm>
                <a:off x="5001569" y="2168860"/>
                <a:ext cx="2841970" cy="2841970"/>
              </a:xfrm>
              <a:prstGeom prst="pie">
                <a:avLst>
                  <a:gd name="adj1" fmla="val 17955061"/>
                  <a:gd name="adj2" fmla="val 288630"/>
                </a:avLst>
              </a:prstGeom>
              <a:solidFill>
                <a:srgbClr val="1398E4"/>
              </a:solidFill>
              <a:ln>
                <a:solidFill>
                  <a:srgbClr val="0E6598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TextBox 46"/>
              <p:cNvSpPr txBox="1"/>
              <p:nvPr/>
            </p:nvSpPr>
            <p:spPr>
              <a:xfrm>
                <a:off x="7526954" y="2020842"/>
                <a:ext cx="1443077" cy="8577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dirty="0" err="1" smtClean="0">
                    <a:solidFill>
                      <a:srgbClr val="FFFF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Centros</a:t>
                </a:r>
                <a:r>
                  <a:rPr lang="en-US" sz="700" dirty="0" smtClean="0">
                    <a:solidFill>
                      <a:srgbClr val="FFFF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700" dirty="0" err="1" smtClean="0">
                    <a:solidFill>
                      <a:srgbClr val="FFFF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Urbanos</a:t>
                </a:r>
                <a:endParaRPr lang="en-US" sz="700" dirty="0">
                  <a:solidFill>
                    <a:srgbClr val="FFFF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34" name="Group 9"/>
            <p:cNvGrpSpPr/>
            <p:nvPr/>
          </p:nvGrpSpPr>
          <p:grpSpPr>
            <a:xfrm>
              <a:off x="5235223" y="5030877"/>
              <a:ext cx="2491726" cy="557505"/>
              <a:chOff x="5235223" y="5030877"/>
              <a:chExt cx="2491726" cy="557505"/>
            </a:xfrm>
          </p:grpSpPr>
          <p:sp>
            <p:nvSpPr>
              <p:cNvPr id="35" name="Rectangular Callout 48"/>
              <p:cNvSpPr/>
              <p:nvPr/>
            </p:nvSpPr>
            <p:spPr>
              <a:xfrm rot="10800000">
                <a:off x="5235223" y="5184230"/>
                <a:ext cx="2491726" cy="393657"/>
              </a:xfrm>
              <a:prstGeom prst="wedgeRectCallout">
                <a:avLst>
                  <a:gd name="adj1" fmla="val -20288"/>
                  <a:gd name="adj2" fmla="val 86977"/>
                </a:avLst>
              </a:prstGeom>
              <a:solidFill>
                <a:srgbClr val="828387"/>
              </a:solidFill>
              <a:ln>
                <a:solidFill>
                  <a:srgbClr val="595A5D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6" name="TextBox 47"/>
              <p:cNvSpPr txBox="1"/>
              <p:nvPr/>
            </p:nvSpPr>
            <p:spPr>
              <a:xfrm>
                <a:off x="5292080" y="5030877"/>
                <a:ext cx="2355125" cy="5575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Alta </a:t>
                </a:r>
                <a:r>
                  <a:rPr lang="en-US" sz="700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Ruralidad</a:t>
                </a:r>
                <a:endParaRPr lang="en-US" sz="7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pic>
        <p:nvPicPr>
          <p:cNvPr id="21" name="Picture 2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1" y="2091674"/>
            <a:ext cx="396044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4 CuadroTexto"/>
          <p:cNvSpPr txBox="1">
            <a:spLocks noChangeArrowheads="1"/>
          </p:cNvSpPr>
          <p:nvPr/>
        </p:nvSpPr>
        <p:spPr bwMode="auto">
          <a:xfrm>
            <a:off x="4679951" y="2113111"/>
            <a:ext cx="3636466" cy="43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s-CO" sz="1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Rutas de Atención Integral</a:t>
            </a:r>
          </a:p>
        </p:txBody>
      </p:sp>
      <p:sp>
        <p:nvSpPr>
          <p:cNvPr id="47" name="TextBox 2"/>
          <p:cNvSpPr txBox="1"/>
          <p:nvPr/>
        </p:nvSpPr>
        <p:spPr>
          <a:xfrm>
            <a:off x="4644008" y="2852936"/>
            <a:ext cx="3744416" cy="2346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28600">
              <a:buFont typeface="+mj-lt"/>
              <a:buAutoNum type="arabicPeriod"/>
            </a:pPr>
            <a:r>
              <a:rPr lang="es-ES" sz="1050" dirty="0">
                <a:ln/>
                <a:latin typeface="Tahoma" pitchFamily="34" charset="0"/>
                <a:ea typeface="Tahoma" pitchFamily="34" charset="0"/>
                <a:cs typeface="Tahoma" pitchFamily="34" charset="0"/>
              </a:rPr>
              <a:t>Es el </a:t>
            </a:r>
            <a:r>
              <a:rPr lang="es-ES" sz="1050" b="1" dirty="0">
                <a:ln/>
                <a:latin typeface="Tahoma" pitchFamily="34" charset="0"/>
                <a:ea typeface="Tahoma" pitchFamily="34" charset="0"/>
                <a:cs typeface="Tahoma" pitchFamily="34" charset="0"/>
              </a:rPr>
              <a:t>flujo regulado del usuario </a:t>
            </a:r>
            <a:r>
              <a:rPr lang="es-ES" sz="1050" dirty="0">
                <a:ln/>
                <a:latin typeface="Tahoma" pitchFamily="34" charset="0"/>
                <a:ea typeface="Tahoma" pitchFamily="34" charset="0"/>
                <a:cs typeface="Tahoma" pitchFamily="34" charset="0"/>
              </a:rPr>
              <a:t>a lo largo del continuo de la atención </a:t>
            </a:r>
            <a:r>
              <a:rPr lang="es-ES" sz="1050" dirty="0" smtClean="0">
                <a:ln/>
                <a:latin typeface="Tahoma" pitchFamily="34" charset="0"/>
                <a:ea typeface="Tahoma" pitchFamily="34" charset="0"/>
                <a:cs typeface="Tahoma" pitchFamily="34" charset="0"/>
              </a:rPr>
              <a:t>integral</a:t>
            </a:r>
          </a:p>
          <a:p>
            <a:pPr marL="228600" lvl="0" indent="-228600">
              <a:buFont typeface="+mj-lt"/>
              <a:buAutoNum type="arabicPeriod"/>
            </a:pPr>
            <a:r>
              <a:rPr lang="es-ES" sz="1050" b="1" dirty="0" smtClean="0">
                <a:ln/>
                <a:latin typeface="Tahoma" pitchFamily="34" charset="0"/>
                <a:ea typeface="Tahoma" pitchFamily="34" charset="0"/>
                <a:cs typeface="Tahoma" pitchFamily="34" charset="0"/>
              </a:rPr>
              <a:t>Adaptada a las particularidades </a:t>
            </a:r>
            <a:r>
              <a:rPr lang="es-ES" sz="1050" dirty="0" smtClean="0">
                <a:ln/>
                <a:latin typeface="Tahoma" pitchFamily="34" charset="0"/>
                <a:ea typeface="Tahoma" pitchFamily="34" charset="0"/>
                <a:cs typeface="Tahoma" pitchFamily="34" charset="0"/>
              </a:rPr>
              <a:t>de un territorio y población</a:t>
            </a:r>
          </a:p>
          <a:p>
            <a:pPr marL="228600" lvl="0" indent="-228600">
              <a:buFont typeface="+mj-lt"/>
              <a:buAutoNum type="arabicPeriod"/>
            </a:pPr>
            <a:r>
              <a:rPr lang="es-ES" sz="1050" dirty="0" smtClean="0">
                <a:ln/>
                <a:latin typeface="Tahoma" pitchFamily="34" charset="0"/>
                <a:ea typeface="Tahoma" pitchFamily="34" charset="0"/>
                <a:cs typeface="Tahoma" pitchFamily="34" charset="0"/>
              </a:rPr>
              <a:t>Especifica hechos o acontecimientos clave del </a:t>
            </a:r>
            <a:r>
              <a:rPr lang="es-ES" sz="1050" b="1" dirty="0" smtClean="0">
                <a:ln/>
                <a:latin typeface="Tahoma" pitchFamily="34" charset="0"/>
                <a:ea typeface="Tahoma" pitchFamily="34" charset="0"/>
                <a:cs typeface="Tahoma" pitchFamily="34" charset="0"/>
              </a:rPr>
              <a:t>ciclo de la atención (hitos)</a:t>
            </a:r>
            <a:r>
              <a:rPr lang="es-ES" sz="1050" dirty="0" smtClean="0">
                <a:ln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marL="228600" lvl="0" indent="-228600">
              <a:buFont typeface="+mj-lt"/>
              <a:buAutoNum type="arabicPeriod"/>
            </a:pPr>
            <a:r>
              <a:rPr lang="es-ES" sz="1050" dirty="0" smtClean="0">
                <a:ln/>
                <a:latin typeface="Tahoma" pitchFamily="34" charset="0"/>
                <a:ea typeface="Tahoma" pitchFamily="34" charset="0"/>
                <a:cs typeface="Tahoma" pitchFamily="34" charset="0"/>
              </a:rPr>
              <a:t>Determina</a:t>
            </a:r>
            <a:r>
              <a:rPr lang="es-ES" sz="1050" b="1" dirty="0" smtClean="0">
                <a:ln/>
                <a:latin typeface="Tahoma" pitchFamily="34" charset="0"/>
                <a:ea typeface="Tahoma" pitchFamily="34" charset="0"/>
                <a:cs typeface="Tahoma" pitchFamily="34" charset="0"/>
              </a:rPr>
              <a:t> intervenciones colectivas e individuales  </a:t>
            </a:r>
            <a:r>
              <a:rPr lang="es-ES" sz="1050" dirty="0" smtClean="0">
                <a:ln/>
                <a:latin typeface="Tahoma" pitchFamily="34" charset="0"/>
                <a:ea typeface="Tahoma" pitchFamily="34" charset="0"/>
                <a:cs typeface="Tahoma" pitchFamily="34" charset="0"/>
              </a:rPr>
              <a:t>(promoción, prevención primaria, secundaria y terciaria)  </a:t>
            </a:r>
          </a:p>
          <a:p>
            <a:pPr marL="228600" lvl="0" indent="-228600">
              <a:buFont typeface="+mj-lt"/>
              <a:buAutoNum type="arabicPeriod"/>
            </a:pPr>
            <a:r>
              <a:rPr lang="es-ES" sz="1050" b="1" dirty="0" smtClean="0">
                <a:ln/>
                <a:latin typeface="Tahoma" pitchFamily="34" charset="0"/>
                <a:ea typeface="Tahoma" pitchFamily="34" charset="0"/>
                <a:cs typeface="Tahoma" pitchFamily="34" charset="0"/>
              </a:rPr>
              <a:t>Define estrategias y acciones</a:t>
            </a:r>
            <a:r>
              <a:rPr lang="es-ES" sz="1050" dirty="0" smtClean="0">
                <a:ln/>
                <a:latin typeface="Tahoma" pitchFamily="34" charset="0"/>
                <a:ea typeface="Tahoma" pitchFamily="34" charset="0"/>
                <a:cs typeface="Tahoma" pitchFamily="34" charset="0"/>
              </a:rPr>
              <a:t>, a desarrollar por la comunidad y  las instituciones de salud y de otros sectores</a:t>
            </a:r>
          </a:p>
          <a:p>
            <a:pPr marL="228600" indent="-228600">
              <a:buFont typeface="+mj-lt"/>
              <a:buAutoNum type="arabicPeriod"/>
            </a:pPr>
            <a:r>
              <a:rPr lang="es-ES" sz="1050" b="1" dirty="0" smtClean="0">
                <a:ln/>
                <a:latin typeface="Tahoma" pitchFamily="34" charset="0"/>
                <a:ea typeface="Tahoma" pitchFamily="34" charset="0"/>
                <a:cs typeface="Tahoma" pitchFamily="34" charset="0"/>
              </a:rPr>
              <a:t>Incorpora normas </a:t>
            </a:r>
            <a:r>
              <a:rPr lang="es-ES" sz="1050" dirty="0" smtClean="0">
                <a:ln/>
                <a:latin typeface="Tahoma" pitchFamily="34" charset="0"/>
                <a:ea typeface="Tahoma" pitchFamily="34" charset="0"/>
                <a:cs typeface="Tahoma" pitchFamily="34" charset="0"/>
              </a:rPr>
              <a:t>técnicas, administrativas, protocolos y guías de práctica clínica </a:t>
            </a:r>
            <a:endParaRPr lang="es-ES" sz="1000" dirty="0" smtClean="0">
              <a:ln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28600" lvl="0" indent="-228600">
              <a:buFont typeface="+mj-lt"/>
              <a:buAutoNum type="arabicPeriod"/>
            </a:pPr>
            <a:endParaRPr lang="es-ES" sz="1000" dirty="0">
              <a:ln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558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604" t="53017" r="45321" b="9968"/>
          <a:stretch/>
        </p:blipFill>
        <p:spPr bwMode="auto">
          <a:xfrm>
            <a:off x="0" y="2276873"/>
            <a:ext cx="9144000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0" y="2627331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4000" b="1" dirty="0" smtClean="0">
                <a:solidFill>
                  <a:schemeClr val="bg1"/>
                </a:solidFill>
              </a:rPr>
              <a:t>GRACIAS</a:t>
            </a:r>
            <a:endParaRPr lang="es-CO" sz="4000" b="1" dirty="0" smtClean="0"/>
          </a:p>
        </p:txBody>
      </p:sp>
      <p:pic>
        <p:nvPicPr>
          <p:cNvPr id="8" name="Picture 2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" y="3501009"/>
            <a:ext cx="4609816" cy="33496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496" y="6237312"/>
            <a:ext cx="2376264" cy="60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2607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052736"/>
            <a:ext cx="3816350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72163" name="Rectangle 3"/>
          <p:cNvSpPr>
            <a:spLocks noChangeArrowheads="1"/>
          </p:cNvSpPr>
          <p:nvPr/>
        </p:nvSpPr>
        <p:spPr bwMode="auto">
          <a:xfrm>
            <a:off x="4572000" y="2852738"/>
            <a:ext cx="4392613" cy="2679700"/>
          </a:xfrm>
          <a:prstGeom prst="rect">
            <a:avLst/>
          </a:prstGeom>
          <a:noFill/>
          <a:ln w="25400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marL="177800" indent="-177800" defTabSz="762000" eaLnBrk="0" hangingPunct="0">
              <a:tabLst>
                <a:tab pos="3711575" algn="dec"/>
              </a:tabLst>
              <a:defRPr/>
            </a:pPr>
            <a:r>
              <a:rPr lang="es-ES_tradnl" sz="200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No hay estaciones</a:t>
            </a:r>
          </a:p>
          <a:p>
            <a:pPr marL="177800" indent="-177800" defTabSz="762000" eaLnBrk="0" hangingPunct="0">
              <a:tabLst>
                <a:tab pos="3711575" algn="dec"/>
              </a:tabLst>
              <a:defRPr/>
            </a:pPr>
            <a:r>
              <a:rPr lang="es-ES_tradnl" sz="200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Las variaciones climáticas dependen</a:t>
            </a:r>
          </a:p>
          <a:p>
            <a:pPr marL="177800" indent="-177800" defTabSz="762000" eaLnBrk="0" hangingPunct="0">
              <a:tabLst>
                <a:tab pos="3711575" algn="dec"/>
              </a:tabLst>
              <a:defRPr/>
            </a:pPr>
            <a:r>
              <a:rPr lang="es-ES_tradnl" sz="200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de la altitud respecto al nivel del mar:</a:t>
            </a:r>
          </a:p>
          <a:p>
            <a:pPr marL="177800" indent="-177800" defTabSz="762000" eaLnBrk="0" hangingPunct="0">
              <a:buFont typeface="Tahoma" pitchFamily="34" charset="0"/>
              <a:buChar char="-"/>
              <a:tabLst>
                <a:tab pos="3711575" algn="dec"/>
              </a:tabLst>
              <a:defRPr/>
            </a:pPr>
            <a:r>
              <a:rPr lang="es-ES_tradnl" sz="2000">
                <a:latin typeface="Tahoma" pitchFamily="34" charset="0"/>
                <a:ea typeface="Tahoma" pitchFamily="34" charset="0"/>
                <a:cs typeface="Tahoma" pitchFamily="34" charset="0"/>
              </a:rPr>
              <a:t>Zona montañosa de los Andes</a:t>
            </a:r>
          </a:p>
          <a:p>
            <a:pPr marL="177800" indent="-177800" defTabSz="762000" eaLnBrk="0" hangingPunct="0">
              <a:buFont typeface="Tahoma" pitchFamily="34" charset="0"/>
              <a:buChar char="-"/>
              <a:tabLst>
                <a:tab pos="3711575" algn="dec"/>
              </a:tabLst>
              <a:defRPr/>
            </a:pPr>
            <a:r>
              <a:rPr lang="es-ES_tradnl" sz="2000">
                <a:latin typeface="Tahoma" pitchFamily="34" charset="0"/>
                <a:ea typeface="Tahoma" pitchFamily="34" charset="0"/>
                <a:cs typeface="Tahoma" pitchFamily="34" charset="0"/>
              </a:rPr>
              <a:t>Zona Costera</a:t>
            </a:r>
          </a:p>
          <a:p>
            <a:pPr marL="177800" indent="-177800" defTabSz="762000" eaLnBrk="0" hangingPunct="0">
              <a:buFont typeface="Tahoma" pitchFamily="34" charset="0"/>
              <a:buChar char="-"/>
              <a:tabLst>
                <a:tab pos="3711575" algn="dec"/>
              </a:tabLst>
              <a:defRPr/>
            </a:pPr>
            <a:r>
              <a:rPr lang="es-ES_tradnl" sz="2000">
                <a:latin typeface="Tahoma" pitchFamily="34" charset="0"/>
                <a:ea typeface="Tahoma" pitchFamily="34" charset="0"/>
                <a:cs typeface="Tahoma" pitchFamily="34" charset="0"/>
              </a:rPr>
              <a:t>Nieves perpetuas</a:t>
            </a:r>
          </a:p>
          <a:p>
            <a:pPr marL="177800" indent="-177800" defTabSz="762000" eaLnBrk="0" hangingPunct="0">
              <a:buFont typeface="Tahoma" pitchFamily="34" charset="0"/>
              <a:buChar char="-"/>
              <a:tabLst>
                <a:tab pos="3711575" algn="dec"/>
              </a:tabLst>
              <a:defRPr/>
            </a:pPr>
            <a:r>
              <a:rPr lang="es-ES_tradnl" sz="2000">
                <a:latin typeface="Tahoma" pitchFamily="34" charset="0"/>
                <a:ea typeface="Tahoma" pitchFamily="34" charset="0"/>
                <a:cs typeface="Tahoma" pitchFamily="34" charset="0"/>
              </a:rPr>
              <a:t>Llanos orientales</a:t>
            </a:r>
          </a:p>
          <a:p>
            <a:pPr marL="177800" indent="-177800" defTabSz="762000" eaLnBrk="0" hangingPunct="0">
              <a:buFont typeface="Tahoma" pitchFamily="34" charset="0"/>
              <a:buChar char="-"/>
              <a:tabLst>
                <a:tab pos="3711575" algn="dec"/>
              </a:tabLst>
              <a:defRPr/>
            </a:pPr>
            <a:r>
              <a:rPr lang="es-ES_tradnl" sz="2000">
                <a:latin typeface="Tahoma" pitchFamily="34" charset="0"/>
                <a:ea typeface="Tahoma" pitchFamily="34" charset="0"/>
                <a:cs typeface="Tahoma" pitchFamily="34" charset="0"/>
              </a:rPr>
              <a:t>Selva Amazónica  </a:t>
            </a:r>
          </a:p>
        </p:txBody>
      </p:sp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4654550" y="2205038"/>
            <a:ext cx="1357313" cy="482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1450" indent="-171450" algn="ctr" eaLnBrk="0" hangingPunct="0">
              <a:lnSpc>
                <a:spcPct val="80000"/>
              </a:lnSpc>
              <a:spcBef>
                <a:spcPct val="20000"/>
              </a:spcBef>
              <a:buFont typeface="Tahoma" pitchFamily="34" charset="0"/>
              <a:buNone/>
            </a:pPr>
            <a:r>
              <a:rPr lang="es-ES_tradnl" sz="3200" b="1" dirty="0">
                <a:solidFill>
                  <a:srgbClr val="2897A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Clima</a:t>
            </a:r>
          </a:p>
        </p:txBody>
      </p:sp>
      <p:sp>
        <p:nvSpPr>
          <p:cNvPr id="10246" name="Text Box 55"/>
          <p:cNvSpPr txBox="1">
            <a:spLocks noChangeArrowheads="1"/>
          </p:cNvSpPr>
          <p:nvPr/>
        </p:nvSpPr>
        <p:spPr bwMode="auto">
          <a:xfrm>
            <a:off x="107950" y="6503988"/>
            <a:ext cx="3097213" cy="238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1450" indent="-171450" eaLnBrk="0" hangingPunct="0">
              <a:lnSpc>
                <a:spcPct val="80000"/>
              </a:lnSpc>
              <a:spcBef>
                <a:spcPct val="50000"/>
              </a:spcBef>
              <a:buFont typeface="Tahoma" pitchFamily="34" charset="0"/>
              <a:buNone/>
            </a:pPr>
            <a:r>
              <a:rPr lang="es-ES" sz="1200">
                <a:latin typeface="Tahoma" pitchFamily="34" charset="0"/>
                <a:ea typeface="Tahoma" pitchFamily="34" charset="0"/>
                <a:cs typeface="Tahoma" pitchFamily="34" charset="0"/>
              </a:rPr>
              <a:t>Fuente: Censo DANE 2005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604" t="53017" r="45321" b="9968"/>
          <a:stretch/>
        </p:blipFill>
        <p:spPr bwMode="auto">
          <a:xfrm>
            <a:off x="4283968" y="117121"/>
            <a:ext cx="4765165" cy="1142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429124" y="332656"/>
            <a:ext cx="4463355" cy="7920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r" fontAlgn="auto">
              <a:spcAft>
                <a:spcPts val="0"/>
              </a:spcAft>
              <a:defRPr/>
            </a:pPr>
            <a:r>
              <a:rPr lang="es-ES_tradnl" sz="3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Colombia un país de contrastes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74211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91724311"/>
              </p:ext>
            </p:extLst>
          </p:nvPr>
        </p:nvGraphicFramePr>
        <p:xfrm>
          <a:off x="4636715" y="2614265"/>
          <a:ext cx="3895725" cy="1849538"/>
        </p:xfrm>
        <a:graphic>
          <a:graphicData uri="http://schemas.openxmlformats.org/drawingml/2006/table">
            <a:tbl>
              <a:tblPr/>
              <a:tblGrid>
                <a:gridCol w="2317750"/>
                <a:gridCol w="1577975"/>
              </a:tblGrid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Habitantes 2015</a:t>
                      </a: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48,203,405</a:t>
                      </a: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174625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Hombres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ahoma" pitchFamily="34" charset="0"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49.2%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174625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Mujeres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ahoma" pitchFamily="34" charset="0"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50.8%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Población Urbana</a:t>
                      </a: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ahoma" pitchFamily="34" charset="0"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76.4%</a:t>
                      </a: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Rural</a:t>
                      </a: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23.6%</a:t>
                      </a: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273373" y="1568011"/>
            <a:ext cx="3807260" cy="4670318"/>
            <a:chOff x="0" y="1196"/>
            <a:chExt cx="2499" cy="2960"/>
          </a:xfrm>
        </p:grpSpPr>
        <p:sp>
          <p:nvSpPr>
            <p:cNvPr id="11287" name="Freeform 24"/>
            <p:cNvSpPr>
              <a:spLocks/>
            </p:cNvSpPr>
            <p:nvPr/>
          </p:nvSpPr>
          <p:spPr bwMode="auto">
            <a:xfrm>
              <a:off x="1243" y="1225"/>
              <a:ext cx="461" cy="357"/>
            </a:xfrm>
            <a:custGeom>
              <a:avLst/>
              <a:gdLst>
                <a:gd name="T0" fmla="*/ 4 w 1615"/>
                <a:gd name="T1" fmla="*/ 7 h 1301"/>
                <a:gd name="T2" fmla="*/ 5 w 1615"/>
                <a:gd name="T3" fmla="*/ 6 h 1301"/>
                <a:gd name="T4" fmla="*/ 5 w 1615"/>
                <a:gd name="T5" fmla="*/ 5 h 1301"/>
                <a:gd name="T6" fmla="*/ 6 w 1615"/>
                <a:gd name="T7" fmla="*/ 5 h 1301"/>
                <a:gd name="T8" fmla="*/ 7 w 1615"/>
                <a:gd name="T9" fmla="*/ 3 h 1301"/>
                <a:gd name="T10" fmla="*/ 8 w 1615"/>
                <a:gd name="T11" fmla="*/ 3 h 1301"/>
                <a:gd name="T12" fmla="*/ 9 w 1615"/>
                <a:gd name="T13" fmla="*/ 2 h 1301"/>
                <a:gd name="T14" fmla="*/ 9 w 1615"/>
                <a:gd name="T15" fmla="*/ 2 h 1301"/>
                <a:gd name="T16" fmla="*/ 11 w 1615"/>
                <a:gd name="T17" fmla="*/ 1 h 1301"/>
                <a:gd name="T18" fmla="*/ 11 w 1615"/>
                <a:gd name="T19" fmla="*/ 1 h 1301"/>
                <a:gd name="T20" fmla="*/ 10 w 1615"/>
                <a:gd name="T21" fmla="*/ 0 h 1301"/>
                <a:gd name="T22" fmla="*/ 9 w 1615"/>
                <a:gd name="T23" fmla="*/ 0 h 1301"/>
                <a:gd name="T24" fmla="*/ 8 w 1615"/>
                <a:gd name="T25" fmla="*/ 1 h 1301"/>
                <a:gd name="T26" fmla="*/ 7 w 1615"/>
                <a:gd name="T27" fmla="*/ 0 h 1301"/>
                <a:gd name="T28" fmla="*/ 7 w 1615"/>
                <a:gd name="T29" fmla="*/ 1 h 1301"/>
                <a:gd name="T30" fmla="*/ 7 w 1615"/>
                <a:gd name="T31" fmla="*/ 1 h 1301"/>
                <a:gd name="T32" fmla="*/ 7 w 1615"/>
                <a:gd name="T33" fmla="*/ 1 h 1301"/>
                <a:gd name="T34" fmla="*/ 6 w 1615"/>
                <a:gd name="T35" fmla="*/ 1 h 1301"/>
                <a:gd name="T36" fmla="*/ 6 w 1615"/>
                <a:gd name="T37" fmla="*/ 2 h 1301"/>
                <a:gd name="T38" fmla="*/ 5 w 1615"/>
                <a:gd name="T39" fmla="*/ 2 h 1301"/>
                <a:gd name="T40" fmla="*/ 3 w 1615"/>
                <a:gd name="T41" fmla="*/ 4 h 1301"/>
                <a:gd name="T42" fmla="*/ 1 w 1615"/>
                <a:gd name="T43" fmla="*/ 4 h 1301"/>
                <a:gd name="T44" fmla="*/ 0 w 1615"/>
                <a:gd name="T45" fmla="*/ 4 h 1301"/>
                <a:gd name="T46" fmla="*/ 0 w 1615"/>
                <a:gd name="T47" fmla="*/ 4 h 1301"/>
                <a:gd name="T48" fmla="*/ 0 w 1615"/>
                <a:gd name="T49" fmla="*/ 4 h 1301"/>
                <a:gd name="T50" fmla="*/ 0 w 1615"/>
                <a:gd name="T51" fmla="*/ 5 h 1301"/>
                <a:gd name="T52" fmla="*/ 0 w 1615"/>
                <a:gd name="T53" fmla="*/ 5 h 1301"/>
                <a:gd name="T54" fmla="*/ 0 w 1615"/>
                <a:gd name="T55" fmla="*/ 5 h 1301"/>
                <a:gd name="T56" fmla="*/ 0 w 1615"/>
                <a:gd name="T57" fmla="*/ 5 h 1301"/>
                <a:gd name="T58" fmla="*/ 0 w 1615"/>
                <a:gd name="T59" fmla="*/ 5 h 1301"/>
                <a:gd name="T60" fmla="*/ 0 w 1615"/>
                <a:gd name="T61" fmla="*/ 5 h 1301"/>
                <a:gd name="T62" fmla="*/ 0 w 1615"/>
                <a:gd name="T63" fmla="*/ 5 h 1301"/>
                <a:gd name="T64" fmla="*/ 0 w 1615"/>
                <a:gd name="T65" fmla="*/ 6 h 1301"/>
                <a:gd name="T66" fmla="*/ 0 w 1615"/>
                <a:gd name="T67" fmla="*/ 6 h 1301"/>
                <a:gd name="T68" fmla="*/ 0 w 1615"/>
                <a:gd name="T69" fmla="*/ 6 h 1301"/>
                <a:gd name="T70" fmla="*/ 0 w 1615"/>
                <a:gd name="T71" fmla="*/ 6 h 1301"/>
                <a:gd name="T72" fmla="*/ 1 w 1615"/>
                <a:gd name="T73" fmla="*/ 6 h 1301"/>
                <a:gd name="T74" fmla="*/ 1 w 1615"/>
                <a:gd name="T75" fmla="*/ 5 h 1301"/>
                <a:gd name="T76" fmla="*/ 1 w 1615"/>
                <a:gd name="T77" fmla="*/ 5 h 1301"/>
                <a:gd name="T78" fmla="*/ 1 w 1615"/>
                <a:gd name="T79" fmla="*/ 6 h 1301"/>
                <a:gd name="T80" fmla="*/ 2 w 1615"/>
                <a:gd name="T81" fmla="*/ 6 h 1301"/>
                <a:gd name="T82" fmla="*/ 2 w 1615"/>
                <a:gd name="T83" fmla="*/ 6 h 1301"/>
                <a:gd name="T84" fmla="*/ 1 w 1615"/>
                <a:gd name="T85" fmla="*/ 6 h 1301"/>
                <a:gd name="T86" fmla="*/ 2 w 1615"/>
                <a:gd name="T87" fmla="*/ 6 h 1301"/>
                <a:gd name="T88" fmla="*/ 2 w 1615"/>
                <a:gd name="T89" fmla="*/ 6 h 1301"/>
                <a:gd name="T90" fmla="*/ 2 w 1615"/>
                <a:gd name="T91" fmla="*/ 7 h 1301"/>
                <a:gd name="T92" fmla="*/ 2 w 1615"/>
                <a:gd name="T93" fmla="*/ 7 h 1301"/>
                <a:gd name="T94" fmla="*/ 3 w 1615"/>
                <a:gd name="T95" fmla="*/ 7 h 1301"/>
                <a:gd name="T96" fmla="*/ 3 w 1615"/>
                <a:gd name="T97" fmla="*/ 7 h 130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615"/>
                <a:gd name="T148" fmla="*/ 0 h 1301"/>
                <a:gd name="T149" fmla="*/ 1615 w 1615"/>
                <a:gd name="T150" fmla="*/ 1301 h 130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615" h="1301">
                  <a:moveTo>
                    <a:pt x="550" y="1301"/>
                  </a:moveTo>
                  <a:lnTo>
                    <a:pt x="578" y="1248"/>
                  </a:lnTo>
                  <a:lnTo>
                    <a:pt x="601" y="1214"/>
                  </a:lnTo>
                  <a:lnTo>
                    <a:pt x="624" y="1179"/>
                  </a:lnTo>
                  <a:lnTo>
                    <a:pt x="651" y="1126"/>
                  </a:lnTo>
                  <a:lnTo>
                    <a:pt x="687" y="1023"/>
                  </a:lnTo>
                  <a:lnTo>
                    <a:pt x="728" y="917"/>
                  </a:lnTo>
                  <a:lnTo>
                    <a:pt x="759" y="879"/>
                  </a:lnTo>
                  <a:lnTo>
                    <a:pt x="795" y="848"/>
                  </a:lnTo>
                  <a:lnTo>
                    <a:pt x="827" y="838"/>
                  </a:lnTo>
                  <a:lnTo>
                    <a:pt x="861" y="838"/>
                  </a:lnTo>
                  <a:lnTo>
                    <a:pt x="892" y="838"/>
                  </a:lnTo>
                  <a:lnTo>
                    <a:pt x="915" y="827"/>
                  </a:lnTo>
                  <a:lnTo>
                    <a:pt x="1004" y="689"/>
                  </a:lnTo>
                  <a:lnTo>
                    <a:pt x="1078" y="536"/>
                  </a:lnTo>
                  <a:lnTo>
                    <a:pt x="1110" y="506"/>
                  </a:lnTo>
                  <a:lnTo>
                    <a:pt x="1154" y="490"/>
                  </a:lnTo>
                  <a:lnTo>
                    <a:pt x="1204" y="481"/>
                  </a:lnTo>
                  <a:lnTo>
                    <a:pt x="1253" y="471"/>
                  </a:lnTo>
                  <a:lnTo>
                    <a:pt x="1274" y="465"/>
                  </a:lnTo>
                  <a:lnTo>
                    <a:pt x="1297" y="455"/>
                  </a:lnTo>
                  <a:lnTo>
                    <a:pt x="1337" y="436"/>
                  </a:lnTo>
                  <a:lnTo>
                    <a:pt x="1380" y="427"/>
                  </a:lnTo>
                  <a:lnTo>
                    <a:pt x="1424" y="418"/>
                  </a:lnTo>
                  <a:lnTo>
                    <a:pt x="1465" y="396"/>
                  </a:lnTo>
                  <a:lnTo>
                    <a:pt x="1538" y="334"/>
                  </a:lnTo>
                  <a:lnTo>
                    <a:pt x="1605" y="271"/>
                  </a:lnTo>
                  <a:lnTo>
                    <a:pt x="1615" y="240"/>
                  </a:lnTo>
                  <a:lnTo>
                    <a:pt x="1601" y="208"/>
                  </a:lnTo>
                  <a:lnTo>
                    <a:pt x="1577" y="171"/>
                  </a:lnTo>
                  <a:lnTo>
                    <a:pt x="1566" y="131"/>
                  </a:lnTo>
                  <a:lnTo>
                    <a:pt x="1547" y="97"/>
                  </a:lnTo>
                  <a:lnTo>
                    <a:pt x="1515" y="72"/>
                  </a:lnTo>
                  <a:lnTo>
                    <a:pt x="1450" y="38"/>
                  </a:lnTo>
                  <a:lnTo>
                    <a:pt x="1385" y="13"/>
                  </a:lnTo>
                  <a:lnTo>
                    <a:pt x="1315" y="0"/>
                  </a:lnTo>
                  <a:lnTo>
                    <a:pt x="1243" y="4"/>
                  </a:lnTo>
                  <a:lnTo>
                    <a:pt x="1226" y="35"/>
                  </a:lnTo>
                  <a:lnTo>
                    <a:pt x="1215" y="84"/>
                  </a:lnTo>
                  <a:lnTo>
                    <a:pt x="1191" y="69"/>
                  </a:lnTo>
                  <a:lnTo>
                    <a:pt x="1175" y="52"/>
                  </a:lnTo>
                  <a:lnTo>
                    <a:pt x="1122" y="60"/>
                  </a:lnTo>
                  <a:lnTo>
                    <a:pt x="1096" y="74"/>
                  </a:lnTo>
                  <a:lnTo>
                    <a:pt x="1089" y="90"/>
                  </a:lnTo>
                  <a:lnTo>
                    <a:pt x="1094" y="106"/>
                  </a:lnTo>
                  <a:lnTo>
                    <a:pt x="1106" y="125"/>
                  </a:lnTo>
                  <a:lnTo>
                    <a:pt x="1116" y="144"/>
                  </a:lnTo>
                  <a:lnTo>
                    <a:pt x="1118" y="162"/>
                  </a:lnTo>
                  <a:lnTo>
                    <a:pt x="1103" y="178"/>
                  </a:lnTo>
                  <a:lnTo>
                    <a:pt x="1064" y="135"/>
                  </a:lnTo>
                  <a:lnTo>
                    <a:pt x="1020" y="125"/>
                  </a:lnTo>
                  <a:lnTo>
                    <a:pt x="978" y="130"/>
                  </a:lnTo>
                  <a:lnTo>
                    <a:pt x="938" y="131"/>
                  </a:lnTo>
                  <a:lnTo>
                    <a:pt x="944" y="168"/>
                  </a:lnTo>
                  <a:lnTo>
                    <a:pt x="957" y="199"/>
                  </a:lnTo>
                  <a:lnTo>
                    <a:pt x="956" y="268"/>
                  </a:lnTo>
                  <a:lnTo>
                    <a:pt x="921" y="325"/>
                  </a:lnTo>
                  <a:lnTo>
                    <a:pt x="865" y="372"/>
                  </a:lnTo>
                  <a:lnTo>
                    <a:pt x="803" y="403"/>
                  </a:lnTo>
                  <a:lnTo>
                    <a:pt x="678" y="439"/>
                  </a:lnTo>
                  <a:lnTo>
                    <a:pt x="559" y="484"/>
                  </a:lnTo>
                  <a:lnTo>
                    <a:pt x="470" y="552"/>
                  </a:lnTo>
                  <a:lnTo>
                    <a:pt x="387" y="629"/>
                  </a:lnTo>
                  <a:lnTo>
                    <a:pt x="301" y="701"/>
                  </a:lnTo>
                  <a:lnTo>
                    <a:pt x="207" y="752"/>
                  </a:lnTo>
                  <a:lnTo>
                    <a:pt x="118" y="773"/>
                  </a:lnTo>
                  <a:lnTo>
                    <a:pt x="57" y="773"/>
                  </a:lnTo>
                  <a:lnTo>
                    <a:pt x="55" y="774"/>
                  </a:lnTo>
                  <a:lnTo>
                    <a:pt x="55" y="773"/>
                  </a:lnTo>
                  <a:lnTo>
                    <a:pt x="57" y="773"/>
                  </a:lnTo>
                  <a:lnTo>
                    <a:pt x="55" y="782"/>
                  </a:lnTo>
                  <a:lnTo>
                    <a:pt x="51" y="789"/>
                  </a:lnTo>
                  <a:lnTo>
                    <a:pt x="50" y="793"/>
                  </a:lnTo>
                  <a:lnTo>
                    <a:pt x="47" y="798"/>
                  </a:lnTo>
                  <a:lnTo>
                    <a:pt x="41" y="801"/>
                  </a:lnTo>
                  <a:lnTo>
                    <a:pt x="35" y="805"/>
                  </a:lnTo>
                  <a:lnTo>
                    <a:pt x="17" y="817"/>
                  </a:lnTo>
                  <a:lnTo>
                    <a:pt x="6" y="835"/>
                  </a:lnTo>
                  <a:lnTo>
                    <a:pt x="4" y="842"/>
                  </a:lnTo>
                  <a:lnTo>
                    <a:pt x="7" y="848"/>
                  </a:lnTo>
                  <a:lnTo>
                    <a:pt x="15" y="851"/>
                  </a:lnTo>
                  <a:lnTo>
                    <a:pt x="17" y="857"/>
                  </a:lnTo>
                  <a:lnTo>
                    <a:pt x="19" y="877"/>
                  </a:lnTo>
                  <a:lnTo>
                    <a:pt x="16" y="899"/>
                  </a:lnTo>
                  <a:lnTo>
                    <a:pt x="15" y="901"/>
                  </a:lnTo>
                  <a:lnTo>
                    <a:pt x="13" y="904"/>
                  </a:lnTo>
                  <a:lnTo>
                    <a:pt x="13" y="907"/>
                  </a:lnTo>
                  <a:lnTo>
                    <a:pt x="12" y="910"/>
                  </a:lnTo>
                  <a:lnTo>
                    <a:pt x="7" y="917"/>
                  </a:lnTo>
                  <a:lnTo>
                    <a:pt x="4" y="926"/>
                  </a:lnTo>
                  <a:lnTo>
                    <a:pt x="0" y="938"/>
                  </a:lnTo>
                  <a:lnTo>
                    <a:pt x="0" y="951"/>
                  </a:lnTo>
                  <a:lnTo>
                    <a:pt x="0" y="958"/>
                  </a:lnTo>
                  <a:lnTo>
                    <a:pt x="1" y="964"/>
                  </a:lnTo>
                  <a:lnTo>
                    <a:pt x="6" y="971"/>
                  </a:lnTo>
                  <a:lnTo>
                    <a:pt x="12" y="977"/>
                  </a:lnTo>
                  <a:lnTo>
                    <a:pt x="20" y="1005"/>
                  </a:lnTo>
                  <a:lnTo>
                    <a:pt x="16" y="1033"/>
                  </a:lnTo>
                  <a:lnTo>
                    <a:pt x="13" y="1035"/>
                  </a:lnTo>
                  <a:lnTo>
                    <a:pt x="10" y="1035"/>
                  </a:lnTo>
                  <a:lnTo>
                    <a:pt x="9" y="1035"/>
                  </a:lnTo>
                  <a:lnTo>
                    <a:pt x="12" y="1035"/>
                  </a:lnTo>
                  <a:lnTo>
                    <a:pt x="15" y="1035"/>
                  </a:lnTo>
                  <a:lnTo>
                    <a:pt x="23" y="1026"/>
                  </a:lnTo>
                  <a:lnTo>
                    <a:pt x="35" y="1023"/>
                  </a:lnTo>
                  <a:lnTo>
                    <a:pt x="42" y="1020"/>
                  </a:lnTo>
                  <a:lnTo>
                    <a:pt x="48" y="1024"/>
                  </a:lnTo>
                  <a:lnTo>
                    <a:pt x="64" y="1024"/>
                  </a:lnTo>
                  <a:lnTo>
                    <a:pt x="80" y="1023"/>
                  </a:lnTo>
                  <a:lnTo>
                    <a:pt x="90" y="1017"/>
                  </a:lnTo>
                  <a:lnTo>
                    <a:pt x="101" y="1014"/>
                  </a:lnTo>
                  <a:lnTo>
                    <a:pt x="106" y="1008"/>
                  </a:lnTo>
                  <a:lnTo>
                    <a:pt x="111" y="998"/>
                  </a:lnTo>
                  <a:lnTo>
                    <a:pt x="124" y="989"/>
                  </a:lnTo>
                  <a:lnTo>
                    <a:pt x="137" y="982"/>
                  </a:lnTo>
                  <a:lnTo>
                    <a:pt x="152" y="985"/>
                  </a:lnTo>
                  <a:lnTo>
                    <a:pt x="165" y="989"/>
                  </a:lnTo>
                  <a:lnTo>
                    <a:pt x="179" y="1001"/>
                  </a:lnTo>
                  <a:lnTo>
                    <a:pt x="197" y="1008"/>
                  </a:lnTo>
                  <a:lnTo>
                    <a:pt x="200" y="1011"/>
                  </a:lnTo>
                  <a:lnTo>
                    <a:pt x="203" y="1014"/>
                  </a:lnTo>
                  <a:lnTo>
                    <a:pt x="236" y="1024"/>
                  </a:lnTo>
                  <a:lnTo>
                    <a:pt x="255" y="1052"/>
                  </a:lnTo>
                  <a:lnTo>
                    <a:pt x="251" y="1061"/>
                  </a:lnTo>
                  <a:lnTo>
                    <a:pt x="247" y="1073"/>
                  </a:lnTo>
                  <a:lnTo>
                    <a:pt x="245" y="1075"/>
                  </a:lnTo>
                  <a:lnTo>
                    <a:pt x="245" y="1077"/>
                  </a:lnTo>
                  <a:lnTo>
                    <a:pt x="238" y="1085"/>
                  </a:lnTo>
                  <a:lnTo>
                    <a:pt x="232" y="1095"/>
                  </a:lnTo>
                  <a:lnTo>
                    <a:pt x="255" y="1092"/>
                  </a:lnTo>
                  <a:lnTo>
                    <a:pt x="276" y="1083"/>
                  </a:lnTo>
                  <a:lnTo>
                    <a:pt x="284" y="1083"/>
                  </a:lnTo>
                  <a:lnTo>
                    <a:pt x="292" y="1092"/>
                  </a:lnTo>
                  <a:lnTo>
                    <a:pt x="296" y="1107"/>
                  </a:lnTo>
                  <a:lnTo>
                    <a:pt x="305" y="1117"/>
                  </a:lnTo>
                  <a:lnTo>
                    <a:pt x="343" y="1129"/>
                  </a:lnTo>
                  <a:lnTo>
                    <a:pt x="362" y="1158"/>
                  </a:lnTo>
                  <a:lnTo>
                    <a:pt x="352" y="1182"/>
                  </a:lnTo>
                  <a:lnTo>
                    <a:pt x="349" y="1208"/>
                  </a:lnTo>
                  <a:lnTo>
                    <a:pt x="309" y="1242"/>
                  </a:lnTo>
                  <a:lnTo>
                    <a:pt x="302" y="1291"/>
                  </a:lnTo>
                  <a:lnTo>
                    <a:pt x="344" y="1297"/>
                  </a:lnTo>
                  <a:lnTo>
                    <a:pt x="385" y="1279"/>
                  </a:lnTo>
                  <a:lnTo>
                    <a:pt x="391" y="1276"/>
                  </a:lnTo>
                  <a:lnTo>
                    <a:pt x="397" y="1279"/>
                  </a:lnTo>
                  <a:lnTo>
                    <a:pt x="457" y="1300"/>
                  </a:lnTo>
                  <a:lnTo>
                    <a:pt x="519" y="1301"/>
                  </a:lnTo>
                  <a:lnTo>
                    <a:pt x="534" y="1300"/>
                  </a:lnTo>
                  <a:lnTo>
                    <a:pt x="550" y="1301"/>
                  </a:lnTo>
                  <a:close/>
                </a:path>
              </a:pathLst>
            </a:custGeom>
            <a:solidFill>
              <a:srgbClr val="00990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O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288" name="Freeform 25"/>
            <p:cNvSpPr>
              <a:spLocks/>
            </p:cNvSpPr>
            <p:nvPr/>
          </p:nvSpPr>
          <p:spPr bwMode="auto">
            <a:xfrm>
              <a:off x="1022" y="1416"/>
              <a:ext cx="263" cy="408"/>
            </a:xfrm>
            <a:custGeom>
              <a:avLst/>
              <a:gdLst>
                <a:gd name="T0" fmla="*/ 136 w 263"/>
                <a:gd name="T1" fmla="*/ 7 h 408"/>
                <a:gd name="T2" fmla="*/ 123 w 263"/>
                <a:gd name="T3" fmla="*/ 50 h 408"/>
                <a:gd name="T4" fmla="*/ 73 w 263"/>
                <a:gd name="T5" fmla="*/ 59 h 408"/>
                <a:gd name="T6" fmla="*/ 26 w 263"/>
                <a:gd name="T7" fmla="*/ 59 h 408"/>
                <a:gd name="T8" fmla="*/ 37 w 263"/>
                <a:gd name="T9" fmla="*/ 103 h 408"/>
                <a:gd name="T10" fmla="*/ 36 w 263"/>
                <a:gd name="T11" fmla="*/ 140 h 408"/>
                <a:gd name="T12" fmla="*/ 20 w 263"/>
                <a:gd name="T13" fmla="*/ 169 h 408"/>
                <a:gd name="T14" fmla="*/ 4 w 263"/>
                <a:gd name="T15" fmla="*/ 196 h 408"/>
                <a:gd name="T16" fmla="*/ 1 w 263"/>
                <a:gd name="T17" fmla="*/ 207 h 408"/>
                <a:gd name="T18" fmla="*/ 22 w 263"/>
                <a:gd name="T19" fmla="*/ 228 h 408"/>
                <a:gd name="T20" fmla="*/ 19 w 263"/>
                <a:gd name="T21" fmla="*/ 246 h 408"/>
                <a:gd name="T22" fmla="*/ 12 w 263"/>
                <a:gd name="T23" fmla="*/ 260 h 408"/>
                <a:gd name="T24" fmla="*/ 22 w 263"/>
                <a:gd name="T25" fmla="*/ 267 h 408"/>
                <a:gd name="T26" fmla="*/ 27 w 263"/>
                <a:gd name="T27" fmla="*/ 281 h 408"/>
                <a:gd name="T28" fmla="*/ 25 w 263"/>
                <a:gd name="T29" fmla="*/ 290 h 408"/>
                <a:gd name="T30" fmla="*/ 30 w 263"/>
                <a:gd name="T31" fmla="*/ 297 h 408"/>
                <a:gd name="T32" fmla="*/ 26 w 263"/>
                <a:gd name="T33" fmla="*/ 315 h 408"/>
                <a:gd name="T34" fmla="*/ 27 w 263"/>
                <a:gd name="T35" fmla="*/ 325 h 408"/>
                <a:gd name="T36" fmla="*/ 33 w 263"/>
                <a:gd name="T37" fmla="*/ 337 h 408"/>
                <a:gd name="T38" fmla="*/ 66 w 263"/>
                <a:gd name="T39" fmla="*/ 357 h 408"/>
                <a:gd name="T40" fmla="*/ 75 w 263"/>
                <a:gd name="T41" fmla="*/ 368 h 408"/>
                <a:gd name="T42" fmla="*/ 86 w 263"/>
                <a:gd name="T43" fmla="*/ 363 h 408"/>
                <a:gd name="T44" fmla="*/ 101 w 263"/>
                <a:gd name="T45" fmla="*/ 370 h 408"/>
                <a:gd name="T46" fmla="*/ 105 w 263"/>
                <a:gd name="T47" fmla="*/ 373 h 408"/>
                <a:gd name="T48" fmla="*/ 129 w 263"/>
                <a:gd name="T49" fmla="*/ 386 h 408"/>
                <a:gd name="T50" fmla="*/ 143 w 263"/>
                <a:gd name="T51" fmla="*/ 405 h 408"/>
                <a:gd name="T52" fmla="*/ 186 w 263"/>
                <a:gd name="T53" fmla="*/ 407 h 408"/>
                <a:gd name="T54" fmla="*/ 177 w 263"/>
                <a:gd name="T55" fmla="*/ 395 h 408"/>
                <a:gd name="T56" fmla="*/ 182 w 263"/>
                <a:gd name="T57" fmla="*/ 383 h 408"/>
                <a:gd name="T58" fmla="*/ 172 w 263"/>
                <a:gd name="T59" fmla="*/ 372 h 408"/>
                <a:gd name="T60" fmla="*/ 168 w 263"/>
                <a:gd name="T61" fmla="*/ 357 h 408"/>
                <a:gd name="T62" fmla="*/ 151 w 263"/>
                <a:gd name="T63" fmla="*/ 341 h 408"/>
                <a:gd name="T64" fmla="*/ 147 w 263"/>
                <a:gd name="T65" fmla="*/ 321 h 408"/>
                <a:gd name="T66" fmla="*/ 158 w 263"/>
                <a:gd name="T67" fmla="*/ 309 h 408"/>
                <a:gd name="T68" fmla="*/ 171 w 263"/>
                <a:gd name="T69" fmla="*/ 315 h 408"/>
                <a:gd name="T70" fmla="*/ 187 w 263"/>
                <a:gd name="T71" fmla="*/ 308 h 408"/>
                <a:gd name="T72" fmla="*/ 197 w 263"/>
                <a:gd name="T73" fmla="*/ 311 h 408"/>
                <a:gd name="T74" fmla="*/ 209 w 263"/>
                <a:gd name="T75" fmla="*/ 307 h 408"/>
                <a:gd name="T76" fmla="*/ 199 w 263"/>
                <a:gd name="T77" fmla="*/ 286 h 408"/>
                <a:gd name="T78" fmla="*/ 184 w 263"/>
                <a:gd name="T79" fmla="*/ 265 h 408"/>
                <a:gd name="T80" fmla="*/ 156 w 263"/>
                <a:gd name="T81" fmla="*/ 243 h 408"/>
                <a:gd name="T82" fmla="*/ 155 w 263"/>
                <a:gd name="T83" fmla="*/ 218 h 408"/>
                <a:gd name="T84" fmla="*/ 165 w 263"/>
                <a:gd name="T85" fmla="*/ 199 h 408"/>
                <a:gd name="T86" fmla="*/ 184 w 263"/>
                <a:gd name="T87" fmla="*/ 172 h 408"/>
                <a:gd name="T88" fmla="*/ 200 w 263"/>
                <a:gd name="T89" fmla="*/ 171 h 408"/>
                <a:gd name="T90" fmla="*/ 225 w 263"/>
                <a:gd name="T91" fmla="*/ 156 h 408"/>
                <a:gd name="T92" fmla="*/ 231 w 263"/>
                <a:gd name="T93" fmla="*/ 151 h 408"/>
                <a:gd name="T94" fmla="*/ 244 w 263"/>
                <a:gd name="T95" fmla="*/ 145 h 408"/>
                <a:gd name="T96" fmla="*/ 242 w 263"/>
                <a:gd name="T97" fmla="*/ 131 h 408"/>
                <a:gd name="T98" fmla="*/ 242 w 263"/>
                <a:gd name="T99" fmla="*/ 114 h 408"/>
                <a:gd name="T100" fmla="*/ 230 w 263"/>
                <a:gd name="T101" fmla="*/ 98 h 408"/>
                <a:gd name="T102" fmla="*/ 233 w 263"/>
                <a:gd name="T103" fmla="*/ 85 h 408"/>
                <a:gd name="T104" fmla="*/ 228 w 263"/>
                <a:gd name="T105" fmla="*/ 72 h 408"/>
                <a:gd name="T106" fmla="*/ 230 w 263"/>
                <a:gd name="T107" fmla="*/ 61 h 408"/>
                <a:gd name="T108" fmla="*/ 232 w 263"/>
                <a:gd name="T109" fmla="*/ 57 h 408"/>
                <a:gd name="T110" fmla="*/ 232 w 263"/>
                <a:gd name="T111" fmla="*/ 43 h 408"/>
                <a:gd name="T112" fmla="*/ 233 w 263"/>
                <a:gd name="T113" fmla="*/ 33 h 408"/>
                <a:gd name="T114" fmla="*/ 242 w 263"/>
                <a:gd name="T115" fmla="*/ 27 h 408"/>
                <a:gd name="T116" fmla="*/ 243 w 263"/>
                <a:gd name="T117" fmla="*/ 21 h 40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63"/>
                <a:gd name="T178" fmla="*/ 0 h 408"/>
                <a:gd name="T179" fmla="*/ 263 w 263"/>
                <a:gd name="T180" fmla="*/ 408 h 40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63" h="408">
                  <a:moveTo>
                    <a:pt x="206" y="15"/>
                  </a:moveTo>
                  <a:lnTo>
                    <a:pt x="175" y="3"/>
                  </a:lnTo>
                  <a:lnTo>
                    <a:pt x="154" y="0"/>
                  </a:lnTo>
                  <a:lnTo>
                    <a:pt x="136" y="7"/>
                  </a:lnTo>
                  <a:lnTo>
                    <a:pt x="130" y="18"/>
                  </a:lnTo>
                  <a:lnTo>
                    <a:pt x="128" y="29"/>
                  </a:lnTo>
                  <a:lnTo>
                    <a:pt x="127" y="41"/>
                  </a:lnTo>
                  <a:lnTo>
                    <a:pt x="123" y="50"/>
                  </a:lnTo>
                  <a:lnTo>
                    <a:pt x="112" y="60"/>
                  </a:lnTo>
                  <a:lnTo>
                    <a:pt x="100" y="64"/>
                  </a:lnTo>
                  <a:lnTo>
                    <a:pt x="87" y="63"/>
                  </a:lnTo>
                  <a:lnTo>
                    <a:pt x="73" y="59"/>
                  </a:lnTo>
                  <a:lnTo>
                    <a:pt x="45" y="48"/>
                  </a:lnTo>
                  <a:lnTo>
                    <a:pt x="17" y="46"/>
                  </a:lnTo>
                  <a:lnTo>
                    <a:pt x="23" y="50"/>
                  </a:lnTo>
                  <a:lnTo>
                    <a:pt x="26" y="59"/>
                  </a:lnTo>
                  <a:lnTo>
                    <a:pt x="29" y="64"/>
                  </a:lnTo>
                  <a:lnTo>
                    <a:pt x="34" y="69"/>
                  </a:lnTo>
                  <a:lnTo>
                    <a:pt x="37" y="86"/>
                  </a:lnTo>
                  <a:lnTo>
                    <a:pt x="37" y="103"/>
                  </a:lnTo>
                  <a:lnTo>
                    <a:pt x="40" y="118"/>
                  </a:lnTo>
                  <a:lnTo>
                    <a:pt x="39" y="133"/>
                  </a:lnTo>
                  <a:lnTo>
                    <a:pt x="39" y="137"/>
                  </a:lnTo>
                  <a:lnTo>
                    <a:pt x="36" y="140"/>
                  </a:lnTo>
                  <a:lnTo>
                    <a:pt x="28" y="145"/>
                  </a:lnTo>
                  <a:lnTo>
                    <a:pt x="22" y="153"/>
                  </a:lnTo>
                  <a:lnTo>
                    <a:pt x="21" y="161"/>
                  </a:lnTo>
                  <a:lnTo>
                    <a:pt x="20" y="169"/>
                  </a:lnTo>
                  <a:lnTo>
                    <a:pt x="17" y="175"/>
                  </a:lnTo>
                  <a:lnTo>
                    <a:pt x="12" y="181"/>
                  </a:lnTo>
                  <a:lnTo>
                    <a:pt x="7" y="188"/>
                  </a:lnTo>
                  <a:lnTo>
                    <a:pt x="4" y="196"/>
                  </a:lnTo>
                  <a:lnTo>
                    <a:pt x="4" y="201"/>
                  </a:lnTo>
                  <a:lnTo>
                    <a:pt x="3" y="206"/>
                  </a:lnTo>
                  <a:lnTo>
                    <a:pt x="2" y="207"/>
                  </a:lnTo>
                  <a:lnTo>
                    <a:pt x="1" y="207"/>
                  </a:lnTo>
                  <a:lnTo>
                    <a:pt x="0" y="210"/>
                  </a:lnTo>
                  <a:lnTo>
                    <a:pt x="2" y="213"/>
                  </a:lnTo>
                  <a:lnTo>
                    <a:pt x="13" y="219"/>
                  </a:lnTo>
                  <a:lnTo>
                    <a:pt x="22" y="228"/>
                  </a:lnTo>
                  <a:lnTo>
                    <a:pt x="25" y="234"/>
                  </a:lnTo>
                  <a:lnTo>
                    <a:pt x="24" y="241"/>
                  </a:lnTo>
                  <a:lnTo>
                    <a:pt x="22" y="244"/>
                  </a:lnTo>
                  <a:lnTo>
                    <a:pt x="19" y="246"/>
                  </a:lnTo>
                  <a:lnTo>
                    <a:pt x="17" y="248"/>
                  </a:lnTo>
                  <a:lnTo>
                    <a:pt x="15" y="250"/>
                  </a:lnTo>
                  <a:lnTo>
                    <a:pt x="12" y="255"/>
                  </a:lnTo>
                  <a:lnTo>
                    <a:pt x="12" y="260"/>
                  </a:lnTo>
                  <a:lnTo>
                    <a:pt x="15" y="264"/>
                  </a:lnTo>
                  <a:lnTo>
                    <a:pt x="20" y="265"/>
                  </a:lnTo>
                  <a:lnTo>
                    <a:pt x="21" y="267"/>
                  </a:lnTo>
                  <a:lnTo>
                    <a:pt x="22" y="267"/>
                  </a:lnTo>
                  <a:lnTo>
                    <a:pt x="22" y="271"/>
                  </a:lnTo>
                  <a:lnTo>
                    <a:pt x="22" y="275"/>
                  </a:lnTo>
                  <a:lnTo>
                    <a:pt x="25" y="278"/>
                  </a:lnTo>
                  <a:lnTo>
                    <a:pt x="27" y="281"/>
                  </a:lnTo>
                  <a:lnTo>
                    <a:pt x="29" y="284"/>
                  </a:lnTo>
                  <a:lnTo>
                    <a:pt x="28" y="286"/>
                  </a:lnTo>
                  <a:lnTo>
                    <a:pt x="26" y="288"/>
                  </a:lnTo>
                  <a:lnTo>
                    <a:pt x="25" y="290"/>
                  </a:lnTo>
                  <a:lnTo>
                    <a:pt x="24" y="292"/>
                  </a:lnTo>
                  <a:lnTo>
                    <a:pt x="24" y="294"/>
                  </a:lnTo>
                  <a:lnTo>
                    <a:pt x="27" y="296"/>
                  </a:lnTo>
                  <a:lnTo>
                    <a:pt x="30" y="297"/>
                  </a:lnTo>
                  <a:lnTo>
                    <a:pt x="32" y="300"/>
                  </a:lnTo>
                  <a:lnTo>
                    <a:pt x="35" y="302"/>
                  </a:lnTo>
                  <a:lnTo>
                    <a:pt x="32" y="309"/>
                  </a:lnTo>
                  <a:lnTo>
                    <a:pt x="26" y="315"/>
                  </a:lnTo>
                  <a:lnTo>
                    <a:pt x="25" y="319"/>
                  </a:lnTo>
                  <a:lnTo>
                    <a:pt x="27" y="323"/>
                  </a:lnTo>
                  <a:lnTo>
                    <a:pt x="27" y="324"/>
                  </a:lnTo>
                  <a:lnTo>
                    <a:pt x="27" y="325"/>
                  </a:lnTo>
                  <a:lnTo>
                    <a:pt x="28" y="326"/>
                  </a:lnTo>
                  <a:lnTo>
                    <a:pt x="29" y="327"/>
                  </a:lnTo>
                  <a:lnTo>
                    <a:pt x="30" y="332"/>
                  </a:lnTo>
                  <a:lnTo>
                    <a:pt x="33" y="337"/>
                  </a:lnTo>
                  <a:lnTo>
                    <a:pt x="47" y="342"/>
                  </a:lnTo>
                  <a:lnTo>
                    <a:pt x="57" y="354"/>
                  </a:lnTo>
                  <a:lnTo>
                    <a:pt x="61" y="356"/>
                  </a:lnTo>
                  <a:lnTo>
                    <a:pt x="66" y="357"/>
                  </a:lnTo>
                  <a:lnTo>
                    <a:pt x="67" y="358"/>
                  </a:lnTo>
                  <a:lnTo>
                    <a:pt x="68" y="359"/>
                  </a:lnTo>
                  <a:lnTo>
                    <a:pt x="70" y="364"/>
                  </a:lnTo>
                  <a:lnTo>
                    <a:pt x="75" y="368"/>
                  </a:lnTo>
                  <a:lnTo>
                    <a:pt x="80" y="367"/>
                  </a:lnTo>
                  <a:lnTo>
                    <a:pt x="85" y="365"/>
                  </a:lnTo>
                  <a:lnTo>
                    <a:pt x="86" y="364"/>
                  </a:lnTo>
                  <a:lnTo>
                    <a:pt x="86" y="363"/>
                  </a:lnTo>
                  <a:lnTo>
                    <a:pt x="88" y="363"/>
                  </a:lnTo>
                  <a:lnTo>
                    <a:pt x="90" y="364"/>
                  </a:lnTo>
                  <a:lnTo>
                    <a:pt x="96" y="366"/>
                  </a:lnTo>
                  <a:lnTo>
                    <a:pt x="101" y="370"/>
                  </a:lnTo>
                  <a:lnTo>
                    <a:pt x="102" y="370"/>
                  </a:lnTo>
                  <a:lnTo>
                    <a:pt x="103" y="371"/>
                  </a:lnTo>
                  <a:lnTo>
                    <a:pt x="104" y="372"/>
                  </a:lnTo>
                  <a:lnTo>
                    <a:pt x="105" y="373"/>
                  </a:lnTo>
                  <a:lnTo>
                    <a:pt x="111" y="378"/>
                  </a:lnTo>
                  <a:lnTo>
                    <a:pt x="117" y="383"/>
                  </a:lnTo>
                  <a:lnTo>
                    <a:pt x="123" y="386"/>
                  </a:lnTo>
                  <a:lnTo>
                    <a:pt x="129" y="386"/>
                  </a:lnTo>
                  <a:lnTo>
                    <a:pt x="131" y="388"/>
                  </a:lnTo>
                  <a:lnTo>
                    <a:pt x="132" y="389"/>
                  </a:lnTo>
                  <a:lnTo>
                    <a:pt x="136" y="398"/>
                  </a:lnTo>
                  <a:lnTo>
                    <a:pt x="143" y="405"/>
                  </a:lnTo>
                  <a:lnTo>
                    <a:pt x="159" y="408"/>
                  </a:lnTo>
                  <a:lnTo>
                    <a:pt x="175" y="406"/>
                  </a:lnTo>
                  <a:lnTo>
                    <a:pt x="180" y="408"/>
                  </a:lnTo>
                  <a:lnTo>
                    <a:pt x="186" y="407"/>
                  </a:lnTo>
                  <a:lnTo>
                    <a:pt x="185" y="407"/>
                  </a:lnTo>
                  <a:lnTo>
                    <a:pt x="180" y="404"/>
                  </a:lnTo>
                  <a:lnTo>
                    <a:pt x="177" y="400"/>
                  </a:lnTo>
                  <a:lnTo>
                    <a:pt x="177" y="395"/>
                  </a:lnTo>
                  <a:lnTo>
                    <a:pt x="180" y="392"/>
                  </a:lnTo>
                  <a:lnTo>
                    <a:pt x="181" y="387"/>
                  </a:lnTo>
                  <a:lnTo>
                    <a:pt x="182" y="383"/>
                  </a:lnTo>
                  <a:lnTo>
                    <a:pt x="178" y="382"/>
                  </a:lnTo>
                  <a:lnTo>
                    <a:pt x="173" y="381"/>
                  </a:lnTo>
                  <a:lnTo>
                    <a:pt x="173" y="376"/>
                  </a:lnTo>
                  <a:lnTo>
                    <a:pt x="172" y="372"/>
                  </a:lnTo>
                  <a:lnTo>
                    <a:pt x="173" y="366"/>
                  </a:lnTo>
                  <a:lnTo>
                    <a:pt x="174" y="361"/>
                  </a:lnTo>
                  <a:lnTo>
                    <a:pt x="171" y="359"/>
                  </a:lnTo>
                  <a:lnTo>
                    <a:pt x="168" y="357"/>
                  </a:lnTo>
                  <a:lnTo>
                    <a:pt x="164" y="352"/>
                  </a:lnTo>
                  <a:lnTo>
                    <a:pt x="160" y="347"/>
                  </a:lnTo>
                  <a:lnTo>
                    <a:pt x="156" y="344"/>
                  </a:lnTo>
                  <a:lnTo>
                    <a:pt x="151" y="341"/>
                  </a:lnTo>
                  <a:lnTo>
                    <a:pt x="145" y="334"/>
                  </a:lnTo>
                  <a:lnTo>
                    <a:pt x="144" y="323"/>
                  </a:lnTo>
                  <a:lnTo>
                    <a:pt x="145" y="322"/>
                  </a:lnTo>
                  <a:lnTo>
                    <a:pt x="147" y="321"/>
                  </a:lnTo>
                  <a:lnTo>
                    <a:pt x="150" y="319"/>
                  </a:lnTo>
                  <a:lnTo>
                    <a:pt x="154" y="317"/>
                  </a:lnTo>
                  <a:lnTo>
                    <a:pt x="156" y="313"/>
                  </a:lnTo>
                  <a:lnTo>
                    <a:pt x="158" y="309"/>
                  </a:lnTo>
                  <a:lnTo>
                    <a:pt x="159" y="309"/>
                  </a:lnTo>
                  <a:lnTo>
                    <a:pt x="160" y="309"/>
                  </a:lnTo>
                  <a:lnTo>
                    <a:pt x="165" y="314"/>
                  </a:lnTo>
                  <a:lnTo>
                    <a:pt x="171" y="315"/>
                  </a:lnTo>
                  <a:lnTo>
                    <a:pt x="178" y="312"/>
                  </a:lnTo>
                  <a:lnTo>
                    <a:pt x="186" y="309"/>
                  </a:lnTo>
                  <a:lnTo>
                    <a:pt x="187" y="308"/>
                  </a:lnTo>
                  <a:lnTo>
                    <a:pt x="187" y="307"/>
                  </a:lnTo>
                  <a:lnTo>
                    <a:pt x="191" y="307"/>
                  </a:lnTo>
                  <a:lnTo>
                    <a:pt x="195" y="307"/>
                  </a:lnTo>
                  <a:lnTo>
                    <a:pt x="197" y="311"/>
                  </a:lnTo>
                  <a:lnTo>
                    <a:pt x="200" y="312"/>
                  </a:lnTo>
                  <a:lnTo>
                    <a:pt x="205" y="312"/>
                  </a:lnTo>
                  <a:lnTo>
                    <a:pt x="209" y="310"/>
                  </a:lnTo>
                  <a:lnTo>
                    <a:pt x="209" y="307"/>
                  </a:lnTo>
                  <a:lnTo>
                    <a:pt x="208" y="304"/>
                  </a:lnTo>
                  <a:lnTo>
                    <a:pt x="203" y="296"/>
                  </a:lnTo>
                  <a:lnTo>
                    <a:pt x="200" y="287"/>
                  </a:lnTo>
                  <a:lnTo>
                    <a:pt x="199" y="286"/>
                  </a:lnTo>
                  <a:lnTo>
                    <a:pt x="198" y="285"/>
                  </a:lnTo>
                  <a:lnTo>
                    <a:pt x="194" y="278"/>
                  </a:lnTo>
                  <a:lnTo>
                    <a:pt x="190" y="272"/>
                  </a:lnTo>
                  <a:lnTo>
                    <a:pt x="184" y="265"/>
                  </a:lnTo>
                  <a:lnTo>
                    <a:pt x="177" y="259"/>
                  </a:lnTo>
                  <a:lnTo>
                    <a:pt x="166" y="252"/>
                  </a:lnTo>
                  <a:lnTo>
                    <a:pt x="157" y="244"/>
                  </a:lnTo>
                  <a:lnTo>
                    <a:pt x="156" y="243"/>
                  </a:lnTo>
                  <a:lnTo>
                    <a:pt x="155" y="242"/>
                  </a:lnTo>
                  <a:lnTo>
                    <a:pt x="152" y="232"/>
                  </a:lnTo>
                  <a:lnTo>
                    <a:pt x="154" y="222"/>
                  </a:lnTo>
                  <a:lnTo>
                    <a:pt x="155" y="218"/>
                  </a:lnTo>
                  <a:lnTo>
                    <a:pt x="157" y="215"/>
                  </a:lnTo>
                  <a:lnTo>
                    <a:pt x="159" y="209"/>
                  </a:lnTo>
                  <a:lnTo>
                    <a:pt x="161" y="202"/>
                  </a:lnTo>
                  <a:lnTo>
                    <a:pt x="165" y="199"/>
                  </a:lnTo>
                  <a:lnTo>
                    <a:pt x="169" y="196"/>
                  </a:lnTo>
                  <a:lnTo>
                    <a:pt x="174" y="187"/>
                  </a:lnTo>
                  <a:lnTo>
                    <a:pt x="177" y="177"/>
                  </a:lnTo>
                  <a:lnTo>
                    <a:pt x="184" y="172"/>
                  </a:lnTo>
                  <a:lnTo>
                    <a:pt x="193" y="174"/>
                  </a:lnTo>
                  <a:lnTo>
                    <a:pt x="195" y="175"/>
                  </a:lnTo>
                  <a:lnTo>
                    <a:pt x="196" y="174"/>
                  </a:lnTo>
                  <a:lnTo>
                    <a:pt x="200" y="171"/>
                  </a:lnTo>
                  <a:lnTo>
                    <a:pt x="205" y="168"/>
                  </a:lnTo>
                  <a:lnTo>
                    <a:pt x="214" y="163"/>
                  </a:lnTo>
                  <a:lnTo>
                    <a:pt x="223" y="158"/>
                  </a:lnTo>
                  <a:lnTo>
                    <a:pt x="225" y="156"/>
                  </a:lnTo>
                  <a:lnTo>
                    <a:pt x="228" y="154"/>
                  </a:lnTo>
                  <a:lnTo>
                    <a:pt x="229" y="152"/>
                  </a:lnTo>
                  <a:lnTo>
                    <a:pt x="230" y="151"/>
                  </a:lnTo>
                  <a:lnTo>
                    <a:pt x="231" y="151"/>
                  </a:lnTo>
                  <a:lnTo>
                    <a:pt x="237" y="147"/>
                  </a:lnTo>
                  <a:lnTo>
                    <a:pt x="243" y="146"/>
                  </a:lnTo>
                  <a:lnTo>
                    <a:pt x="244" y="145"/>
                  </a:lnTo>
                  <a:lnTo>
                    <a:pt x="246" y="144"/>
                  </a:lnTo>
                  <a:lnTo>
                    <a:pt x="246" y="137"/>
                  </a:lnTo>
                  <a:lnTo>
                    <a:pt x="242" y="132"/>
                  </a:lnTo>
                  <a:lnTo>
                    <a:pt x="242" y="131"/>
                  </a:lnTo>
                  <a:lnTo>
                    <a:pt x="242" y="130"/>
                  </a:lnTo>
                  <a:lnTo>
                    <a:pt x="239" y="126"/>
                  </a:lnTo>
                  <a:lnTo>
                    <a:pt x="238" y="121"/>
                  </a:lnTo>
                  <a:lnTo>
                    <a:pt x="242" y="114"/>
                  </a:lnTo>
                  <a:lnTo>
                    <a:pt x="246" y="105"/>
                  </a:lnTo>
                  <a:lnTo>
                    <a:pt x="240" y="103"/>
                  </a:lnTo>
                  <a:lnTo>
                    <a:pt x="233" y="102"/>
                  </a:lnTo>
                  <a:lnTo>
                    <a:pt x="230" y="98"/>
                  </a:lnTo>
                  <a:lnTo>
                    <a:pt x="231" y="93"/>
                  </a:lnTo>
                  <a:lnTo>
                    <a:pt x="232" y="93"/>
                  </a:lnTo>
                  <a:lnTo>
                    <a:pt x="233" y="85"/>
                  </a:lnTo>
                  <a:lnTo>
                    <a:pt x="231" y="77"/>
                  </a:lnTo>
                  <a:lnTo>
                    <a:pt x="230" y="75"/>
                  </a:lnTo>
                  <a:lnTo>
                    <a:pt x="228" y="74"/>
                  </a:lnTo>
                  <a:lnTo>
                    <a:pt x="228" y="72"/>
                  </a:lnTo>
                  <a:lnTo>
                    <a:pt x="228" y="70"/>
                  </a:lnTo>
                  <a:lnTo>
                    <a:pt x="228" y="67"/>
                  </a:lnTo>
                  <a:lnTo>
                    <a:pt x="229" y="63"/>
                  </a:lnTo>
                  <a:lnTo>
                    <a:pt x="230" y="61"/>
                  </a:lnTo>
                  <a:lnTo>
                    <a:pt x="231" y="59"/>
                  </a:lnTo>
                  <a:lnTo>
                    <a:pt x="231" y="58"/>
                  </a:lnTo>
                  <a:lnTo>
                    <a:pt x="231" y="57"/>
                  </a:lnTo>
                  <a:lnTo>
                    <a:pt x="232" y="57"/>
                  </a:lnTo>
                  <a:lnTo>
                    <a:pt x="232" y="56"/>
                  </a:lnTo>
                  <a:lnTo>
                    <a:pt x="233" y="50"/>
                  </a:lnTo>
                  <a:lnTo>
                    <a:pt x="233" y="44"/>
                  </a:lnTo>
                  <a:lnTo>
                    <a:pt x="232" y="43"/>
                  </a:lnTo>
                  <a:lnTo>
                    <a:pt x="230" y="42"/>
                  </a:lnTo>
                  <a:lnTo>
                    <a:pt x="229" y="40"/>
                  </a:lnTo>
                  <a:lnTo>
                    <a:pt x="230" y="38"/>
                  </a:lnTo>
                  <a:lnTo>
                    <a:pt x="233" y="33"/>
                  </a:lnTo>
                  <a:lnTo>
                    <a:pt x="238" y="30"/>
                  </a:lnTo>
                  <a:lnTo>
                    <a:pt x="239" y="29"/>
                  </a:lnTo>
                  <a:lnTo>
                    <a:pt x="241" y="28"/>
                  </a:lnTo>
                  <a:lnTo>
                    <a:pt x="242" y="27"/>
                  </a:lnTo>
                  <a:lnTo>
                    <a:pt x="242" y="26"/>
                  </a:lnTo>
                  <a:lnTo>
                    <a:pt x="243" y="24"/>
                  </a:lnTo>
                  <a:lnTo>
                    <a:pt x="244" y="21"/>
                  </a:lnTo>
                  <a:lnTo>
                    <a:pt x="243" y="21"/>
                  </a:lnTo>
                  <a:lnTo>
                    <a:pt x="263" y="72"/>
                  </a:lnTo>
                </a:path>
              </a:pathLst>
            </a:custGeom>
            <a:solidFill>
              <a:srgbClr val="009900"/>
            </a:solidFill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CO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289" name="Freeform 26"/>
            <p:cNvSpPr>
              <a:spLocks/>
            </p:cNvSpPr>
            <p:nvPr/>
          </p:nvSpPr>
          <p:spPr bwMode="auto">
            <a:xfrm>
              <a:off x="876" y="1524"/>
              <a:ext cx="350" cy="654"/>
            </a:xfrm>
            <a:custGeom>
              <a:avLst/>
              <a:gdLst>
                <a:gd name="T0" fmla="*/ 8 w 1227"/>
                <a:gd name="T1" fmla="*/ 6 h 2378"/>
                <a:gd name="T2" fmla="*/ 8 w 1227"/>
                <a:gd name="T3" fmla="*/ 7 h 2378"/>
                <a:gd name="T4" fmla="*/ 8 w 1227"/>
                <a:gd name="T5" fmla="*/ 8 h 2378"/>
                <a:gd name="T6" fmla="*/ 8 w 1227"/>
                <a:gd name="T7" fmla="*/ 8 h 2378"/>
                <a:gd name="T8" fmla="*/ 8 w 1227"/>
                <a:gd name="T9" fmla="*/ 10 h 2378"/>
                <a:gd name="T10" fmla="*/ 8 w 1227"/>
                <a:gd name="T11" fmla="*/ 10 h 2378"/>
                <a:gd name="T12" fmla="*/ 8 w 1227"/>
                <a:gd name="T13" fmla="*/ 10 h 2378"/>
                <a:gd name="T14" fmla="*/ 8 w 1227"/>
                <a:gd name="T15" fmla="*/ 12 h 2378"/>
                <a:gd name="T16" fmla="*/ 7 w 1227"/>
                <a:gd name="T17" fmla="*/ 12 h 2378"/>
                <a:gd name="T18" fmla="*/ 7 w 1227"/>
                <a:gd name="T19" fmla="*/ 13 h 2378"/>
                <a:gd name="T20" fmla="*/ 6 w 1227"/>
                <a:gd name="T21" fmla="*/ 13 h 2378"/>
                <a:gd name="T22" fmla="*/ 5 w 1227"/>
                <a:gd name="T23" fmla="*/ 13 h 2378"/>
                <a:gd name="T24" fmla="*/ 5 w 1227"/>
                <a:gd name="T25" fmla="*/ 12 h 2378"/>
                <a:gd name="T26" fmla="*/ 5 w 1227"/>
                <a:gd name="T27" fmla="*/ 12 h 2378"/>
                <a:gd name="T28" fmla="*/ 5 w 1227"/>
                <a:gd name="T29" fmla="*/ 11 h 2378"/>
                <a:gd name="T30" fmla="*/ 5 w 1227"/>
                <a:gd name="T31" fmla="*/ 11 h 2378"/>
                <a:gd name="T32" fmla="*/ 4 w 1227"/>
                <a:gd name="T33" fmla="*/ 10 h 2378"/>
                <a:gd name="T34" fmla="*/ 4 w 1227"/>
                <a:gd name="T35" fmla="*/ 9 h 2378"/>
                <a:gd name="T36" fmla="*/ 4 w 1227"/>
                <a:gd name="T37" fmla="*/ 9 h 2378"/>
                <a:gd name="T38" fmla="*/ 5 w 1227"/>
                <a:gd name="T39" fmla="*/ 8 h 2378"/>
                <a:gd name="T40" fmla="*/ 5 w 1227"/>
                <a:gd name="T41" fmla="*/ 7 h 2378"/>
                <a:gd name="T42" fmla="*/ 4 w 1227"/>
                <a:gd name="T43" fmla="*/ 6 h 2378"/>
                <a:gd name="T44" fmla="*/ 4 w 1227"/>
                <a:gd name="T45" fmla="*/ 6 h 2378"/>
                <a:gd name="T46" fmla="*/ 3 w 1227"/>
                <a:gd name="T47" fmla="*/ 6 h 2378"/>
                <a:gd name="T48" fmla="*/ 3 w 1227"/>
                <a:gd name="T49" fmla="*/ 5 h 2378"/>
                <a:gd name="T50" fmla="*/ 3 w 1227"/>
                <a:gd name="T51" fmla="*/ 4 h 2378"/>
                <a:gd name="T52" fmla="*/ 2 w 1227"/>
                <a:gd name="T53" fmla="*/ 4 h 2378"/>
                <a:gd name="T54" fmla="*/ 2 w 1227"/>
                <a:gd name="T55" fmla="*/ 4 h 2378"/>
                <a:gd name="T56" fmla="*/ 1 w 1227"/>
                <a:gd name="T57" fmla="*/ 4 h 2378"/>
                <a:gd name="T58" fmla="*/ 2 w 1227"/>
                <a:gd name="T59" fmla="*/ 3 h 2378"/>
                <a:gd name="T60" fmla="*/ 1 w 1227"/>
                <a:gd name="T61" fmla="*/ 3 h 2378"/>
                <a:gd name="T62" fmla="*/ 1 w 1227"/>
                <a:gd name="T63" fmla="*/ 2 h 2378"/>
                <a:gd name="T64" fmla="*/ 0 w 1227"/>
                <a:gd name="T65" fmla="*/ 2 h 2378"/>
                <a:gd name="T66" fmla="*/ 0 w 1227"/>
                <a:gd name="T67" fmla="*/ 2 h 2378"/>
                <a:gd name="T68" fmla="*/ 1 w 1227"/>
                <a:gd name="T69" fmla="*/ 1 h 2378"/>
                <a:gd name="T70" fmla="*/ 2 w 1227"/>
                <a:gd name="T71" fmla="*/ 0 h 2378"/>
                <a:gd name="T72" fmla="*/ 2 w 1227"/>
                <a:gd name="T73" fmla="*/ 1 h 2378"/>
                <a:gd name="T74" fmla="*/ 2 w 1227"/>
                <a:gd name="T75" fmla="*/ 1 h 2378"/>
                <a:gd name="T76" fmla="*/ 3 w 1227"/>
                <a:gd name="T77" fmla="*/ 1 h 2378"/>
                <a:gd name="T78" fmla="*/ 3 w 1227"/>
                <a:gd name="T79" fmla="*/ 2 h 2378"/>
                <a:gd name="T80" fmla="*/ 3 w 1227"/>
                <a:gd name="T81" fmla="*/ 2 h 2378"/>
                <a:gd name="T82" fmla="*/ 4 w 1227"/>
                <a:gd name="T83" fmla="*/ 2 h 2378"/>
                <a:gd name="T84" fmla="*/ 4 w 1227"/>
                <a:gd name="T85" fmla="*/ 3 h 2378"/>
                <a:gd name="T86" fmla="*/ 4 w 1227"/>
                <a:gd name="T87" fmla="*/ 3 h 2378"/>
                <a:gd name="T88" fmla="*/ 4 w 1227"/>
                <a:gd name="T89" fmla="*/ 4 h 2378"/>
                <a:gd name="T90" fmla="*/ 4 w 1227"/>
                <a:gd name="T91" fmla="*/ 4 h 2378"/>
                <a:gd name="T92" fmla="*/ 4 w 1227"/>
                <a:gd name="T93" fmla="*/ 4 h 2378"/>
                <a:gd name="T94" fmla="*/ 4 w 1227"/>
                <a:gd name="T95" fmla="*/ 5 h 2378"/>
                <a:gd name="T96" fmla="*/ 5 w 1227"/>
                <a:gd name="T97" fmla="*/ 5 h 2378"/>
                <a:gd name="T98" fmla="*/ 5 w 1227"/>
                <a:gd name="T99" fmla="*/ 6 h 2378"/>
                <a:gd name="T100" fmla="*/ 6 w 1227"/>
                <a:gd name="T101" fmla="*/ 6 h 2378"/>
                <a:gd name="T102" fmla="*/ 6 w 1227"/>
                <a:gd name="T103" fmla="*/ 6 h 2378"/>
                <a:gd name="T104" fmla="*/ 7 w 1227"/>
                <a:gd name="T105" fmla="*/ 6 h 237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27"/>
                <a:gd name="T160" fmla="*/ 0 h 2378"/>
                <a:gd name="T161" fmla="*/ 1227 w 1227"/>
                <a:gd name="T162" fmla="*/ 2378 h 237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27" h="2378">
                  <a:moveTo>
                    <a:pt x="1115" y="1070"/>
                  </a:moveTo>
                  <a:lnTo>
                    <a:pt x="1128" y="1085"/>
                  </a:lnTo>
                  <a:lnTo>
                    <a:pt x="1144" y="1096"/>
                  </a:lnTo>
                  <a:lnTo>
                    <a:pt x="1147" y="1098"/>
                  </a:lnTo>
                  <a:lnTo>
                    <a:pt x="1150" y="1098"/>
                  </a:lnTo>
                  <a:lnTo>
                    <a:pt x="1159" y="1102"/>
                  </a:lnTo>
                  <a:lnTo>
                    <a:pt x="1167" y="1107"/>
                  </a:lnTo>
                  <a:lnTo>
                    <a:pt x="1170" y="1135"/>
                  </a:lnTo>
                  <a:lnTo>
                    <a:pt x="1151" y="1158"/>
                  </a:lnTo>
                  <a:lnTo>
                    <a:pt x="1145" y="1171"/>
                  </a:lnTo>
                  <a:lnTo>
                    <a:pt x="1148" y="1186"/>
                  </a:lnTo>
                  <a:lnTo>
                    <a:pt x="1169" y="1216"/>
                  </a:lnTo>
                  <a:lnTo>
                    <a:pt x="1186" y="1246"/>
                  </a:lnTo>
                  <a:lnTo>
                    <a:pt x="1189" y="1249"/>
                  </a:lnTo>
                  <a:lnTo>
                    <a:pt x="1194" y="1249"/>
                  </a:lnTo>
                  <a:lnTo>
                    <a:pt x="1192" y="1279"/>
                  </a:lnTo>
                  <a:lnTo>
                    <a:pt x="1194" y="1307"/>
                  </a:lnTo>
                  <a:lnTo>
                    <a:pt x="1180" y="1330"/>
                  </a:lnTo>
                  <a:lnTo>
                    <a:pt x="1166" y="1354"/>
                  </a:lnTo>
                  <a:lnTo>
                    <a:pt x="1164" y="1377"/>
                  </a:lnTo>
                  <a:lnTo>
                    <a:pt x="1183" y="1394"/>
                  </a:lnTo>
                  <a:lnTo>
                    <a:pt x="1183" y="1400"/>
                  </a:lnTo>
                  <a:lnTo>
                    <a:pt x="1183" y="1407"/>
                  </a:lnTo>
                  <a:lnTo>
                    <a:pt x="1191" y="1416"/>
                  </a:lnTo>
                  <a:lnTo>
                    <a:pt x="1196" y="1426"/>
                  </a:lnTo>
                  <a:lnTo>
                    <a:pt x="1210" y="1463"/>
                  </a:lnTo>
                  <a:lnTo>
                    <a:pt x="1227" y="1497"/>
                  </a:lnTo>
                  <a:lnTo>
                    <a:pt x="1218" y="1570"/>
                  </a:lnTo>
                  <a:lnTo>
                    <a:pt x="1195" y="1642"/>
                  </a:lnTo>
                  <a:lnTo>
                    <a:pt x="1189" y="1662"/>
                  </a:lnTo>
                  <a:lnTo>
                    <a:pt x="1198" y="1682"/>
                  </a:lnTo>
                  <a:lnTo>
                    <a:pt x="1198" y="1681"/>
                  </a:lnTo>
                  <a:lnTo>
                    <a:pt x="1179" y="1676"/>
                  </a:lnTo>
                  <a:lnTo>
                    <a:pt x="1161" y="1688"/>
                  </a:lnTo>
                  <a:lnTo>
                    <a:pt x="1156" y="1694"/>
                  </a:lnTo>
                  <a:lnTo>
                    <a:pt x="1154" y="1703"/>
                  </a:lnTo>
                  <a:lnTo>
                    <a:pt x="1148" y="1709"/>
                  </a:lnTo>
                  <a:lnTo>
                    <a:pt x="1145" y="1717"/>
                  </a:lnTo>
                  <a:lnTo>
                    <a:pt x="1140" y="1741"/>
                  </a:lnTo>
                  <a:lnTo>
                    <a:pt x="1141" y="1766"/>
                  </a:lnTo>
                  <a:lnTo>
                    <a:pt x="1153" y="1803"/>
                  </a:lnTo>
                  <a:lnTo>
                    <a:pt x="1161" y="1840"/>
                  </a:lnTo>
                  <a:lnTo>
                    <a:pt x="1164" y="1916"/>
                  </a:lnTo>
                  <a:lnTo>
                    <a:pt x="1161" y="1993"/>
                  </a:lnTo>
                  <a:lnTo>
                    <a:pt x="1160" y="2010"/>
                  </a:lnTo>
                  <a:lnTo>
                    <a:pt x="1153" y="2029"/>
                  </a:lnTo>
                  <a:lnTo>
                    <a:pt x="1151" y="2029"/>
                  </a:lnTo>
                  <a:lnTo>
                    <a:pt x="1148" y="2029"/>
                  </a:lnTo>
                  <a:lnTo>
                    <a:pt x="1147" y="2032"/>
                  </a:lnTo>
                  <a:lnTo>
                    <a:pt x="1147" y="2035"/>
                  </a:lnTo>
                  <a:lnTo>
                    <a:pt x="1126" y="2055"/>
                  </a:lnTo>
                  <a:lnTo>
                    <a:pt x="1112" y="2077"/>
                  </a:lnTo>
                  <a:lnTo>
                    <a:pt x="1105" y="2099"/>
                  </a:lnTo>
                  <a:lnTo>
                    <a:pt x="1106" y="2122"/>
                  </a:lnTo>
                  <a:lnTo>
                    <a:pt x="1113" y="2165"/>
                  </a:lnTo>
                  <a:lnTo>
                    <a:pt x="1112" y="2209"/>
                  </a:lnTo>
                  <a:lnTo>
                    <a:pt x="1086" y="2213"/>
                  </a:lnTo>
                  <a:lnTo>
                    <a:pt x="1055" y="2237"/>
                  </a:lnTo>
                  <a:lnTo>
                    <a:pt x="1024" y="2258"/>
                  </a:lnTo>
                  <a:lnTo>
                    <a:pt x="1013" y="2268"/>
                  </a:lnTo>
                  <a:lnTo>
                    <a:pt x="1007" y="2274"/>
                  </a:lnTo>
                  <a:lnTo>
                    <a:pt x="999" y="2274"/>
                  </a:lnTo>
                  <a:lnTo>
                    <a:pt x="995" y="2275"/>
                  </a:lnTo>
                  <a:lnTo>
                    <a:pt x="962" y="2305"/>
                  </a:lnTo>
                  <a:lnTo>
                    <a:pt x="931" y="2337"/>
                  </a:lnTo>
                  <a:lnTo>
                    <a:pt x="925" y="2349"/>
                  </a:lnTo>
                  <a:lnTo>
                    <a:pt x="919" y="2367"/>
                  </a:lnTo>
                  <a:lnTo>
                    <a:pt x="903" y="2378"/>
                  </a:lnTo>
                  <a:lnTo>
                    <a:pt x="881" y="2378"/>
                  </a:lnTo>
                  <a:lnTo>
                    <a:pt x="858" y="2374"/>
                  </a:lnTo>
                  <a:lnTo>
                    <a:pt x="835" y="2374"/>
                  </a:lnTo>
                  <a:lnTo>
                    <a:pt x="826" y="2361"/>
                  </a:lnTo>
                  <a:lnTo>
                    <a:pt x="816" y="2353"/>
                  </a:lnTo>
                  <a:lnTo>
                    <a:pt x="808" y="2261"/>
                  </a:lnTo>
                  <a:lnTo>
                    <a:pt x="816" y="2168"/>
                  </a:lnTo>
                  <a:lnTo>
                    <a:pt x="826" y="2160"/>
                  </a:lnTo>
                  <a:lnTo>
                    <a:pt x="835" y="2153"/>
                  </a:lnTo>
                  <a:lnTo>
                    <a:pt x="835" y="2119"/>
                  </a:lnTo>
                  <a:lnTo>
                    <a:pt x="821" y="2087"/>
                  </a:lnTo>
                  <a:lnTo>
                    <a:pt x="795" y="2100"/>
                  </a:lnTo>
                  <a:lnTo>
                    <a:pt x="770" y="2115"/>
                  </a:lnTo>
                  <a:lnTo>
                    <a:pt x="769" y="2135"/>
                  </a:lnTo>
                  <a:lnTo>
                    <a:pt x="762" y="2150"/>
                  </a:lnTo>
                  <a:lnTo>
                    <a:pt x="731" y="2160"/>
                  </a:lnTo>
                  <a:lnTo>
                    <a:pt x="706" y="2152"/>
                  </a:lnTo>
                  <a:lnTo>
                    <a:pt x="694" y="2112"/>
                  </a:lnTo>
                  <a:lnTo>
                    <a:pt x="697" y="2068"/>
                  </a:lnTo>
                  <a:lnTo>
                    <a:pt x="712" y="2040"/>
                  </a:lnTo>
                  <a:lnTo>
                    <a:pt x="712" y="2007"/>
                  </a:lnTo>
                  <a:lnTo>
                    <a:pt x="724" y="1985"/>
                  </a:lnTo>
                  <a:lnTo>
                    <a:pt x="744" y="1971"/>
                  </a:lnTo>
                  <a:lnTo>
                    <a:pt x="770" y="1946"/>
                  </a:lnTo>
                  <a:lnTo>
                    <a:pt x="773" y="1916"/>
                  </a:lnTo>
                  <a:lnTo>
                    <a:pt x="754" y="1901"/>
                  </a:lnTo>
                  <a:lnTo>
                    <a:pt x="731" y="1887"/>
                  </a:lnTo>
                  <a:lnTo>
                    <a:pt x="725" y="1848"/>
                  </a:lnTo>
                  <a:lnTo>
                    <a:pt x="728" y="1809"/>
                  </a:lnTo>
                  <a:lnTo>
                    <a:pt x="715" y="1782"/>
                  </a:lnTo>
                  <a:lnTo>
                    <a:pt x="696" y="1762"/>
                  </a:lnTo>
                  <a:lnTo>
                    <a:pt x="690" y="1762"/>
                  </a:lnTo>
                  <a:lnTo>
                    <a:pt x="684" y="1760"/>
                  </a:lnTo>
                  <a:lnTo>
                    <a:pt x="668" y="1742"/>
                  </a:lnTo>
                  <a:lnTo>
                    <a:pt x="654" y="1723"/>
                  </a:lnTo>
                  <a:lnTo>
                    <a:pt x="595" y="1667"/>
                  </a:lnTo>
                  <a:lnTo>
                    <a:pt x="525" y="1628"/>
                  </a:lnTo>
                  <a:lnTo>
                    <a:pt x="522" y="1631"/>
                  </a:lnTo>
                  <a:lnTo>
                    <a:pt x="546" y="1609"/>
                  </a:lnTo>
                  <a:lnTo>
                    <a:pt x="559" y="1579"/>
                  </a:lnTo>
                  <a:lnTo>
                    <a:pt x="563" y="1566"/>
                  </a:lnTo>
                  <a:lnTo>
                    <a:pt x="594" y="1564"/>
                  </a:lnTo>
                  <a:lnTo>
                    <a:pt x="626" y="1566"/>
                  </a:lnTo>
                  <a:lnTo>
                    <a:pt x="629" y="1557"/>
                  </a:lnTo>
                  <a:lnTo>
                    <a:pt x="636" y="1556"/>
                  </a:lnTo>
                  <a:lnTo>
                    <a:pt x="658" y="1539"/>
                  </a:lnTo>
                  <a:lnTo>
                    <a:pt x="662" y="1510"/>
                  </a:lnTo>
                  <a:lnTo>
                    <a:pt x="665" y="1505"/>
                  </a:lnTo>
                  <a:lnTo>
                    <a:pt x="668" y="1504"/>
                  </a:lnTo>
                  <a:lnTo>
                    <a:pt x="686" y="1498"/>
                  </a:lnTo>
                  <a:lnTo>
                    <a:pt x="702" y="1489"/>
                  </a:lnTo>
                  <a:lnTo>
                    <a:pt x="713" y="1447"/>
                  </a:lnTo>
                  <a:lnTo>
                    <a:pt x="694" y="1410"/>
                  </a:lnTo>
                  <a:lnTo>
                    <a:pt x="690" y="1379"/>
                  </a:lnTo>
                  <a:lnTo>
                    <a:pt x="676" y="1354"/>
                  </a:lnTo>
                  <a:lnTo>
                    <a:pt x="680" y="1326"/>
                  </a:lnTo>
                  <a:lnTo>
                    <a:pt x="697" y="1304"/>
                  </a:lnTo>
                  <a:lnTo>
                    <a:pt x="697" y="1276"/>
                  </a:lnTo>
                  <a:lnTo>
                    <a:pt x="709" y="1249"/>
                  </a:lnTo>
                  <a:lnTo>
                    <a:pt x="715" y="1207"/>
                  </a:lnTo>
                  <a:lnTo>
                    <a:pt x="687" y="1171"/>
                  </a:lnTo>
                  <a:lnTo>
                    <a:pt x="665" y="1152"/>
                  </a:lnTo>
                  <a:lnTo>
                    <a:pt x="649" y="1130"/>
                  </a:lnTo>
                  <a:lnTo>
                    <a:pt x="642" y="1126"/>
                  </a:lnTo>
                  <a:lnTo>
                    <a:pt x="636" y="1124"/>
                  </a:lnTo>
                  <a:lnTo>
                    <a:pt x="623" y="1104"/>
                  </a:lnTo>
                  <a:lnTo>
                    <a:pt x="603" y="1087"/>
                  </a:lnTo>
                  <a:lnTo>
                    <a:pt x="585" y="1077"/>
                  </a:lnTo>
                  <a:lnTo>
                    <a:pt x="566" y="1074"/>
                  </a:lnTo>
                  <a:lnTo>
                    <a:pt x="547" y="1054"/>
                  </a:lnTo>
                  <a:lnTo>
                    <a:pt x="532" y="1027"/>
                  </a:lnTo>
                  <a:lnTo>
                    <a:pt x="530" y="1026"/>
                  </a:lnTo>
                  <a:lnTo>
                    <a:pt x="527" y="1023"/>
                  </a:lnTo>
                  <a:lnTo>
                    <a:pt x="515" y="1005"/>
                  </a:lnTo>
                  <a:lnTo>
                    <a:pt x="500" y="990"/>
                  </a:lnTo>
                  <a:lnTo>
                    <a:pt x="500" y="987"/>
                  </a:lnTo>
                  <a:lnTo>
                    <a:pt x="500" y="984"/>
                  </a:lnTo>
                  <a:lnTo>
                    <a:pt x="493" y="968"/>
                  </a:lnTo>
                  <a:lnTo>
                    <a:pt x="487" y="951"/>
                  </a:lnTo>
                  <a:lnTo>
                    <a:pt x="489" y="899"/>
                  </a:lnTo>
                  <a:lnTo>
                    <a:pt x="489" y="848"/>
                  </a:lnTo>
                  <a:lnTo>
                    <a:pt x="477" y="806"/>
                  </a:lnTo>
                  <a:lnTo>
                    <a:pt x="455" y="768"/>
                  </a:lnTo>
                  <a:lnTo>
                    <a:pt x="442" y="761"/>
                  </a:lnTo>
                  <a:lnTo>
                    <a:pt x="425" y="759"/>
                  </a:lnTo>
                  <a:lnTo>
                    <a:pt x="417" y="755"/>
                  </a:lnTo>
                  <a:lnTo>
                    <a:pt x="407" y="753"/>
                  </a:lnTo>
                  <a:lnTo>
                    <a:pt x="398" y="744"/>
                  </a:lnTo>
                  <a:lnTo>
                    <a:pt x="391" y="734"/>
                  </a:lnTo>
                  <a:lnTo>
                    <a:pt x="384" y="731"/>
                  </a:lnTo>
                  <a:lnTo>
                    <a:pt x="378" y="727"/>
                  </a:lnTo>
                  <a:lnTo>
                    <a:pt x="337" y="719"/>
                  </a:lnTo>
                  <a:lnTo>
                    <a:pt x="312" y="687"/>
                  </a:lnTo>
                  <a:lnTo>
                    <a:pt x="312" y="684"/>
                  </a:lnTo>
                  <a:lnTo>
                    <a:pt x="312" y="681"/>
                  </a:lnTo>
                  <a:lnTo>
                    <a:pt x="305" y="671"/>
                  </a:lnTo>
                  <a:lnTo>
                    <a:pt x="302" y="661"/>
                  </a:lnTo>
                  <a:lnTo>
                    <a:pt x="299" y="661"/>
                  </a:lnTo>
                  <a:lnTo>
                    <a:pt x="296" y="661"/>
                  </a:lnTo>
                  <a:lnTo>
                    <a:pt x="287" y="653"/>
                  </a:lnTo>
                  <a:lnTo>
                    <a:pt x="279" y="652"/>
                  </a:lnTo>
                  <a:lnTo>
                    <a:pt x="268" y="655"/>
                  </a:lnTo>
                  <a:lnTo>
                    <a:pt x="258" y="659"/>
                  </a:lnTo>
                  <a:lnTo>
                    <a:pt x="246" y="661"/>
                  </a:lnTo>
                  <a:lnTo>
                    <a:pt x="236" y="656"/>
                  </a:lnTo>
                  <a:lnTo>
                    <a:pt x="236" y="652"/>
                  </a:lnTo>
                  <a:lnTo>
                    <a:pt x="235" y="647"/>
                  </a:lnTo>
                  <a:lnTo>
                    <a:pt x="229" y="625"/>
                  </a:lnTo>
                  <a:lnTo>
                    <a:pt x="230" y="605"/>
                  </a:lnTo>
                  <a:lnTo>
                    <a:pt x="235" y="593"/>
                  </a:lnTo>
                  <a:lnTo>
                    <a:pt x="239" y="581"/>
                  </a:lnTo>
                  <a:lnTo>
                    <a:pt x="246" y="574"/>
                  </a:lnTo>
                  <a:lnTo>
                    <a:pt x="252" y="566"/>
                  </a:lnTo>
                  <a:lnTo>
                    <a:pt x="251" y="552"/>
                  </a:lnTo>
                  <a:lnTo>
                    <a:pt x="239" y="541"/>
                  </a:lnTo>
                  <a:lnTo>
                    <a:pt x="188" y="537"/>
                  </a:lnTo>
                  <a:lnTo>
                    <a:pt x="137" y="537"/>
                  </a:lnTo>
                  <a:lnTo>
                    <a:pt x="133" y="524"/>
                  </a:lnTo>
                  <a:lnTo>
                    <a:pt x="136" y="512"/>
                  </a:lnTo>
                  <a:lnTo>
                    <a:pt x="138" y="472"/>
                  </a:lnTo>
                  <a:lnTo>
                    <a:pt x="146" y="438"/>
                  </a:lnTo>
                  <a:lnTo>
                    <a:pt x="106" y="421"/>
                  </a:lnTo>
                  <a:lnTo>
                    <a:pt x="76" y="399"/>
                  </a:lnTo>
                  <a:lnTo>
                    <a:pt x="96" y="375"/>
                  </a:lnTo>
                  <a:lnTo>
                    <a:pt x="112" y="346"/>
                  </a:lnTo>
                  <a:lnTo>
                    <a:pt x="98" y="332"/>
                  </a:lnTo>
                  <a:lnTo>
                    <a:pt x="79" y="331"/>
                  </a:lnTo>
                  <a:lnTo>
                    <a:pt x="63" y="344"/>
                  </a:lnTo>
                  <a:lnTo>
                    <a:pt x="42" y="363"/>
                  </a:lnTo>
                  <a:lnTo>
                    <a:pt x="22" y="379"/>
                  </a:lnTo>
                  <a:lnTo>
                    <a:pt x="10" y="382"/>
                  </a:lnTo>
                  <a:lnTo>
                    <a:pt x="0" y="354"/>
                  </a:lnTo>
                  <a:lnTo>
                    <a:pt x="13" y="331"/>
                  </a:lnTo>
                  <a:lnTo>
                    <a:pt x="35" y="307"/>
                  </a:lnTo>
                  <a:lnTo>
                    <a:pt x="52" y="281"/>
                  </a:lnTo>
                  <a:lnTo>
                    <a:pt x="64" y="273"/>
                  </a:lnTo>
                  <a:lnTo>
                    <a:pt x="86" y="266"/>
                  </a:lnTo>
                  <a:lnTo>
                    <a:pt x="109" y="256"/>
                  </a:lnTo>
                  <a:lnTo>
                    <a:pt x="120" y="238"/>
                  </a:lnTo>
                  <a:lnTo>
                    <a:pt x="114" y="209"/>
                  </a:lnTo>
                  <a:lnTo>
                    <a:pt x="98" y="187"/>
                  </a:lnTo>
                  <a:lnTo>
                    <a:pt x="85" y="165"/>
                  </a:lnTo>
                  <a:lnTo>
                    <a:pt x="90" y="135"/>
                  </a:lnTo>
                  <a:lnTo>
                    <a:pt x="128" y="88"/>
                  </a:lnTo>
                  <a:lnTo>
                    <a:pt x="176" y="54"/>
                  </a:lnTo>
                  <a:lnTo>
                    <a:pt x="229" y="26"/>
                  </a:lnTo>
                  <a:lnTo>
                    <a:pt x="284" y="0"/>
                  </a:lnTo>
                  <a:lnTo>
                    <a:pt x="273" y="16"/>
                  </a:lnTo>
                  <a:lnTo>
                    <a:pt x="274" y="41"/>
                  </a:lnTo>
                  <a:lnTo>
                    <a:pt x="282" y="69"/>
                  </a:lnTo>
                  <a:lnTo>
                    <a:pt x="280" y="94"/>
                  </a:lnTo>
                  <a:lnTo>
                    <a:pt x="280" y="119"/>
                  </a:lnTo>
                  <a:lnTo>
                    <a:pt x="283" y="144"/>
                  </a:lnTo>
                  <a:lnTo>
                    <a:pt x="308" y="151"/>
                  </a:lnTo>
                  <a:lnTo>
                    <a:pt x="328" y="165"/>
                  </a:lnTo>
                  <a:lnTo>
                    <a:pt x="331" y="176"/>
                  </a:lnTo>
                  <a:lnTo>
                    <a:pt x="334" y="190"/>
                  </a:lnTo>
                  <a:lnTo>
                    <a:pt x="340" y="195"/>
                  </a:lnTo>
                  <a:lnTo>
                    <a:pt x="349" y="197"/>
                  </a:lnTo>
                  <a:lnTo>
                    <a:pt x="349" y="206"/>
                  </a:lnTo>
                  <a:lnTo>
                    <a:pt x="350" y="213"/>
                  </a:lnTo>
                  <a:lnTo>
                    <a:pt x="368" y="223"/>
                  </a:lnTo>
                  <a:lnTo>
                    <a:pt x="389" y="218"/>
                  </a:lnTo>
                  <a:lnTo>
                    <a:pt x="401" y="226"/>
                  </a:lnTo>
                  <a:lnTo>
                    <a:pt x="410" y="238"/>
                  </a:lnTo>
                  <a:lnTo>
                    <a:pt x="423" y="238"/>
                  </a:lnTo>
                  <a:lnTo>
                    <a:pt x="438" y="238"/>
                  </a:lnTo>
                  <a:lnTo>
                    <a:pt x="448" y="254"/>
                  </a:lnTo>
                  <a:lnTo>
                    <a:pt x="455" y="272"/>
                  </a:lnTo>
                  <a:lnTo>
                    <a:pt x="464" y="276"/>
                  </a:lnTo>
                  <a:lnTo>
                    <a:pt x="474" y="276"/>
                  </a:lnTo>
                  <a:lnTo>
                    <a:pt x="476" y="282"/>
                  </a:lnTo>
                  <a:lnTo>
                    <a:pt x="481" y="284"/>
                  </a:lnTo>
                  <a:lnTo>
                    <a:pt x="480" y="294"/>
                  </a:lnTo>
                  <a:lnTo>
                    <a:pt x="483" y="303"/>
                  </a:lnTo>
                  <a:lnTo>
                    <a:pt x="492" y="309"/>
                  </a:lnTo>
                  <a:lnTo>
                    <a:pt x="499" y="318"/>
                  </a:lnTo>
                  <a:lnTo>
                    <a:pt x="502" y="337"/>
                  </a:lnTo>
                  <a:lnTo>
                    <a:pt x="500" y="356"/>
                  </a:lnTo>
                  <a:lnTo>
                    <a:pt x="499" y="359"/>
                  </a:lnTo>
                  <a:lnTo>
                    <a:pt x="495" y="360"/>
                  </a:lnTo>
                  <a:lnTo>
                    <a:pt x="490" y="374"/>
                  </a:lnTo>
                  <a:lnTo>
                    <a:pt x="499" y="382"/>
                  </a:lnTo>
                  <a:lnTo>
                    <a:pt x="535" y="406"/>
                  </a:lnTo>
                  <a:lnTo>
                    <a:pt x="566" y="437"/>
                  </a:lnTo>
                  <a:lnTo>
                    <a:pt x="578" y="459"/>
                  </a:lnTo>
                  <a:lnTo>
                    <a:pt x="575" y="482"/>
                  </a:lnTo>
                  <a:lnTo>
                    <a:pt x="570" y="494"/>
                  </a:lnTo>
                  <a:lnTo>
                    <a:pt x="560" y="503"/>
                  </a:lnTo>
                  <a:lnTo>
                    <a:pt x="550" y="509"/>
                  </a:lnTo>
                  <a:lnTo>
                    <a:pt x="541" y="516"/>
                  </a:lnTo>
                  <a:lnTo>
                    <a:pt x="534" y="534"/>
                  </a:lnTo>
                  <a:lnTo>
                    <a:pt x="534" y="553"/>
                  </a:lnTo>
                  <a:lnTo>
                    <a:pt x="544" y="568"/>
                  </a:lnTo>
                  <a:lnTo>
                    <a:pt x="560" y="572"/>
                  </a:lnTo>
                  <a:lnTo>
                    <a:pt x="563" y="577"/>
                  </a:lnTo>
                  <a:lnTo>
                    <a:pt x="566" y="580"/>
                  </a:lnTo>
                  <a:lnTo>
                    <a:pt x="566" y="596"/>
                  </a:lnTo>
                  <a:lnTo>
                    <a:pt x="570" y="611"/>
                  </a:lnTo>
                  <a:lnTo>
                    <a:pt x="578" y="621"/>
                  </a:lnTo>
                  <a:lnTo>
                    <a:pt x="586" y="631"/>
                  </a:lnTo>
                  <a:lnTo>
                    <a:pt x="591" y="640"/>
                  </a:lnTo>
                  <a:lnTo>
                    <a:pt x="589" y="649"/>
                  </a:lnTo>
                  <a:lnTo>
                    <a:pt x="582" y="656"/>
                  </a:lnTo>
                  <a:lnTo>
                    <a:pt x="578" y="662"/>
                  </a:lnTo>
                  <a:lnTo>
                    <a:pt x="573" y="669"/>
                  </a:lnTo>
                  <a:lnTo>
                    <a:pt x="573" y="677"/>
                  </a:lnTo>
                  <a:lnTo>
                    <a:pt x="585" y="684"/>
                  </a:lnTo>
                  <a:lnTo>
                    <a:pt x="597" y="690"/>
                  </a:lnTo>
                  <a:lnTo>
                    <a:pt x="604" y="699"/>
                  </a:lnTo>
                  <a:lnTo>
                    <a:pt x="613" y="706"/>
                  </a:lnTo>
                  <a:lnTo>
                    <a:pt x="601" y="731"/>
                  </a:lnTo>
                  <a:lnTo>
                    <a:pt x="582" y="753"/>
                  </a:lnTo>
                  <a:lnTo>
                    <a:pt x="579" y="768"/>
                  </a:lnTo>
                  <a:lnTo>
                    <a:pt x="586" y="783"/>
                  </a:lnTo>
                  <a:lnTo>
                    <a:pt x="586" y="786"/>
                  </a:lnTo>
                  <a:lnTo>
                    <a:pt x="586" y="790"/>
                  </a:lnTo>
                  <a:lnTo>
                    <a:pt x="589" y="793"/>
                  </a:lnTo>
                  <a:lnTo>
                    <a:pt x="592" y="796"/>
                  </a:lnTo>
                  <a:lnTo>
                    <a:pt x="598" y="817"/>
                  </a:lnTo>
                  <a:lnTo>
                    <a:pt x="607" y="833"/>
                  </a:lnTo>
                  <a:lnTo>
                    <a:pt x="655" y="852"/>
                  </a:lnTo>
                  <a:lnTo>
                    <a:pt x="690" y="896"/>
                  </a:lnTo>
                  <a:lnTo>
                    <a:pt x="703" y="903"/>
                  </a:lnTo>
                  <a:lnTo>
                    <a:pt x="722" y="906"/>
                  </a:lnTo>
                  <a:lnTo>
                    <a:pt x="727" y="908"/>
                  </a:lnTo>
                  <a:lnTo>
                    <a:pt x="729" y="912"/>
                  </a:lnTo>
                  <a:lnTo>
                    <a:pt x="737" y="933"/>
                  </a:lnTo>
                  <a:lnTo>
                    <a:pt x="753" y="945"/>
                  </a:lnTo>
                  <a:lnTo>
                    <a:pt x="770" y="943"/>
                  </a:lnTo>
                  <a:lnTo>
                    <a:pt x="788" y="936"/>
                  </a:lnTo>
                  <a:lnTo>
                    <a:pt x="791" y="934"/>
                  </a:lnTo>
                  <a:lnTo>
                    <a:pt x="791" y="930"/>
                  </a:lnTo>
                  <a:lnTo>
                    <a:pt x="798" y="928"/>
                  </a:lnTo>
                  <a:lnTo>
                    <a:pt x="804" y="930"/>
                  </a:lnTo>
                  <a:lnTo>
                    <a:pt x="826" y="942"/>
                  </a:lnTo>
                  <a:lnTo>
                    <a:pt x="845" y="956"/>
                  </a:lnTo>
                  <a:lnTo>
                    <a:pt x="848" y="956"/>
                  </a:lnTo>
                  <a:lnTo>
                    <a:pt x="851" y="956"/>
                  </a:lnTo>
                  <a:lnTo>
                    <a:pt x="855" y="961"/>
                  </a:lnTo>
                  <a:lnTo>
                    <a:pt x="858" y="965"/>
                  </a:lnTo>
                  <a:lnTo>
                    <a:pt x="880" y="984"/>
                  </a:lnTo>
                  <a:lnTo>
                    <a:pt x="900" y="1002"/>
                  </a:lnTo>
                  <a:lnTo>
                    <a:pt x="921" y="1011"/>
                  </a:lnTo>
                  <a:lnTo>
                    <a:pt x="943" y="1014"/>
                  </a:lnTo>
                  <a:lnTo>
                    <a:pt x="947" y="1020"/>
                  </a:lnTo>
                  <a:lnTo>
                    <a:pt x="953" y="1023"/>
                  </a:lnTo>
                  <a:lnTo>
                    <a:pt x="966" y="1058"/>
                  </a:lnTo>
                  <a:lnTo>
                    <a:pt x="989" y="1082"/>
                  </a:lnTo>
                  <a:lnTo>
                    <a:pt x="1046" y="1092"/>
                  </a:lnTo>
                  <a:lnTo>
                    <a:pt x="1102" y="1086"/>
                  </a:lnTo>
                  <a:lnTo>
                    <a:pt x="1119" y="1093"/>
                  </a:lnTo>
                  <a:lnTo>
                    <a:pt x="1138" y="1089"/>
                  </a:lnTo>
                  <a:lnTo>
                    <a:pt x="1115" y="1070"/>
                  </a:lnTo>
                  <a:close/>
                </a:path>
              </a:pathLst>
            </a:custGeom>
            <a:solidFill>
              <a:srgbClr val="009900"/>
            </a:solidFill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CO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290" name="Freeform 27"/>
            <p:cNvSpPr>
              <a:spLocks/>
            </p:cNvSpPr>
            <p:nvPr/>
          </p:nvSpPr>
          <p:spPr bwMode="auto">
            <a:xfrm>
              <a:off x="876" y="1524"/>
              <a:ext cx="350" cy="654"/>
            </a:xfrm>
            <a:custGeom>
              <a:avLst/>
              <a:gdLst>
                <a:gd name="T0" fmla="*/ 8 w 1227"/>
                <a:gd name="T1" fmla="*/ 6 h 2378"/>
                <a:gd name="T2" fmla="*/ 8 w 1227"/>
                <a:gd name="T3" fmla="*/ 7 h 2378"/>
                <a:gd name="T4" fmla="*/ 8 w 1227"/>
                <a:gd name="T5" fmla="*/ 8 h 2378"/>
                <a:gd name="T6" fmla="*/ 8 w 1227"/>
                <a:gd name="T7" fmla="*/ 8 h 2378"/>
                <a:gd name="T8" fmla="*/ 8 w 1227"/>
                <a:gd name="T9" fmla="*/ 10 h 2378"/>
                <a:gd name="T10" fmla="*/ 8 w 1227"/>
                <a:gd name="T11" fmla="*/ 10 h 2378"/>
                <a:gd name="T12" fmla="*/ 8 w 1227"/>
                <a:gd name="T13" fmla="*/ 10 h 2378"/>
                <a:gd name="T14" fmla="*/ 8 w 1227"/>
                <a:gd name="T15" fmla="*/ 12 h 2378"/>
                <a:gd name="T16" fmla="*/ 7 w 1227"/>
                <a:gd name="T17" fmla="*/ 12 h 2378"/>
                <a:gd name="T18" fmla="*/ 7 w 1227"/>
                <a:gd name="T19" fmla="*/ 13 h 2378"/>
                <a:gd name="T20" fmla="*/ 6 w 1227"/>
                <a:gd name="T21" fmla="*/ 13 h 2378"/>
                <a:gd name="T22" fmla="*/ 5 w 1227"/>
                <a:gd name="T23" fmla="*/ 13 h 2378"/>
                <a:gd name="T24" fmla="*/ 5 w 1227"/>
                <a:gd name="T25" fmla="*/ 12 h 2378"/>
                <a:gd name="T26" fmla="*/ 5 w 1227"/>
                <a:gd name="T27" fmla="*/ 12 h 2378"/>
                <a:gd name="T28" fmla="*/ 5 w 1227"/>
                <a:gd name="T29" fmla="*/ 11 h 2378"/>
                <a:gd name="T30" fmla="*/ 5 w 1227"/>
                <a:gd name="T31" fmla="*/ 11 h 2378"/>
                <a:gd name="T32" fmla="*/ 4 w 1227"/>
                <a:gd name="T33" fmla="*/ 10 h 2378"/>
                <a:gd name="T34" fmla="*/ 4 w 1227"/>
                <a:gd name="T35" fmla="*/ 9 h 2378"/>
                <a:gd name="T36" fmla="*/ 4 w 1227"/>
                <a:gd name="T37" fmla="*/ 9 h 2378"/>
                <a:gd name="T38" fmla="*/ 5 w 1227"/>
                <a:gd name="T39" fmla="*/ 8 h 2378"/>
                <a:gd name="T40" fmla="*/ 5 w 1227"/>
                <a:gd name="T41" fmla="*/ 7 h 2378"/>
                <a:gd name="T42" fmla="*/ 4 w 1227"/>
                <a:gd name="T43" fmla="*/ 6 h 2378"/>
                <a:gd name="T44" fmla="*/ 4 w 1227"/>
                <a:gd name="T45" fmla="*/ 6 h 2378"/>
                <a:gd name="T46" fmla="*/ 3 w 1227"/>
                <a:gd name="T47" fmla="*/ 6 h 2378"/>
                <a:gd name="T48" fmla="*/ 3 w 1227"/>
                <a:gd name="T49" fmla="*/ 5 h 2378"/>
                <a:gd name="T50" fmla="*/ 3 w 1227"/>
                <a:gd name="T51" fmla="*/ 4 h 2378"/>
                <a:gd name="T52" fmla="*/ 2 w 1227"/>
                <a:gd name="T53" fmla="*/ 4 h 2378"/>
                <a:gd name="T54" fmla="*/ 2 w 1227"/>
                <a:gd name="T55" fmla="*/ 4 h 2378"/>
                <a:gd name="T56" fmla="*/ 1 w 1227"/>
                <a:gd name="T57" fmla="*/ 4 h 2378"/>
                <a:gd name="T58" fmla="*/ 2 w 1227"/>
                <a:gd name="T59" fmla="*/ 3 h 2378"/>
                <a:gd name="T60" fmla="*/ 1 w 1227"/>
                <a:gd name="T61" fmla="*/ 3 h 2378"/>
                <a:gd name="T62" fmla="*/ 1 w 1227"/>
                <a:gd name="T63" fmla="*/ 2 h 2378"/>
                <a:gd name="T64" fmla="*/ 0 w 1227"/>
                <a:gd name="T65" fmla="*/ 2 h 2378"/>
                <a:gd name="T66" fmla="*/ 0 w 1227"/>
                <a:gd name="T67" fmla="*/ 2 h 2378"/>
                <a:gd name="T68" fmla="*/ 1 w 1227"/>
                <a:gd name="T69" fmla="*/ 1 h 2378"/>
                <a:gd name="T70" fmla="*/ 2 w 1227"/>
                <a:gd name="T71" fmla="*/ 0 h 2378"/>
                <a:gd name="T72" fmla="*/ 2 w 1227"/>
                <a:gd name="T73" fmla="*/ 1 h 2378"/>
                <a:gd name="T74" fmla="*/ 2 w 1227"/>
                <a:gd name="T75" fmla="*/ 1 h 2378"/>
                <a:gd name="T76" fmla="*/ 3 w 1227"/>
                <a:gd name="T77" fmla="*/ 1 h 2378"/>
                <a:gd name="T78" fmla="*/ 3 w 1227"/>
                <a:gd name="T79" fmla="*/ 2 h 2378"/>
                <a:gd name="T80" fmla="*/ 3 w 1227"/>
                <a:gd name="T81" fmla="*/ 2 h 2378"/>
                <a:gd name="T82" fmla="*/ 4 w 1227"/>
                <a:gd name="T83" fmla="*/ 2 h 2378"/>
                <a:gd name="T84" fmla="*/ 4 w 1227"/>
                <a:gd name="T85" fmla="*/ 3 h 2378"/>
                <a:gd name="T86" fmla="*/ 4 w 1227"/>
                <a:gd name="T87" fmla="*/ 3 h 2378"/>
                <a:gd name="T88" fmla="*/ 4 w 1227"/>
                <a:gd name="T89" fmla="*/ 4 h 2378"/>
                <a:gd name="T90" fmla="*/ 4 w 1227"/>
                <a:gd name="T91" fmla="*/ 4 h 2378"/>
                <a:gd name="T92" fmla="*/ 4 w 1227"/>
                <a:gd name="T93" fmla="*/ 4 h 2378"/>
                <a:gd name="T94" fmla="*/ 4 w 1227"/>
                <a:gd name="T95" fmla="*/ 5 h 2378"/>
                <a:gd name="T96" fmla="*/ 5 w 1227"/>
                <a:gd name="T97" fmla="*/ 5 h 2378"/>
                <a:gd name="T98" fmla="*/ 5 w 1227"/>
                <a:gd name="T99" fmla="*/ 6 h 2378"/>
                <a:gd name="T100" fmla="*/ 6 w 1227"/>
                <a:gd name="T101" fmla="*/ 6 h 2378"/>
                <a:gd name="T102" fmla="*/ 6 w 1227"/>
                <a:gd name="T103" fmla="*/ 6 h 2378"/>
                <a:gd name="T104" fmla="*/ 7 w 1227"/>
                <a:gd name="T105" fmla="*/ 6 h 237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27"/>
                <a:gd name="T160" fmla="*/ 0 h 2378"/>
                <a:gd name="T161" fmla="*/ 1227 w 1227"/>
                <a:gd name="T162" fmla="*/ 2378 h 237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27" h="2378">
                  <a:moveTo>
                    <a:pt x="1115" y="1070"/>
                  </a:moveTo>
                  <a:lnTo>
                    <a:pt x="1128" y="1085"/>
                  </a:lnTo>
                  <a:lnTo>
                    <a:pt x="1144" y="1096"/>
                  </a:lnTo>
                  <a:lnTo>
                    <a:pt x="1147" y="1098"/>
                  </a:lnTo>
                  <a:lnTo>
                    <a:pt x="1150" y="1098"/>
                  </a:lnTo>
                  <a:lnTo>
                    <a:pt x="1159" y="1102"/>
                  </a:lnTo>
                  <a:lnTo>
                    <a:pt x="1167" y="1107"/>
                  </a:lnTo>
                  <a:lnTo>
                    <a:pt x="1170" y="1135"/>
                  </a:lnTo>
                  <a:lnTo>
                    <a:pt x="1151" y="1158"/>
                  </a:lnTo>
                  <a:lnTo>
                    <a:pt x="1145" y="1171"/>
                  </a:lnTo>
                  <a:lnTo>
                    <a:pt x="1148" y="1186"/>
                  </a:lnTo>
                  <a:lnTo>
                    <a:pt x="1169" y="1216"/>
                  </a:lnTo>
                  <a:lnTo>
                    <a:pt x="1186" y="1246"/>
                  </a:lnTo>
                  <a:lnTo>
                    <a:pt x="1189" y="1249"/>
                  </a:lnTo>
                  <a:lnTo>
                    <a:pt x="1194" y="1249"/>
                  </a:lnTo>
                  <a:lnTo>
                    <a:pt x="1192" y="1279"/>
                  </a:lnTo>
                  <a:lnTo>
                    <a:pt x="1194" y="1307"/>
                  </a:lnTo>
                  <a:lnTo>
                    <a:pt x="1180" y="1330"/>
                  </a:lnTo>
                  <a:lnTo>
                    <a:pt x="1166" y="1354"/>
                  </a:lnTo>
                  <a:lnTo>
                    <a:pt x="1164" y="1377"/>
                  </a:lnTo>
                  <a:lnTo>
                    <a:pt x="1183" y="1394"/>
                  </a:lnTo>
                  <a:lnTo>
                    <a:pt x="1183" y="1400"/>
                  </a:lnTo>
                  <a:lnTo>
                    <a:pt x="1183" y="1407"/>
                  </a:lnTo>
                  <a:lnTo>
                    <a:pt x="1191" y="1416"/>
                  </a:lnTo>
                  <a:lnTo>
                    <a:pt x="1196" y="1426"/>
                  </a:lnTo>
                  <a:lnTo>
                    <a:pt x="1210" y="1463"/>
                  </a:lnTo>
                  <a:lnTo>
                    <a:pt x="1227" y="1497"/>
                  </a:lnTo>
                  <a:lnTo>
                    <a:pt x="1218" y="1570"/>
                  </a:lnTo>
                  <a:lnTo>
                    <a:pt x="1195" y="1642"/>
                  </a:lnTo>
                  <a:lnTo>
                    <a:pt x="1189" y="1662"/>
                  </a:lnTo>
                  <a:lnTo>
                    <a:pt x="1198" y="1682"/>
                  </a:lnTo>
                  <a:lnTo>
                    <a:pt x="1198" y="1681"/>
                  </a:lnTo>
                  <a:lnTo>
                    <a:pt x="1179" y="1676"/>
                  </a:lnTo>
                  <a:lnTo>
                    <a:pt x="1161" y="1688"/>
                  </a:lnTo>
                  <a:lnTo>
                    <a:pt x="1156" y="1694"/>
                  </a:lnTo>
                  <a:lnTo>
                    <a:pt x="1154" y="1703"/>
                  </a:lnTo>
                  <a:lnTo>
                    <a:pt x="1148" y="1709"/>
                  </a:lnTo>
                  <a:lnTo>
                    <a:pt x="1145" y="1717"/>
                  </a:lnTo>
                  <a:lnTo>
                    <a:pt x="1140" y="1741"/>
                  </a:lnTo>
                  <a:lnTo>
                    <a:pt x="1141" y="1766"/>
                  </a:lnTo>
                  <a:lnTo>
                    <a:pt x="1153" y="1803"/>
                  </a:lnTo>
                  <a:lnTo>
                    <a:pt x="1161" y="1840"/>
                  </a:lnTo>
                  <a:lnTo>
                    <a:pt x="1164" y="1916"/>
                  </a:lnTo>
                  <a:lnTo>
                    <a:pt x="1161" y="1993"/>
                  </a:lnTo>
                  <a:lnTo>
                    <a:pt x="1160" y="2010"/>
                  </a:lnTo>
                  <a:lnTo>
                    <a:pt x="1153" y="2029"/>
                  </a:lnTo>
                  <a:lnTo>
                    <a:pt x="1151" y="2029"/>
                  </a:lnTo>
                  <a:lnTo>
                    <a:pt x="1148" y="2029"/>
                  </a:lnTo>
                  <a:lnTo>
                    <a:pt x="1147" y="2032"/>
                  </a:lnTo>
                  <a:lnTo>
                    <a:pt x="1147" y="2035"/>
                  </a:lnTo>
                  <a:lnTo>
                    <a:pt x="1126" y="2055"/>
                  </a:lnTo>
                  <a:lnTo>
                    <a:pt x="1112" y="2077"/>
                  </a:lnTo>
                  <a:lnTo>
                    <a:pt x="1105" y="2099"/>
                  </a:lnTo>
                  <a:lnTo>
                    <a:pt x="1106" y="2122"/>
                  </a:lnTo>
                  <a:lnTo>
                    <a:pt x="1113" y="2165"/>
                  </a:lnTo>
                  <a:lnTo>
                    <a:pt x="1112" y="2209"/>
                  </a:lnTo>
                  <a:lnTo>
                    <a:pt x="1086" y="2213"/>
                  </a:lnTo>
                  <a:lnTo>
                    <a:pt x="1055" y="2237"/>
                  </a:lnTo>
                  <a:lnTo>
                    <a:pt x="1024" y="2258"/>
                  </a:lnTo>
                  <a:lnTo>
                    <a:pt x="1013" y="2268"/>
                  </a:lnTo>
                  <a:lnTo>
                    <a:pt x="1007" y="2274"/>
                  </a:lnTo>
                  <a:lnTo>
                    <a:pt x="999" y="2274"/>
                  </a:lnTo>
                  <a:lnTo>
                    <a:pt x="995" y="2275"/>
                  </a:lnTo>
                  <a:lnTo>
                    <a:pt x="962" y="2305"/>
                  </a:lnTo>
                  <a:lnTo>
                    <a:pt x="931" y="2337"/>
                  </a:lnTo>
                  <a:lnTo>
                    <a:pt x="925" y="2349"/>
                  </a:lnTo>
                  <a:lnTo>
                    <a:pt x="919" y="2367"/>
                  </a:lnTo>
                  <a:lnTo>
                    <a:pt x="903" y="2378"/>
                  </a:lnTo>
                  <a:lnTo>
                    <a:pt x="881" y="2378"/>
                  </a:lnTo>
                  <a:lnTo>
                    <a:pt x="858" y="2374"/>
                  </a:lnTo>
                  <a:lnTo>
                    <a:pt x="835" y="2374"/>
                  </a:lnTo>
                  <a:lnTo>
                    <a:pt x="826" y="2361"/>
                  </a:lnTo>
                  <a:lnTo>
                    <a:pt x="816" y="2353"/>
                  </a:lnTo>
                  <a:lnTo>
                    <a:pt x="808" y="2261"/>
                  </a:lnTo>
                  <a:lnTo>
                    <a:pt x="816" y="2168"/>
                  </a:lnTo>
                  <a:lnTo>
                    <a:pt x="826" y="2160"/>
                  </a:lnTo>
                  <a:lnTo>
                    <a:pt x="835" y="2153"/>
                  </a:lnTo>
                  <a:lnTo>
                    <a:pt x="835" y="2119"/>
                  </a:lnTo>
                  <a:lnTo>
                    <a:pt x="821" y="2087"/>
                  </a:lnTo>
                  <a:lnTo>
                    <a:pt x="795" y="2100"/>
                  </a:lnTo>
                  <a:lnTo>
                    <a:pt x="770" y="2115"/>
                  </a:lnTo>
                  <a:lnTo>
                    <a:pt x="769" y="2135"/>
                  </a:lnTo>
                  <a:lnTo>
                    <a:pt x="762" y="2150"/>
                  </a:lnTo>
                  <a:lnTo>
                    <a:pt x="731" y="2160"/>
                  </a:lnTo>
                  <a:lnTo>
                    <a:pt x="706" y="2152"/>
                  </a:lnTo>
                  <a:lnTo>
                    <a:pt x="694" y="2112"/>
                  </a:lnTo>
                  <a:lnTo>
                    <a:pt x="697" y="2068"/>
                  </a:lnTo>
                  <a:lnTo>
                    <a:pt x="712" y="2040"/>
                  </a:lnTo>
                  <a:lnTo>
                    <a:pt x="712" y="2007"/>
                  </a:lnTo>
                  <a:lnTo>
                    <a:pt x="724" y="1985"/>
                  </a:lnTo>
                  <a:lnTo>
                    <a:pt x="744" y="1971"/>
                  </a:lnTo>
                  <a:lnTo>
                    <a:pt x="770" y="1946"/>
                  </a:lnTo>
                  <a:lnTo>
                    <a:pt x="773" y="1916"/>
                  </a:lnTo>
                  <a:lnTo>
                    <a:pt x="754" y="1901"/>
                  </a:lnTo>
                  <a:lnTo>
                    <a:pt x="731" y="1887"/>
                  </a:lnTo>
                  <a:lnTo>
                    <a:pt x="725" y="1848"/>
                  </a:lnTo>
                  <a:lnTo>
                    <a:pt x="728" y="1809"/>
                  </a:lnTo>
                  <a:lnTo>
                    <a:pt x="715" y="1782"/>
                  </a:lnTo>
                  <a:lnTo>
                    <a:pt x="696" y="1762"/>
                  </a:lnTo>
                  <a:lnTo>
                    <a:pt x="690" y="1762"/>
                  </a:lnTo>
                  <a:lnTo>
                    <a:pt x="684" y="1760"/>
                  </a:lnTo>
                  <a:lnTo>
                    <a:pt x="668" y="1742"/>
                  </a:lnTo>
                  <a:lnTo>
                    <a:pt x="654" y="1723"/>
                  </a:lnTo>
                  <a:lnTo>
                    <a:pt x="595" y="1667"/>
                  </a:lnTo>
                  <a:lnTo>
                    <a:pt x="525" y="1628"/>
                  </a:lnTo>
                  <a:lnTo>
                    <a:pt x="522" y="1631"/>
                  </a:lnTo>
                  <a:lnTo>
                    <a:pt x="546" y="1609"/>
                  </a:lnTo>
                  <a:lnTo>
                    <a:pt x="559" y="1579"/>
                  </a:lnTo>
                  <a:lnTo>
                    <a:pt x="563" y="1566"/>
                  </a:lnTo>
                  <a:lnTo>
                    <a:pt x="594" y="1564"/>
                  </a:lnTo>
                  <a:lnTo>
                    <a:pt x="626" y="1566"/>
                  </a:lnTo>
                  <a:lnTo>
                    <a:pt x="629" y="1557"/>
                  </a:lnTo>
                  <a:lnTo>
                    <a:pt x="636" y="1556"/>
                  </a:lnTo>
                  <a:lnTo>
                    <a:pt x="658" y="1539"/>
                  </a:lnTo>
                  <a:lnTo>
                    <a:pt x="662" y="1510"/>
                  </a:lnTo>
                  <a:lnTo>
                    <a:pt x="665" y="1505"/>
                  </a:lnTo>
                  <a:lnTo>
                    <a:pt x="668" y="1504"/>
                  </a:lnTo>
                  <a:lnTo>
                    <a:pt x="686" y="1498"/>
                  </a:lnTo>
                  <a:lnTo>
                    <a:pt x="702" y="1489"/>
                  </a:lnTo>
                  <a:lnTo>
                    <a:pt x="713" y="1447"/>
                  </a:lnTo>
                  <a:lnTo>
                    <a:pt x="694" y="1410"/>
                  </a:lnTo>
                  <a:lnTo>
                    <a:pt x="690" y="1379"/>
                  </a:lnTo>
                  <a:lnTo>
                    <a:pt x="676" y="1354"/>
                  </a:lnTo>
                  <a:lnTo>
                    <a:pt x="680" y="1326"/>
                  </a:lnTo>
                  <a:lnTo>
                    <a:pt x="697" y="1304"/>
                  </a:lnTo>
                  <a:lnTo>
                    <a:pt x="697" y="1276"/>
                  </a:lnTo>
                  <a:lnTo>
                    <a:pt x="709" y="1249"/>
                  </a:lnTo>
                  <a:lnTo>
                    <a:pt x="715" y="1207"/>
                  </a:lnTo>
                  <a:lnTo>
                    <a:pt x="687" y="1171"/>
                  </a:lnTo>
                  <a:lnTo>
                    <a:pt x="665" y="1152"/>
                  </a:lnTo>
                  <a:lnTo>
                    <a:pt x="649" y="1130"/>
                  </a:lnTo>
                  <a:lnTo>
                    <a:pt x="642" y="1126"/>
                  </a:lnTo>
                  <a:lnTo>
                    <a:pt x="636" y="1124"/>
                  </a:lnTo>
                  <a:lnTo>
                    <a:pt x="623" y="1104"/>
                  </a:lnTo>
                  <a:lnTo>
                    <a:pt x="603" y="1087"/>
                  </a:lnTo>
                  <a:lnTo>
                    <a:pt x="585" y="1077"/>
                  </a:lnTo>
                  <a:lnTo>
                    <a:pt x="566" y="1074"/>
                  </a:lnTo>
                  <a:lnTo>
                    <a:pt x="547" y="1054"/>
                  </a:lnTo>
                  <a:lnTo>
                    <a:pt x="532" y="1027"/>
                  </a:lnTo>
                  <a:lnTo>
                    <a:pt x="530" y="1026"/>
                  </a:lnTo>
                  <a:lnTo>
                    <a:pt x="527" y="1023"/>
                  </a:lnTo>
                  <a:lnTo>
                    <a:pt x="515" y="1005"/>
                  </a:lnTo>
                  <a:lnTo>
                    <a:pt x="500" y="990"/>
                  </a:lnTo>
                  <a:lnTo>
                    <a:pt x="500" y="987"/>
                  </a:lnTo>
                  <a:lnTo>
                    <a:pt x="500" y="984"/>
                  </a:lnTo>
                  <a:lnTo>
                    <a:pt x="493" y="968"/>
                  </a:lnTo>
                  <a:lnTo>
                    <a:pt x="487" y="951"/>
                  </a:lnTo>
                  <a:lnTo>
                    <a:pt x="489" y="899"/>
                  </a:lnTo>
                  <a:lnTo>
                    <a:pt x="489" y="848"/>
                  </a:lnTo>
                  <a:lnTo>
                    <a:pt x="477" y="806"/>
                  </a:lnTo>
                  <a:lnTo>
                    <a:pt x="455" y="768"/>
                  </a:lnTo>
                  <a:lnTo>
                    <a:pt x="442" y="761"/>
                  </a:lnTo>
                  <a:lnTo>
                    <a:pt x="425" y="759"/>
                  </a:lnTo>
                  <a:lnTo>
                    <a:pt x="417" y="755"/>
                  </a:lnTo>
                  <a:lnTo>
                    <a:pt x="407" y="753"/>
                  </a:lnTo>
                  <a:lnTo>
                    <a:pt x="398" y="744"/>
                  </a:lnTo>
                  <a:lnTo>
                    <a:pt x="391" y="734"/>
                  </a:lnTo>
                  <a:lnTo>
                    <a:pt x="384" y="731"/>
                  </a:lnTo>
                  <a:lnTo>
                    <a:pt x="378" y="727"/>
                  </a:lnTo>
                  <a:lnTo>
                    <a:pt x="337" y="719"/>
                  </a:lnTo>
                  <a:lnTo>
                    <a:pt x="312" y="687"/>
                  </a:lnTo>
                  <a:lnTo>
                    <a:pt x="312" y="684"/>
                  </a:lnTo>
                  <a:lnTo>
                    <a:pt x="312" y="681"/>
                  </a:lnTo>
                  <a:lnTo>
                    <a:pt x="305" y="671"/>
                  </a:lnTo>
                  <a:lnTo>
                    <a:pt x="302" y="661"/>
                  </a:lnTo>
                  <a:lnTo>
                    <a:pt x="299" y="661"/>
                  </a:lnTo>
                  <a:lnTo>
                    <a:pt x="296" y="661"/>
                  </a:lnTo>
                  <a:lnTo>
                    <a:pt x="287" y="653"/>
                  </a:lnTo>
                  <a:lnTo>
                    <a:pt x="279" y="652"/>
                  </a:lnTo>
                  <a:lnTo>
                    <a:pt x="268" y="655"/>
                  </a:lnTo>
                  <a:lnTo>
                    <a:pt x="258" y="659"/>
                  </a:lnTo>
                  <a:lnTo>
                    <a:pt x="246" y="661"/>
                  </a:lnTo>
                  <a:lnTo>
                    <a:pt x="236" y="656"/>
                  </a:lnTo>
                  <a:lnTo>
                    <a:pt x="236" y="652"/>
                  </a:lnTo>
                  <a:lnTo>
                    <a:pt x="235" y="647"/>
                  </a:lnTo>
                  <a:lnTo>
                    <a:pt x="229" y="625"/>
                  </a:lnTo>
                  <a:lnTo>
                    <a:pt x="230" y="605"/>
                  </a:lnTo>
                  <a:lnTo>
                    <a:pt x="235" y="593"/>
                  </a:lnTo>
                  <a:lnTo>
                    <a:pt x="239" y="581"/>
                  </a:lnTo>
                  <a:lnTo>
                    <a:pt x="246" y="574"/>
                  </a:lnTo>
                  <a:lnTo>
                    <a:pt x="252" y="566"/>
                  </a:lnTo>
                  <a:lnTo>
                    <a:pt x="251" y="552"/>
                  </a:lnTo>
                  <a:lnTo>
                    <a:pt x="239" y="541"/>
                  </a:lnTo>
                  <a:lnTo>
                    <a:pt x="188" y="537"/>
                  </a:lnTo>
                  <a:lnTo>
                    <a:pt x="137" y="537"/>
                  </a:lnTo>
                  <a:lnTo>
                    <a:pt x="133" y="524"/>
                  </a:lnTo>
                  <a:lnTo>
                    <a:pt x="136" y="512"/>
                  </a:lnTo>
                  <a:lnTo>
                    <a:pt x="138" y="472"/>
                  </a:lnTo>
                  <a:lnTo>
                    <a:pt x="146" y="438"/>
                  </a:lnTo>
                  <a:lnTo>
                    <a:pt x="106" y="421"/>
                  </a:lnTo>
                  <a:lnTo>
                    <a:pt x="76" y="399"/>
                  </a:lnTo>
                  <a:lnTo>
                    <a:pt x="96" y="375"/>
                  </a:lnTo>
                  <a:lnTo>
                    <a:pt x="112" y="346"/>
                  </a:lnTo>
                  <a:lnTo>
                    <a:pt x="98" y="332"/>
                  </a:lnTo>
                  <a:lnTo>
                    <a:pt x="79" y="331"/>
                  </a:lnTo>
                  <a:lnTo>
                    <a:pt x="63" y="344"/>
                  </a:lnTo>
                  <a:lnTo>
                    <a:pt x="42" y="363"/>
                  </a:lnTo>
                  <a:lnTo>
                    <a:pt x="22" y="379"/>
                  </a:lnTo>
                  <a:lnTo>
                    <a:pt x="10" y="382"/>
                  </a:lnTo>
                  <a:lnTo>
                    <a:pt x="0" y="354"/>
                  </a:lnTo>
                  <a:lnTo>
                    <a:pt x="13" y="331"/>
                  </a:lnTo>
                  <a:lnTo>
                    <a:pt x="35" y="307"/>
                  </a:lnTo>
                  <a:lnTo>
                    <a:pt x="52" y="281"/>
                  </a:lnTo>
                  <a:lnTo>
                    <a:pt x="64" y="273"/>
                  </a:lnTo>
                  <a:lnTo>
                    <a:pt x="86" y="266"/>
                  </a:lnTo>
                  <a:lnTo>
                    <a:pt x="109" y="256"/>
                  </a:lnTo>
                  <a:lnTo>
                    <a:pt x="120" y="238"/>
                  </a:lnTo>
                  <a:lnTo>
                    <a:pt x="114" y="209"/>
                  </a:lnTo>
                  <a:lnTo>
                    <a:pt x="98" y="187"/>
                  </a:lnTo>
                  <a:lnTo>
                    <a:pt x="85" y="165"/>
                  </a:lnTo>
                  <a:lnTo>
                    <a:pt x="90" y="135"/>
                  </a:lnTo>
                  <a:lnTo>
                    <a:pt x="128" y="88"/>
                  </a:lnTo>
                  <a:lnTo>
                    <a:pt x="176" y="54"/>
                  </a:lnTo>
                  <a:lnTo>
                    <a:pt x="229" y="26"/>
                  </a:lnTo>
                  <a:lnTo>
                    <a:pt x="284" y="0"/>
                  </a:lnTo>
                  <a:lnTo>
                    <a:pt x="273" y="16"/>
                  </a:lnTo>
                  <a:lnTo>
                    <a:pt x="274" y="41"/>
                  </a:lnTo>
                  <a:lnTo>
                    <a:pt x="282" y="69"/>
                  </a:lnTo>
                  <a:lnTo>
                    <a:pt x="280" y="94"/>
                  </a:lnTo>
                  <a:lnTo>
                    <a:pt x="280" y="119"/>
                  </a:lnTo>
                  <a:lnTo>
                    <a:pt x="283" y="144"/>
                  </a:lnTo>
                  <a:lnTo>
                    <a:pt x="308" y="151"/>
                  </a:lnTo>
                  <a:lnTo>
                    <a:pt x="328" y="165"/>
                  </a:lnTo>
                  <a:lnTo>
                    <a:pt x="331" y="176"/>
                  </a:lnTo>
                  <a:lnTo>
                    <a:pt x="334" y="190"/>
                  </a:lnTo>
                  <a:lnTo>
                    <a:pt x="340" y="195"/>
                  </a:lnTo>
                  <a:lnTo>
                    <a:pt x="349" y="197"/>
                  </a:lnTo>
                  <a:lnTo>
                    <a:pt x="349" y="206"/>
                  </a:lnTo>
                  <a:lnTo>
                    <a:pt x="350" y="213"/>
                  </a:lnTo>
                  <a:lnTo>
                    <a:pt x="368" y="223"/>
                  </a:lnTo>
                  <a:lnTo>
                    <a:pt x="389" y="218"/>
                  </a:lnTo>
                  <a:lnTo>
                    <a:pt x="401" y="226"/>
                  </a:lnTo>
                  <a:lnTo>
                    <a:pt x="410" y="238"/>
                  </a:lnTo>
                  <a:lnTo>
                    <a:pt x="423" y="238"/>
                  </a:lnTo>
                  <a:lnTo>
                    <a:pt x="438" y="238"/>
                  </a:lnTo>
                  <a:lnTo>
                    <a:pt x="448" y="254"/>
                  </a:lnTo>
                  <a:lnTo>
                    <a:pt x="455" y="272"/>
                  </a:lnTo>
                  <a:lnTo>
                    <a:pt x="464" y="276"/>
                  </a:lnTo>
                  <a:lnTo>
                    <a:pt x="474" y="276"/>
                  </a:lnTo>
                  <a:lnTo>
                    <a:pt x="476" y="282"/>
                  </a:lnTo>
                  <a:lnTo>
                    <a:pt x="481" y="284"/>
                  </a:lnTo>
                  <a:lnTo>
                    <a:pt x="480" y="294"/>
                  </a:lnTo>
                  <a:lnTo>
                    <a:pt x="483" y="303"/>
                  </a:lnTo>
                  <a:lnTo>
                    <a:pt x="492" y="309"/>
                  </a:lnTo>
                  <a:lnTo>
                    <a:pt x="499" y="318"/>
                  </a:lnTo>
                  <a:lnTo>
                    <a:pt x="502" y="337"/>
                  </a:lnTo>
                  <a:lnTo>
                    <a:pt x="500" y="356"/>
                  </a:lnTo>
                  <a:lnTo>
                    <a:pt x="499" y="359"/>
                  </a:lnTo>
                  <a:lnTo>
                    <a:pt x="495" y="360"/>
                  </a:lnTo>
                  <a:lnTo>
                    <a:pt x="490" y="374"/>
                  </a:lnTo>
                  <a:lnTo>
                    <a:pt x="499" y="382"/>
                  </a:lnTo>
                  <a:lnTo>
                    <a:pt x="535" y="406"/>
                  </a:lnTo>
                  <a:lnTo>
                    <a:pt x="566" y="437"/>
                  </a:lnTo>
                  <a:lnTo>
                    <a:pt x="578" y="459"/>
                  </a:lnTo>
                  <a:lnTo>
                    <a:pt x="575" y="482"/>
                  </a:lnTo>
                  <a:lnTo>
                    <a:pt x="570" y="494"/>
                  </a:lnTo>
                  <a:lnTo>
                    <a:pt x="560" y="503"/>
                  </a:lnTo>
                  <a:lnTo>
                    <a:pt x="550" y="509"/>
                  </a:lnTo>
                  <a:lnTo>
                    <a:pt x="541" y="516"/>
                  </a:lnTo>
                  <a:lnTo>
                    <a:pt x="534" y="534"/>
                  </a:lnTo>
                  <a:lnTo>
                    <a:pt x="534" y="553"/>
                  </a:lnTo>
                  <a:lnTo>
                    <a:pt x="544" y="568"/>
                  </a:lnTo>
                  <a:lnTo>
                    <a:pt x="560" y="572"/>
                  </a:lnTo>
                  <a:lnTo>
                    <a:pt x="563" y="577"/>
                  </a:lnTo>
                  <a:lnTo>
                    <a:pt x="566" y="580"/>
                  </a:lnTo>
                  <a:lnTo>
                    <a:pt x="566" y="596"/>
                  </a:lnTo>
                  <a:lnTo>
                    <a:pt x="570" y="611"/>
                  </a:lnTo>
                  <a:lnTo>
                    <a:pt x="578" y="621"/>
                  </a:lnTo>
                  <a:lnTo>
                    <a:pt x="586" y="631"/>
                  </a:lnTo>
                  <a:lnTo>
                    <a:pt x="591" y="640"/>
                  </a:lnTo>
                  <a:lnTo>
                    <a:pt x="589" y="649"/>
                  </a:lnTo>
                  <a:lnTo>
                    <a:pt x="582" y="656"/>
                  </a:lnTo>
                  <a:lnTo>
                    <a:pt x="578" y="662"/>
                  </a:lnTo>
                  <a:lnTo>
                    <a:pt x="573" y="669"/>
                  </a:lnTo>
                  <a:lnTo>
                    <a:pt x="573" y="677"/>
                  </a:lnTo>
                  <a:lnTo>
                    <a:pt x="585" y="684"/>
                  </a:lnTo>
                  <a:lnTo>
                    <a:pt x="597" y="690"/>
                  </a:lnTo>
                  <a:lnTo>
                    <a:pt x="604" y="699"/>
                  </a:lnTo>
                  <a:lnTo>
                    <a:pt x="613" y="706"/>
                  </a:lnTo>
                  <a:lnTo>
                    <a:pt x="601" y="731"/>
                  </a:lnTo>
                  <a:lnTo>
                    <a:pt x="582" y="753"/>
                  </a:lnTo>
                  <a:lnTo>
                    <a:pt x="579" y="768"/>
                  </a:lnTo>
                  <a:lnTo>
                    <a:pt x="586" y="783"/>
                  </a:lnTo>
                  <a:lnTo>
                    <a:pt x="586" y="786"/>
                  </a:lnTo>
                  <a:lnTo>
                    <a:pt x="586" y="790"/>
                  </a:lnTo>
                  <a:lnTo>
                    <a:pt x="589" y="793"/>
                  </a:lnTo>
                  <a:lnTo>
                    <a:pt x="592" y="796"/>
                  </a:lnTo>
                  <a:lnTo>
                    <a:pt x="598" y="817"/>
                  </a:lnTo>
                  <a:lnTo>
                    <a:pt x="607" y="833"/>
                  </a:lnTo>
                  <a:lnTo>
                    <a:pt x="655" y="852"/>
                  </a:lnTo>
                  <a:lnTo>
                    <a:pt x="690" y="896"/>
                  </a:lnTo>
                  <a:lnTo>
                    <a:pt x="703" y="903"/>
                  </a:lnTo>
                  <a:lnTo>
                    <a:pt x="722" y="906"/>
                  </a:lnTo>
                  <a:lnTo>
                    <a:pt x="727" y="908"/>
                  </a:lnTo>
                  <a:lnTo>
                    <a:pt x="729" y="912"/>
                  </a:lnTo>
                  <a:lnTo>
                    <a:pt x="737" y="933"/>
                  </a:lnTo>
                  <a:lnTo>
                    <a:pt x="753" y="945"/>
                  </a:lnTo>
                  <a:lnTo>
                    <a:pt x="770" y="943"/>
                  </a:lnTo>
                  <a:lnTo>
                    <a:pt x="788" y="936"/>
                  </a:lnTo>
                  <a:lnTo>
                    <a:pt x="791" y="934"/>
                  </a:lnTo>
                  <a:lnTo>
                    <a:pt x="791" y="930"/>
                  </a:lnTo>
                  <a:lnTo>
                    <a:pt x="798" y="928"/>
                  </a:lnTo>
                  <a:lnTo>
                    <a:pt x="804" y="930"/>
                  </a:lnTo>
                  <a:lnTo>
                    <a:pt x="826" y="942"/>
                  </a:lnTo>
                  <a:lnTo>
                    <a:pt x="845" y="956"/>
                  </a:lnTo>
                  <a:lnTo>
                    <a:pt x="848" y="956"/>
                  </a:lnTo>
                  <a:lnTo>
                    <a:pt x="851" y="956"/>
                  </a:lnTo>
                  <a:lnTo>
                    <a:pt x="855" y="961"/>
                  </a:lnTo>
                  <a:lnTo>
                    <a:pt x="858" y="965"/>
                  </a:lnTo>
                  <a:lnTo>
                    <a:pt x="880" y="984"/>
                  </a:lnTo>
                  <a:lnTo>
                    <a:pt x="900" y="1002"/>
                  </a:lnTo>
                  <a:lnTo>
                    <a:pt x="921" y="1011"/>
                  </a:lnTo>
                  <a:lnTo>
                    <a:pt x="943" y="1014"/>
                  </a:lnTo>
                  <a:lnTo>
                    <a:pt x="947" y="1020"/>
                  </a:lnTo>
                  <a:lnTo>
                    <a:pt x="953" y="1023"/>
                  </a:lnTo>
                  <a:lnTo>
                    <a:pt x="966" y="1058"/>
                  </a:lnTo>
                  <a:lnTo>
                    <a:pt x="989" y="1082"/>
                  </a:lnTo>
                  <a:lnTo>
                    <a:pt x="1046" y="1092"/>
                  </a:lnTo>
                  <a:lnTo>
                    <a:pt x="1102" y="1086"/>
                  </a:lnTo>
                  <a:lnTo>
                    <a:pt x="1119" y="1093"/>
                  </a:lnTo>
                  <a:lnTo>
                    <a:pt x="1138" y="1089"/>
                  </a:lnTo>
                </a:path>
              </a:pathLst>
            </a:custGeom>
            <a:solidFill>
              <a:srgbClr val="0099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O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291" name="Freeform 28"/>
            <p:cNvSpPr>
              <a:spLocks/>
            </p:cNvSpPr>
            <p:nvPr/>
          </p:nvSpPr>
          <p:spPr bwMode="auto">
            <a:xfrm>
              <a:off x="866" y="1646"/>
              <a:ext cx="214" cy="310"/>
            </a:xfrm>
            <a:custGeom>
              <a:avLst/>
              <a:gdLst>
                <a:gd name="T0" fmla="*/ 4 w 752"/>
                <a:gd name="T1" fmla="*/ 6 h 1128"/>
                <a:gd name="T2" fmla="*/ 4 w 752"/>
                <a:gd name="T3" fmla="*/ 6 h 1128"/>
                <a:gd name="T4" fmla="*/ 3 w 752"/>
                <a:gd name="T5" fmla="*/ 6 h 1128"/>
                <a:gd name="T6" fmla="*/ 3 w 752"/>
                <a:gd name="T7" fmla="*/ 6 h 1128"/>
                <a:gd name="T8" fmla="*/ 3 w 752"/>
                <a:gd name="T9" fmla="*/ 6 h 1128"/>
                <a:gd name="T10" fmla="*/ 3 w 752"/>
                <a:gd name="T11" fmla="*/ 6 h 1128"/>
                <a:gd name="T12" fmla="*/ 2 w 752"/>
                <a:gd name="T13" fmla="*/ 6 h 1128"/>
                <a:gd name="T14" fmla="*/ 2 w 752"/>
                <a:gd name="T15" fmla="*/ 6 h 1128"/>
                <a:gd name="T16" fmla="*/ 2 w 752"/>
                <a:gd name="T17" fmla="*/ 6 h 1128"/>
                <a:gd name="T18" fmla="*/ 2 w 752"/>
                <a:gd name="T19" fmla="*/ 5 h 1128"/>
                <a:gd name="T20" fmla="*/ 2 w 752"/>
                <a:gd name="T21" fmla="*/ 5 h 1128"/>
                <a:gd name="T22" fmla="*/ 2 w 752"/>
                <a:gd name="T23" fmla="*/ 5 h 1128"/>
                <a:gd name="T24" fmla="*/ 1 w 752"/>
                <a:gd name="T25" fmla="*/ 4 h 1128"/>
                <a:gd name="T26" fmla="*/ 1 w 752"/>
                <a:gd name="T27" fmla="*/ 4 h 1128"/>
                <a:gd name="T28" fmla="*/ 2 w 752"/>
                <a:gd name="T29" fmla="*/ 4 h 1128"/>
                <a:gd name="T30" fmla="*/ 2 w 752"/>
                <a:gd name="T31" fmla="*/ 4 h 1128"/>
                <a:gd name="T32" fmla="*/ 2 w 752"/>
                <a:gd name="T33" fmla="*/ 4 h 1128"/>
                <a:gd name="T34" fmla="*/ 2 w 752"/>
                <a:gd name="T35" fmla="*/ 4 h 1128"/>
                <a:gd name="T36" fmla="*/ 2 w 752"/>
                <a:gd name="T37" fmla="*/ 3 h 1128"/>
                <a:gd name="T38" fmla="*/ 1 w 752"/>
                <a:gd name="T39" fmla="*/ 3 h 1128"/>
                <a:gd name="T40" fmla="*/ 1 w 752"/>
                <a:gd name="T41" fmla="*/ 3 h 1128"/>
                <a:gd name="T42" fmla="*/ 1 w 752"/>
                <a:gd name="T43" fmla="*/ 3 h 1128"/>
                <a:gd name="T44" fmla="*/ 1 w 752"/>
                <a:gd name="T45" fmla="*/ 3 h 1128"/>
                <a:gd name="T46" fmla="*/ 0 w 752"/>
                <a:gd name="T47" fmla="*/ 3 h 1128"/>
                <a:gd name="T48" fmla="*/ 0 w 752"/>
                <a:gd name="T49" fmla="*/ 2 h 1128"/>
                <a:gd name="T50" fmla="*/ 0 w 752"/>
                <a:gd name="T51" fmla="*/ 2 h 1128"/>
                <a:gd name="T52" fmla="*/ 1 w 752"/>
                <a:gd name="T53" fmla="*/ 2 h 1128"/>
                <a:gd name="T54" fmla="*/ 0 w 752"/>
                <a:gd name="T55" fmla="*/ 1 h 1128"/>
                <a:gd name="T56" fmla="*/ 1 w 752"/>
                <a:gd name="T57" fmla="*/ 0 h 1128"/>
                <a:gd name="T58" fmla="*/ 1 w 752"/>
                <a:gd name="T59" fmla="*/ 0 h 1128"/>
                <a:gd name="T60" fmla="*/ 1 w 752"/>
                <a:gd name="T61" fmla="*/ 1 h 1128"/>
                <a:gd name="T62" fmla="*/ 2 w 752"/>
                <a:gd name="T63" fmla="*/ 1 h 1128"/>
                <a:gd name="T64" fmla="*/ 2 w 752"/>
                <a:gd name="T65" fmla="*/ 1 h 1128"/>
                <a:gd name="T66" fmla="*/ 2 w 752"/>
                <a:gd name="T67" fmla="*/ 1 h 1128"/>
                <a:gd name="T68" fmla="*/ 2 w 752"/>
                <a:gd name="T69" fmla="*/ 1 h 1128"/>
                <a:gd name="T70" fmla="*/ 2 w 752"/>
                <a:gd name="T71" fmla="*/ 1 h 1128"/>
                <a:gd name="T72" fmla="*/ 2 w 752"/>
                <a:gd name="T73" fmla="*/ 1 h 1128"/>
                <a:gd name="T74" fmla="*/ 2 w 752"/>
                <a:gd name="T75" fmla="*/ 1 h 1128"/>
                <a:gd name="T76" fmla="*/ 3 w 752"/>
                <a:gd name="T77" fmla="*/ 2 h 1128"/>
                <a:gd name="T78" fmla="*/ 3 w 752"/>
                <a:gd name="T79" fmla="*/ 2 h 1128"/>
                <a:gd name="T80" fmla="*/ 3 w 752"/>
                <a:gd name="T81" fmla="*/ 2 h 1128"/>
                <a:gd name="T82" fmla="*/ 3 w 752"/>
                <a:gd name="T83" fmla="*/ 2 h 1128"/>
                <a:gd name="T84" fmla="*/ 3 w 752"/>
                <a:gd name="T85" fmla="*/ 3 h 1128"/>
                <a:gd name="T86" fmla="*/ 4 w 752"/>
                <a:gd name="T87" fmla="*/ 3 h 1128"/>
                <a:gd name="T88" fmla="*/ 4 w 752"/>
                <a:gd name="T89" fmla="*/ 3 h 1128"/>
                <a:gd name="T90" fmla="*/ 4 w 752"/>
                <a:gd name="T91" fmla="*/ 3 h 1128"/>
                <a:gd name="T92" fmla="*/ 4 w 752"/>
                <a:gd name="T93" fmla="*/ 4 h 1128"/>
                <a:gd name="T94" fmla="*/ 5 w 752"/>
                <a:gd name="T95" fmla="*/ 4 h 1128"/>
                <a:gd name="T96" fmla="*/ 5 w 752"/>
                <a:gd name="T97" fmla="*/ 4 h 1128"/>
                <a:gd name="T98" fmla="*/ 5 w 752"/>
                <a:gd name="T99" fmla="*/ 5 h 1128"/>
                <a:gd name="T100" fmla="*/ 5 w 752"/>
                <a:gd name="T101" fmla="*/ 5 h 1128"/>
                <a:gd name="T102" fmla="*/ 5 w 752"/>
                <a:gd name="T103" fmla="*/ 5 h 1128"/>
                <a:gd name="T104" fmla="*/ 5 w 752"/>
                <a:gd name="T105" fmla="*/ 6 h 1128"/>
                <a:gd name="T106" fmla="*/ 5 w 752"/>
                <a:gd name="T107" fmla="*/ 6 h 1128"/>
                <a:gd name="T108" fmla="*/ 4 w 752"/>
                <a:gd name="T109" fmla="*/ 6 h 1128"/>
                <a:gd name="T110" fmla="*/ 4 w 752"/>
                <a:gd name="T111" fmla="*/ 6 h 112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52"/>
                <a:gd name="T169" fmla="*/ 0 h 1128"/>
                <a:gd name="T170" fmla="*/ 752 w 752"/>
                <a:gd name="T171" fmla="*/ 1128 h 112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52" h="1128">
                  <a:moveTo>
                    <a:pt x="600" y="1101"/>
                  </a:moveTo>
                  <a:lnTo>
                    <a:pt x="594" y="1081"/>
                  </a:lnTo>
                  <a:lnTo>
                    <a:pt x="584" y="1066"/>
                  </a:lnTo>
                  <a:lnTo>
                    <a:pt x="569" y="1045"/>
                  </a:lnTo>
                  <a:lnTo>
                    <a:pt x="552" y="1031"/>
                  </a:lnTo>
                  <a:lnTo>
                    <a:pt x="542" y="1028"/>
                  </a:lnTo>
                  <a:lnTo>
                    <a:pt x="533" y="1023"/>
                  </a:lnTo>
                  <a:lnTo>
                    <a:pt x="523" y="1019"/>
                  </a:lnTo>
                  <a:lnTo>
                    <a:pt x="514" y="1014"/>
                  </a:lnTo>
                  <a:lnTo>
                    <a:pt x="510" y="1011"/>
                  </a:lnTo>
                  <a:lnTo>
                    <a:pt x="502" y="1011"/>
                  </a:lnTo>
                  <a:lnTo>
                    <a:pt x="501" y="1007"/>
                  </a:lnTo>
                  <a:lnTo>
                    <a:pt x="498" y="1004"/>
                  </a:lnTo>
                  <a:lnTo>
                    <a:pt x="467" y="995"/>
                  </a:lnTo>
                  <a:lnTo>
                    <a:pt x="437" y="1006"/>
                  </a:lnTo>
                  <a:lnTo>
                    <a:pt x="432" y="1019"/>
                  </a:lnTo>
                  <a:lnTo>
                    <a:pt x="426" y="1031"/>
                  </a:lnTo>
                  <a:lnTo>
                    <a:pt x="397" y="1041"/>
                  </a:lnTo>
                  <a:lnTo>
                    <a:pt x="370" y="1051"/>
                  </a:lnTo>
                  <a:lnTo>
                    <a:pt x="352" y="1050"/>
                  </a:lnTo>
                  <a:lnTo>
                    <a:pt x="342" y="1036"/>
                  </a:lnTo>
                  <a:lnTo>
                    <a:pt x="335" y="1016"/>
                  </a:lnTo>
                  <a:lnTo>
                    <a:pt x="323" y="998"/>
                  </a:lnTo>
                  <a:lnTo>
                    <a:pt x="317" y="997"/>
                  </a:lnTo>
                  <a:lnTo>
                    <a:pt x="310" y="998"/>
                  </a:lnTo>
                  <a:lnTo>
                    <a:pt x="310" y="1001"/>
                  </a:lnTo>
                  <a:lnTo>
                    <a:pt x="307" y="1004"/>
                  </a:lnTo>
                  <a:lnTo>
                    <a:pt x="295" y="1010"/>
                  </a:lnTo>
                  <a:lnTo>
                    <a:pt x="281" y="1011"/>
                  </a:lnTo>
                  <a:lnTo>
                    <a:pt x="276" y="985"/>
                  </a:lnTo>
                  <a:lnTo>
                    <a:pt x="273" y="957"/>
                  </a:lnTo>
                  <a:lnTo>
                    <a:pt x="269" y="942"/>
                  </a:lnTo>
                  <a:lnTo>
                    <a:pt x="262" y="928"/>
                  </a:lnTo>
                  <a:lnTo>
                    <a:pt x="257" y="889"/>
                  </a:lnTo>
                  <a:lnTo>
                    <a:pt x="257" y="851"/>
                  </a:lnTo>
                  <a:lnTo>
                    <a:pt x="254" y="838"/>
                  </a:lnTo>
                  <a:lnTo>
                    <a:pt x="250" y="826"/>
                  </a:lnTo>
                  <a:lnTo>
                    <a:pt x="234" y="805"/>
                  </a:lnTo>
                  <a:lnTo>
                    <a:pt x="215" y="788"/>
                  </a:lnTo>
                  <a:lnTo>
                    <a:pt x="213" y="777"/>
                  </a:lnTo>
                  <a:lnTo>
                    <a:pt x="212" y="769"/>
                  </a:lnTo>
                  <a:lnTo>
                    <a:pt x="218" y="757"/>
                  </a:lnTo>
                  <a:lnTo>
                    <a:pt x="228" y="748"/>
                  </a:lnTo>
                  <a:lnTo>
                    <a:pt x="254" y="736"/>
                  </a:lnTo>
                  <a:lnTo>
                    <a:pt x="283" y="732"/>
                  </a:lnTo>
                  <a:lnTo>
                    <a:pt x="319" y="745"/>
                  </a:lnTo>
                  <a:lnTo>
                    <a:pt x="354" y="732"/>
                  </a:lnTo>
                  <a:lnTo>
                    <a:pt x="354" y="685"/>
                  </a:lnTo>
                  <a:lnTo>
                    <a:pt x="337" y="645"/>
                  </a:lnTo>
                  <a:lnTo>
                    <a:pt x="330" y="642"/>
                  </a:lnTo>
                  <a:lnTo>
                    <a:pt x="324" y="639"/>
                  </a:lnTo>
                  <a:lnTo>
                    <a:pt x="323" y="636"/>
                  </a:lnTo>
                  <a:lnTo>
                    <a:pt x="323" y="632"/>
                  </a:lnTo>
                  <a:lnTo>
                    <a:pt x="321" y="621"/>
                  </a:lnTo>
                  <a:lnTo>
                    <a:pt x="313" y="615"/>
                  </a:lnTo>
                  <a:lnTo>
                    <a:pt x="292" y="611"/>
                  </a:lnTo>
                  <a:lnTo>
                    <a:pt x="275" y="601"/>
                  </a:lnTo>
                  <a:lnTo>
                    <a:pt x="266" y="589"/>
                  </a:lnTo>
                  <a:lnTo>
                    <a:pt x="257" y="579"/>
                  </a:lnTo>
                  <a:lnTo>
                    <a:pt x="225" y="573"/>
                  </a:lnTo>
                  <a:lnTo>
                    <a:pt x="192" y="564"/>
                  </a:lnTo>
                  <a:lnTo>
                    <a:pt x="189" y="561"/>
                  </a:lnTo>
                  <a:lnTo>
                    <a:pt x="183" y="555"/>
                  </a:lnTo>
                  <a:lnTo>
                    <a:pt x="173" y="526"/>
                  </a:lnTo>
                  <a:lnTo>
                    <a:pt x="175" y="492"/>
                  </a:lnTo>
                  <a:lnTo>
                    <a:pt x="159" y="498"/>
                  </a:lnTo>
                  <a:lnTo>
                    <a:pt x="145" y="504"/>
                  </a:lnTo>
                  <a:lnTo>
                    <a:pt x="123" y="502"/>
                  </a:lnTo>
                  <a:lnTo>
                    <a:pt x="110" y="484"/>
                  </a:lnTo>
                  <a:lnTo>
                    <a:pt x="98" y="457"/>
                  </a:lnTo>
                  <a:lnTo>
                    <a:pt x="73" y="452"/>
                  </a:lnTo>
                  <a:lnTo>
                    <a:pt x="57" y="459"/>
                  </a:lnTo>
                  <a:lnTo>
                    <a:pt x="40" y="459"/>
                  </a:lnTo>
                  <a:lnTo>
                    <a:pt x="31" y="455"/>
                  </a:lnTo>
                  <a:lnTo>
                    <a:pt x="25" y="448"/>
                  </a:lnTo>
                  <a:lnTo>
                    <a:pt x="18" y="423"/>
                  </a:lnTo>
                  <a:lnTo>
                    <a:pt x="0" y="411"/>
                  </a:lnTo>
                  <a:lnTo>
                    <a:pt x="3" y="409"/>
                  </a:lnTo>
                  <a:lnTo>
                    <a:pt x="60" y="384"/>
                  </a:lnTo>
                  <a:lnTo>
                    <a:pt x="97" y="333"/>
                  </a:lnTo>
                  <a:lnTo>
                    <a:pt x="104" y="293"/>
                  </a:lnTo>
                  <a:lnTo>
                    <a:pt x="105" y="258"/>
                  </a:lnTo>
                  <a:lnTo>
                    <a:pt x="94" y="228"/>
                  </a:lnTo>
                  <a:lnTo>
                    <a:pt x="65" y="206"/>
                  </a:lnTo>
                  <a:lnTo>
                    <a:pt x="84" y="153"/>
                  </a:lnTo>
                  <a:lnTo>
                    <a:pt x="92" y="94"/>
                  </a:lnTo>
                  <a:lnTo>
                    <a:pt x="126" y="43"/>
                  </a:lnTo>
                  <a:lnTo>
                    <a:pt x="183" y="0"/>
                  </a:lnTo>
                  <a:lnTo>
                    <a:pt x="175" y="34"/>
                  </a:lnTo>
                  <a:lnTo>
                    <a:pt x="173" y="72"/>
                  </a:lnTo>
                  <a:lnTo>
                    <a:pt x="171" y="84"/>
                  </a:lnTo>
                  <a:lnTo>
                    <a:pt x="175" y="99"/>
                  </a:lnTo>
                  <a:lnTo>
                    <a:pt x="227" y="97"/>
                  </a:lnTo>
                  <a:lnTo>
                    <a:pt x="278" y="102"/>
                  </a:lnTo>
                  <a:lnTo>
                    <a:pt x="289" y="112"/>
                  </a:lnTo>
                  <a:lnTo>
                    <a:pt x="291" y="128"/>
                  </a:lnTo>
                  <a:lnTo>
                    <a:pt x="283" y="134"/>
                  </a:lnTo>
                  <a:lnTo>
                    <a:pt x="278" y="142"/>
                  </a:lnTo>
                  <a:lnTo>
                    <a:pt x="272" y="153"/>
                  </a:lnTo>
                  <a:lnTo>
                    <a:pt x="269" y="165"/>
                  </a:lnTo>
                  <a:lnTo>
                    <a:pt x="266" y="187"/>
                  </a:lnTo>
                  <a:lnTo>
                    <a:pt x="273" y="208"/>
                  </a:lnTo>
                  <a:lnTo>
                    <a:pt x="275" y="214"/>
                  </a:lnTo>
                  <a:lnTo>
                    <a:pt x="275" y="217"/>
                  </a:lnTo>
                  <a:lnTo>
                    <a:pt x="285" y="222"/>
                  </a:lnTo>
                  <a:lnTo>
                    <a:pt x="297" y="220"/>
                  </a:lnTo>
                  <a:lnTo>
                    <a:pt x="307" y="215"/>
                  </a:lnTo>
                  <a:lnTo>
                    <a:pt x="317" y="214"/>
                  </a:lnTo>
                  <a:lnTo>
                    <a:pt x="326" y="214"/>
                  </a:lnTo>
                  <a:lnTo>
                    <a:pt x="333" y="221"/>
                  </a:lnTo>
                  <a:lnTo>
                    <a:pt x="336" y="221"/>
                  </a:lnTo>
                  <a:lnTo>
                    <a:pt x="340" y="221"/>
                  </a:lnTo>
                  <a:lnTo>
                    <a:pt x="342" y="233"/>
                  </a:lnTo>
                  <a:lnTo>
                    <a:pt x="349" y="242"/>
                  </a:lnTo>
                  <a:lnTo>
                    <a:pt x="351" y="245"/>
                  </a:lnTo>
                  <a:lnTo>
                    <a:pt x="351" y="248"/>
                  </a:lnTo>
                  <a:lnTo>
                    <a:pt x="375" y="280"/>
                  </a:lnTo>
                  <a:lnTo>
                    <a:pt x="415" y="287"/>
                  </a:lnTo>
                  <a:lnTo>
                    <a:pt x="422" y="292"/>
                  </a:lnTo>
                  <a:lnTo>
                    <a:pt x="429" y="295"/>
                  </a:lnTo>
                  <a:lnTo>
                    <a:pt x="437" y="305"/>
                  </a:lnTo>
                  <a:lnTo>
                    <a:pt x="445" y="314"/>
                  </a:lnTo>
                  <a:lnTo>
                    <a:pt x="454" y="315"/>
                  </a:lnTo>
                  <a:lnTo>
                    <a:pt x="462" y="320"/>
                  </a:lnTo>
                  <a:lnTo>
                    <a:pt x="479" y="321"/>
                  </a:lnTo>
                  <a:lnTo>
                    <a:pt x="494" y="328"/>
                  </a:lnTo>
                  <a:lnTo>
                    <a:pt x="516" y="367"/>
                  </a:lnTo>
                  <a:lnTo>
                    <a:pt x="526" y="408"/>
                  </a:lnTo>
                  <a:lnTo>
                    <a:pt x="526" y="459"/>
                  </a:lnTo>
                  <a:lnTo>
                    <a:pt x="524" y="511"/>
                  </a:lnTo>
                  <a:lnTo>
                    <a:pt x="530" y="529"/>
                  </a:lnTo>
                  <a:lnTo>
                    <a:pt x="537" y="545"/>
                  </a:lnTo>
                  <a:lnTo>
                    <a:pt x="539" y="548"/>
                  </a:lnTo>
                  <a:lnTo>
                    <a:pt x="539" y="551"/>
                  </a:lnTo>
                  <a:lnTo>
                    <a:pt x="552" y="567"/>
                  </a:lnTo>
                  <a:lnTo>
                    <a:pt x="565" y="585"/>
                  </a:lnTo>
                  <a:lnTo>
                    <a:pt x="568" y="586"/>
                  </a:lnTo>
                  <a:lnTo>
                    <a:pt x="571" y="589"/>
                  </a:lnTo>
                  <a:lnTo>
                    <a:pt x="584" y="614"/>
                  </a:lnTo>
                  <a:lnTo>
                    <a:pt x="603" y="635"/>
                  </a:lnTo>
                  <a:lnTo>
                    <a:pt x="623" y="638"/>
                  </a:lnTo>
                  <a:lnTo>
                    <a:pt x="641" y="648"/>
                  </a:lnTo>
                  <a:lnTo>
                    <a:pt x="660" y="664"/>
                  </a:lnTo>
                  <a:lnTo>
                    <a:pt x="673" y="685"/>
                  </a:lnTo>
                  <a:lnTo>
                    <a:pt x="680" y="688"/>
                  </a:lnTo>
                  <a:lnTo>
                    <a:pt x="686" y="691"/>
                  </a:lnTo>
                  <a:lnTo>
                    <a:pt x="704" y="713"/>
                  </a:lnTo>
                  <a:lnTo>
                    <a:pt x="726" y="732"/>
                  </a:lnTo>
                  <a:lnTo>
                    <a:pt x="752" y="767"/>
                  </a:lnTo>
                  <a:lnTo>
                    <a:pt x="748" y="810"/>
                  </a:lnTo>
                  <a:lnTo>
                    <a:pt x="736" y="836"/>
                  </a:lnTo>
                  <a:lnTo>
                    <a:pt x="736" y="864"/>
                  </a:lnTo>
                  <a:lnTo>
                    <a:pt x="717" y="888"/>
                  </a:lnTo>
                  <a:lnTo>
                    <a:pt x="713" y="914"/>
                  </a:lnTo>
                  <a:lnTo>
                    <a:pt x="729" y="939"/>
                  </a:lnTo>
                  <a:lnTo>
                    <a:pt x="733" y="970"/>
                  </a:lnTo>
                  <a:lnTo>
                    <a:pt x="752" y="1007"/>
                  </a:lnTo>
                  <a:lnTo>
                    <a:pt x="740" y="1051"/>
                  </a:lnTo>
                  <a:lnTo>
                    <a:pt x="724" y="1060"/>
                  </a:lnTo>
                  <a:lnTo>
                    <a:pt x="707" y="1064"/>
                  </a:lnTo>
                  <a:lnTo>
                    <a:pt x="702" y="1066"/>
                  </a:lnTo>
                  <a:lnTo>
                    <a:pt x="701" y="1070"/>
                  </a:lnTo>
                  <a:lnTo>
                    <a:pt x="695" y="1100"/>
                  </a:lnTo>
                  <a:lnTo>
                    <a:pt x="673" y="1117"/>
                  </a:lnTo>
                  <a:lnTo>
                    <a:pt x="667" y="1117"/>
                  </a:lnTo>
                  <a:lnTo>
                    <a:pt x="663" y="1128"/>
                  </a:lnTo>
                  <a:lnTo>
                    <a:pt x="632" y="1125"/>
                  </a:lnTo>
                  <a:lnTo>
                    <a:pt x="600" y="1128"/>
                  </a:lnTo>
                  <a:lnTo>
                    <a:pt x="600" y="1101"/>
                  </a:lnTo>
                  <a:close/>
                </a:path>
              </a:pathLst>
            </a:custGeom>
            <a:solidFill>
              <a:srgbClr val="009900"/>
            </a:solidFill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CO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292" name="Freeform 29"/>
            <p:cNvSpPr>
              <a:spLocks/>
            </p:cNvSpPr>
            <p:nvPr/>
          </p:nvSpPr>
          <p:spPr bwMode="auto">
            <a:xfrm>
              <a:off x="722" y="1754"/>
              <a:ext cx="315" cy="364"/>
            </a:xfrm>
            <a:custGeom>
              <a:avLst/>
              <a:gdLst>
                <a:gd name="T0" fmla="*/ 7 w 1103"/>
                <a:gd name="T1" fmla="*/ 5 h 1326"/>
                <a:gd name="T2" fmla="*/ 6 w 1103"/>
                <a:gd name="T3" fmla="*/ 5 h 1326"/>
                <a:gd name="T4" fmla="*/ 5 w 1103"/>
                <a:gd name="T5" fmla="*/ 5 h 1326"/>
                <a:gd name="T6" fmla="*/ 5 w 1103"/>
                <a:gd name="T7" fmla="*/ 5 h 1326"/>
                <a:gd name="T8" fmla="*/ 5 w 1103"/>
                <a:gd name="T9" fmla="*/ 5 h 1326"/>
                <a:gd name="T10" fmla="*/ 4 w 1103"/>
                <a:gd name="T11" fmla="*/ 6 h 1326"/>
                <a:gd name="T12" fmla="*/ 4 w 1103"/>
                <a:gd name="T13" fmla="*/ 6 h 1326"/>
                <a:gd name="T14" fmla="*/ 4 w 1103"/>
                <a:gd name="T15" fmla="*/ 6 h 1326"/>
                <a:gd name="T16" fmla="*/ 3 w 1103"/>
                <a:gd name="T17" fmla="*/ 7 h 1326"/>
                <a:gd name="T18" fmla="*/ 3 w 1103"/>
                <a:gd name="T19" fmla="*/ 7 h 1326"/>
                <a:gd name="T20" fmla="*/ 3 w 1103"/>
                <a:gd name="T21" fmla="*/ 7 h 1326"/>
                <a:gd name="T22" fmla="*/ 2 w 1103"/>
                <a:gd name="T23" fmla="*/ 7 h 1326"/>
                <a:gd name="T24" fmla="*/ 1 w 1103"/>
                <a:gd name="T25" fmla="*/ 7 h 1326"/>
                <a:gd name="T26" fmla="*/ 0 w 1103"/>
                <a:gd name="T27" fmla="*/ 7 h 1326"/>
                <a:gd name="T28" fmla="*/ 0 w 1103"/>
                <a:gd name="T29" fmla="*/ 7 h 1326"/>
                <a:gd name="T30" fmla="*/ 0 w 1103"/>
                <a:gd name="T31" fmla="*/ 5 h 1326"/>
                <a:gd name="T32" fmla="*/ 1 w 1103"/>
                <a:gd name="T33" fmla="*/ 5 h 1326"/>
                <a:gd name="T34" fmla="*/ 1 w 1103"/>
                <a:gd name="T35" fmla="*/ 4 h 1326"/>
                <a:gd name="T36" fmla="*/ 1 w 1103"/>
                <a:gd name="T37" fmla="*/ 3 h 1326"/>
                <a:gd name="T38" fmla="*/ 1 w 1103"/>
                <a:gd name="T39" fmla="*/ 3 h 1326"/>
                <a:gd name="T40" fmla="*/ 1 w 1103"/>
                <a:gd name="T41" fmla="*/ 2 h 1326"/>
                <a:gd name="T42" fmla="*/ 1 w 1103"/>
                <a:gd name="T43" fmla="*/ 2 h 1326"/>
                <a:gd name="T44" fmla="*/ 1 w 1103"/>
                <a:gd name="T45" fmla="*/ 1 h 1326"/>
                <a:gd name="T46" fmla="*/ 1 w 1103"/>
                <a:gd name="T47" fmla="*/ 1 h 1326"/>
                <a:gd name="T48" fmla="*/ 2 w 1103"/>
                <a:gd name="T49" fmla="*/ 0 h 1326"/>
                <a:gd name="T50" fmla="*/ 3 w 1103"/>
                <a:gd name="T51" fmla="*/ 0 h 1326"/>
                <a:gd name="T52" fmla="*/ 4 w 1103"/>
                <a:gd name="T53" fmla="*/ 0 h 1326"/>
                <a:gd name="T54" fmla="*/ 4 w 1103"/>
                <a:gd name="T55" fmla="*/ 0 h 1326"/>
                <a:gd name="T56" fmla="*/ 4 w 1103"/>
                <a:gd name="T57" fmla="*/ 1 h 1326"/>
                <a:gd name="T58" fmla="*/ 5 w 1103"/>
                <a:gd name="T59" fmla="*/ 1 h 1326"/>
                <a:gd name="T60" fmla="*/ 5 w 1103"/>
                <a:gd name="T61" fmla="*/ 1 h 1326"/>
                <a:gd name="T62" fmla="*/ 5 w 1103"/>
                <a:gd name="T63" fmla="*/ 1 h 1326"/>
                <a:gd name="T64" fmla="*/ 5 w 1103"/>
                <a:gd name="T65" fmla="*/ 1 h 1326"/>
                <a:gd name="T66" fmla="*/ 5 w 1103"/>
                <a:gd name="T67" fmla="*/ 1 h 1326"/>
                <a:gd name="T68" fmla="*/ 5 w 1103"/>
                <a:gd name="T69" fmla="*/ 1 h 1326"/>
                <a:gd name="T70" fmla="*/ 6 w 1103"/>
                <a:gd name="T71" fmla="*/ 2 h 1326"/>
                <a:gd name="T72" fmla="*/ 5 w 1103"/>
                <a:gd name="T73" fmla="*/ 2 h 1326"/>
                <a:gd name="T74" fmla="*/ 5 w 1103"/>
                <a:gd name="T75" fmla="*/ 2 h 1326"/>
                <a:gd name="T76" fmla="*/ 5 w 1103"/>
                <a:gd name="T77" fmla="*/ 2 h 1326"/>
                <a:gd name="T78" fmla="*/ 5 w 1103"/>
                <a:gd name="T79" fmla="*/ 3 h 1326"/>
                <a:gd name="T80" fmla="*/ 5 w 1103"/>
                <a:gd name="T81" fmla="*/ 3 h 1326"/>
                <a:gd name="T82" fmla="*/ 5 w 1103"/>
                <a:gd name="T83" fmla="*/ 4 h 1326"/>
                <a:gd name="T84" fmla="*/ 5 w 1103"/>
                <a:gd name="T85" fmla="*/ 4 h 1326"/>
                <a:gd name="T86" fmla="*/ 5 w 1103"/>
                <a:gd name="T87" fmla="*/ 4 h 1326"/>
                <a:gd name="T88" fmla="*/ 6 w 1103"/>
                <a:gd name="T89" fmla="*/ 4 h 1326"/>
                <a:gd name="T90" fmla="*/ 6 w 1103"/>
                <a:gd name="T91" fmla="*/ 4 h 1326"/>
                <a:gd name="T92" fmla="*/ 7 w 1103"/>
                <a:gd name="T93" fmla="*/ 4 h 1326"/>
                <a:gd name="T94" fmla="*/ 7 w 1103"/>
                <a:gd name="T95" fmla="*/ 4 h 1326"/>
                <a:gd name="T96" fmla="*/ 7 w 1103"/>
                <a:gd name="T97" fmla="*/ 4 h 1326"/>
                <a:gd name="T98" fmla="*/ 7 w 1103"/>
                <a:gd name="T99" fmla="*/ 4 h 1326"/>
                <a:gd name="T100" fmla="*/ 7 w 1103"/>
                <a:gd name="T101" fmla="*/ 4 h 1326"/>
                <a:gd name="T102" fmla="*/ 7 w 1103"/>
                <a:gd name="T103" fmla="*/ 4 h 132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03"/>
                <a:gd name="T157" fmla="*/ 0 h 1326"/>
                <a:gd name="T158" fmla="*/ 1103 w 1103"/>
                <a:gd name="T159" fmla="*/ 1326 h 132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03" h="1326">
                  <a:moveTo>
                    <a:pt x="1062" y="799"/>
                  </a:moveTo>
                  <a:lnTo>
                    <a:pt x="1027" y="830"/>
                  </a:lnTo>
                  <a:lnTo>
                    <a:pt x="995" y="862"/>
                  </a:lnTo>
                  <a:lnTo>
                    <a:pt x="960" y="867"/>
                  </a:lnTo>
                  <a:lnTo>
                    <a:pt x="925" y="868"/>
                  </a:lnTo>
                  <a:lnTo>
                    <a:pt x="912" y="878"/>
                  </a:lnTo>
                  <a:lnTo>
                    <a:pt x="897" y="890"/>
                  </a:lnTo>
                  <a:lnTo>
                    <a:pt x="868" y="893"/>
                  </a:lnTo>
                  <a:lnTo>
                    <a:pt x="836" y="881"/>
                  </a:lnTo>
                  <a:lnTo>
                    <a:pt x="813" y="886"/>
                  </a:lnTo>
                  <a:lnTo>
                    <a:pt x="794" y="908"/>
                  </a:lnTo>
                  <a:lnTo>
                    <a:pt x="779" y="926"/>
                  </a:lnTo>
                  <a:lnTo>
                    <a:pt x="770" y="952"/>
                  </a:lnTo>
                  <a:lnTo>
                    <a:pt x="757" y="967"/>
                  </a:lnTo>
                  <a:lnTo>
                    <a:pt x="738" y="976"/>
                  </a:lnTo>
                  <a:lnTo>
                    <a:pt x="708" y="989"/>
                  </a:lnTo>
                  <a:lnTo>
                    <a:pt x="683" y="1008"/>
                  </a:lnTo>
                  <a:lnTo>
                    <a:pt x="657" y="1043"/>
                  </a:lnTo>
                  <a:lnTo>
                    <a:pt x="646" y="1085"/>
                  </a:lnTo>
                  <a:lnTo>
                    <a:pt x="620" y="1079"/>
                  </a:lnTo>
                  <a:lnTo>
                    <a:pt x="597" y="1074"/>
                  </a:lnTo>
                  <a:lnTo>
                    <a:pt x="579" y="1080"/>
                  </a:lnTo>
                  <a:lnTo>
                    <a:pt x="569" y="1092"/>
                  </a:lnTo>
                  <a:lnTo>
                    <a:pt x="565" y="1132"/>
                  </a:lnTo>
                  <a:lnTo>
                    <a:pt x="547" y="1164"/>
                  </a:lnTo>
                  <a:lnTo>
                    <a:pt x="518" y="1182"/>
                  </a:lnTo>
                  <a:lnTo>
                    <a:pt x="496" y="1205"/>
                  </a:lnTo>
                  <a:lnTo>
                    <a:pt x="495" y="1211"/>
                  </a:lnTo>
                  <a:lnTo>
                    <a:pt x="495" y="1217"/>
                  </a:lnTo>
                  <a:lnTo>
                    <a:pt x="479" y="1246"/>
                  </a:lnTo>
                  <a:lnTo>
                    <a:pt x="467" y="1276"/>
                  </a:lnTo>
                  <a:lnTo>
                    <a:pt x="451" y="1298"/>
                  </a:lnTo>
                  <a:lnTo>
                    <a:pt x="429" y="1310"/>
                  </a:lnTo>
                  <a:lnTo>
                    <a:pt x="406" y="1317"/>
                  </a:lnTo>
                  <a:lnTo>
                    <a:pt x="382" y="1323"/>
                  </a:lnTo>
                  <a:lnTo>
                    <a:pt x="248" y="1326"/>
                  </a:lnTo>
                  <a:lnTo>
                    <a:pt x="112" y="1324"/>
                  </a:lnTo>
                  <a:lnTo>
                    <a:pt x="105" y="1313"/>
                  </a:lnTo>
                  <a:lnTo>
                    <a:pt x="95" y="1310"/>
                  </a:lnTo>
                  <a:lnTo>
                    <a:pt x="79" y="1291"/>
                  </a:lnTo>
                  <a:lnTo>
                    <a:pt x="70" y="1264"/>
                  </a:lnTo>
                  <a:lnTo>
                    <a:pt x="66" y="1258"/>
                  </a:lnTo>
                  <a:lnTo>
                    <a:pt x="60" y="1252"/>
                  </a:lnTo>
                  <a:lnTo>
                    <a:pt x="57" y="1238"/>
                  </a:lnTo>
                  <a:lnTo>
                    <a:pt x="51" y="1226"/>
                  </a:lnTo>
                  <a:lnTo>
                    <a:pt x="9" y="1146"/>
                  </a:lnTo>
                  <a:lnTo>
                    <a:pt x="0" y="1058"/>
                  </a:lnTo>
                  <a:lnTo>
                    <a:pt x="47" y="949"/>
                  </a:lnTo>
                  <a:lnTo>
                    <a:pt x="80" y="833"/>
                  </a:lnTo>
                  <a:lnTo>
                    <a:pt x="85" y="826"/>
                  </a:lnTo>
                  <a:lnTo>
                    <a:pt x="92" y="818"/>
                  </a:lnTo>
                  <a:lnTo>
                    <a:pt x="92" y="812"/>
                  </a:lnTo>
                  <a:lnTo>
                    <a:pt x="93" y="806"/>
                  </a:lnTo>
                  <a:lnTo>
                    <a:pt x="155" y="725"/>
                  </a:lnTo>
                  <a:lnTo>
                    <a:pt x="204" y="639"/>
                  </a:lnTo>
                  <a:lnTo>
                    <a:pt x="210" y="572"/>
                  </a:lnTo>
                  <a:lnTo>
                    <a:pt x="184" y="512"/>
                  </a:lnTo>
                  <a:lnTo>
                    <a:pt x="172" y="505"/>
                  </a:lnTo>
                  <a:lnTo>
                    <a:pt x="158" y="499"/>
                  </a:lnTo>
                  <a:lnTo>
                    <a:pt x="128" y="472"/>
                  </a:lnTo>
                  <a:lnTo>
                    <a:pt x="99" y="444"/>
                  </a:lnTo>
                  <a:lnTo>
                    <a:pt x="92" y="413"/>
                  </a:lnTo>
                  <a:lnTo>
                    <a:pt x="99" y="380"/>
                  </a:lnTo>
                  <a:lnTo>
                    <a:pt x="92" y="374"/>
                  </a:lnTo>
                  <a:lnTo>
                    <a:pt x="92" y="368"/>
                  </a:lnTo>
                  <a:lnTo>
                    <a:pt x="79" y="359"/>
                  </a:lnTo>
                  <a:lnTo>
                    <a:pt x="66" y="354"/>
                  </a:lnTo>
                  <a:lnTo>
                    <a:pt x="172" y="260"/>
                  </a:lnTo>
                  <a:lnTo>
                    <a:pt x="175" y="244"/>
                  </a:lnTo>
                  <a:lnTo>
                    <a:pt x="175" y="223"/>
                  </a:lnTo>
                  <a:lnTo>
                    <a:pt x="200" y="215"/>
                  </a:lnTo>
                  <a:lnTo>
                    <a:pt x="210" y="196"/>
                  </a:lnTo>
                  <a:lnTo>
                    <a:pt x="238" y="116"/>
                  </a:lnTo>
                  <a:lnTo>
                    <a:pt x="289" y="59"/>
                  </a:lnTo>
                  <a:lnTo>
                    <a:pt x="357" y="22"/>
                  </a:lnTo>
                  <a:lnTo>
                    <a:pt x="439" y="0"/>
                  </a:lnTo>
                  <a:lnTo>
                    <a:pt x="473" y="10"/>
                  </a:lnTo>
                  <a:lnTo>
                    <a:pt x="503" y="19"/>
                  </a:lnTo>
                  <a:lnTo>
                    <a:pt x="521" y="31"/>
                  </a:lnTo>
                  <a:lnTo>
                    <a:pt x="528" y="56"/>
                  </a:lnTo>
                  <a:lnTo>
                    <a:pt x="534" y="63"/>
                  </a:lnTo>
                  <a:lnTo>
                    <a:pt x="543" y="67"/>
                  </a:lnTo>
                  <a:lnTo>
                    <a:pt x="559" y="67"/>
                  </a:lnTo>
                  <a:lnTo>
                    <a:pt x="576" y="60"/>
                  </a:lnTo>
                  <a:lnTo>
                    <a:pt x="601" y="65"/>
                  </a:lnTo>
                  <a:lnTo>
                    <a:pt x="613" y="92"/>
                  </a:lnTo>
                  <a:lnTo>
                    <a:pt x="626" y="110"/>
                  </a:lnTo>
                  <a:lnTo>
                    <a:pt x="648" y="112"/>
                  </a:lnTo>
                  <a:lnTo>
                    <a:pt x="662" y="104"/>
                  </a:lnTo>
                  <a:lnTo>
                    <a:pt x="678" y="98"/>
                  </a:lnTo>
                  <a:lnTo>
                    <a:pt x="678" y="131"/>
                  </a:lnTo>
                  <a:lnTo>
                    <a:pt x="686" y="162"/>
                  </a:lnTo>
                  <a:lnTo>
                    <a:pt x="689" y="168"/>
                  </a:lnTo>
                  <a:lnTo>
                    <a:pt x="695" y="170"/>
                  </a:lnTo>
                  <a:lnTo>
                    <a:pt x="728" y="179"/>
                  </a:lnTo>
                  <a:lnTo>
                    <a:pt x="760" y="185"/>
                  </a:lnTo>
                  <a:lnTo>
                    <a:pt x="769" y="197"/>
                  </a:lnTo>
                  <a:lnTo>
                    <a:pt x="778" y="209"/>
                  </a:lnTo>
                  <a:lnTo>
                    <a:pt x="795" y="219"/>
                  </a:lnTo>
                  <a:lnTo>
                    <a:pt x="816" y="223"/>
                  </a:lnTo>
                  <a:lnTo>
                    <a:pt x="822" y="231"/>
                  </a:lnTo>
                  <a:lnTo>
                    <a:pt x="826" y="240"/>
                  </a:lnTo>
                  <a:lnTo>
                    <a:pt x="826" y="243"/>
                  </a:lnTo>
                  <a:lnTo>
                    <a:pt x="826" y="246"/>
                  </a:lnTo>
                  <a:lnTo>
                    <a:pt x="832" y="250"/>
                  </a:lnTo>
                  <a:lnTo>
                    <a:pt x="839" y="253"/>
                  </a:lnTo>
                  <a:lnTo>
                    <a:pt x="857" y="293"/>
                  </a:lnTo>
                  <a:lnTo>
                    <a:pt x="857" y="338"/>
                  </a:lnTo>
                  <a:lnTo>
                    <a:pt x="822" y="353"/>
                  </a:lnTo>
                  <a:lnTo>
                    <a:pt x="786" y="338"/>
                  </a:lnTo>
                  <a:lnTo>
                    <a:pt x="757" y="344"/>
                  </a:lnTo>
                  <a:lnTo>
                    <a:pt x="731" y="356"/>
                  </a:lnTo>
                  <a:lnTo>
                    <a:pt x="721" y="365"/>
                  </a:lnTo>
                  <a:lnTo>
                    <a:pt x="714" y="377"/>
                  </a:lnTo>
                  <a:lnTo>
                    <a:pt x="716" y="385"/>
                  </a:lnTo>
                  <a:lnTo>
                    <a:pt x="718" y="396"/>
                  </a:lnTo>
                  <a:lnTo>
                    <a:pt x="737" y="413"/>
                  </a:lnTo>
                  <a:lnTo>
                    <a:pt x="751" y="433"/>
                  </a:lnTo>
                  <a:lnTo>
                    <a:pt x="757" y="446"/>
                  </a:lnTo>
                  <a:lnTo>
                    <a:pt x="759" y="459"/>
                  </a:lnTo>
                  <a:lnTo>
                    <a:pt x="760" y="497"/>
                  </a:lnTo>
                  <a:lnTo>
                    <a:pt x="765" y="536"/>
                  </a:lnTo>
                  <a:lnTo>
                    <a:pt x="770" y="550"/>
                  </a:lnTo>
                  <a:lnTo>
                    <a:pt x="775" y="565"/>
                  </a:lnTo>
                  <a:lnTo>
                    <a:pt x="779" y="591"/>
                  </a:lnTo>
                  <a:lnTo>
                    <a:pt x="784" y="618"/>
                  </a:lnTo>
                  <a:lnTo>
                    <a:pt x="797" y="618"/>
                  </a:lnTo>
                  <a:lnTo>
                    <a:pt x="810" y="612"/>
                  </a:lnTo>
                  <a:lnTo>
                    <a:pt x="813" y="609"/>
                  </a:lnTo>
                  <a:lnTo>
                    <a:pt x="813" y="605"/>
                  </a:lnTo>
                  <a:lnTo>
                    <a:pt x="820" y="605"/>
                  </a:lnTo>
                  <a:lnTo>
                    <a:pt x="826" y="606"/>
                  </a:lnTo>
                  <a:lnTo>
                    <a:pt x="838" y="624"/>
                  </a:lnTo>
                  <a:lnTo>
                    <a:pt x="845" y="644"/>
                  </a:lnTo>
                  <a:lnTo>
                    <a:pt x="855" y="658"/>
                  </a:lnTo>
                  <a:lnTo>
                    <a:pt x="873" y="659"/>
                  </a:lnTo>
                  <a:lnTo>
                    <a:pt x="900" y="647"/>
                  </a:lnTo>
                  <a:lnTo>
                    <a:pt x="928" y="637"/>
                  </a:lnTo>
                  <a:lnTo>
                    <a:pt x="935" y="627"/>
                  </a:lnTo>
                  <a:lnTo>
                    <a:pt x="940" y="614"/>
                  </a:lnTo>
                  <a:lnTo>
                    <a:pt x="969" y="603"/>
                  </a:lnTo>
                  <a:lnTo>
                    <a:pt x="1001" y="612"/>
                  </a:lnTo>
                  <a:lnTo>
                    <a:pt x="1004" y="615"/>
                  </a:lnTo>
                  <a:lnTo>
                    <a:pt x="1004" y="618"/>
                  </a:lnTo>
                  <a:lnTo>
                    <a:pt x="1011" y="618"/>
                  </a:lnTo>
                  <a:lnTo>
                    <a:pt x="1017" y="622"/>
                  </a:lnTo>
                  <a:lnTo>
                    <a:pt x="1026" y="627"/>
                  </a:lnTo>
                  <a:lnTo>
                    <a:pt x="1036" y="631"/>
                  </a:lnTo>
                  <a:lnTo>
                    <a:pt x="1045" y="636"/>
                  </a:lnTo>
                  <a:lnTo>
                    <a:pt x="1055" y="639"/>
                  </a:lnTo>
                  <a:lnTo>
                    <a:pt x="1072" y="653"/>
                  </a:lnTo>
                  <a:lnTo>
                    <a:pt x="1086" y="674"/>
                  </a:lnTo>
                  <a:lnTo>
                    <a:pt x="1097" y="689"/>
                  </a:lnTo>
                  <a:lnTo>
                    <a:pt x="1103" y="709"/>
                  </a:lnTo>
                  <a:lnTo>
                    <a:pt x="1103" y="728"/>
                  </a:lnTo>
                  <a:lnTo>
                    <a:pt x="1100" y="747"/>
                  </a:lnTo>
                  <a:lnTo>
                    <a:pt x="1087" y="778"/>
                  </a:lnTo>
                  <a:lnTo>
                    <a:pt x="1062" y="799"/>
                  </a:lnTo>
                  <a:close/>
                </a:path>
              </a:pathLst>
            </a:custGeom>
            <a:solidFill>
              <a:srgbClr val="009900"/>
            </a:solidFill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CO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293" name="Freeform 30"/>
            <p:cNvSpPr>
              <a:spLocks/>
            </p:cNvSpPr>
            <p:nvPr/>
          </p:nvSpPr>
          <p:spPr bwMode="auto">
            <a:xfrm>
              <a:off x="609" y="1850"/>
              <a:ext cx="596" cy="597"/>
            </a:xfrm>
            <a:custGeom>
              <a:avLst/>
              <a:gdLst>
                <a:gd name="T0" fmla="*/ 10 w 2091"/>
                <a:gd name="T1" fmla="*/ 11 h 2176"/>
                <a:gd name="T2" fmla="*/ 11 w 2091"/>
                <a:gd name="T3" fmla="*/ 10 h 2176"/>
                <a:gd name="T4" fmla="*/ 11 w 2091"/>
                <a:gd name="T5" fmla="*/ 10 h 2176"/>
                <a:gd name="T6" fmla="*/ 11 w 2091"/>
                <a:gd name="T7" fmla="*/ 9 h 2176"/>
                <a:gd name="T8" fmla="*/ 11 w 2091"/>
                <a:gd name="T9" fmla="*/ 9 h 2176"/>
                <a:gd name="T10" fmla="*/ 12 w 2091"/>
                <a:gd name="T11" fmla="*/ 8 h 2176"/>
                <a:gd name="T12" fmla="*/ 12 w 2091"/>
                <a:gd name="T13" fmla="*/ 8 h 2176"/>
                <a:gd name="T14" fmla="*/ 13 w 2091"/>
                <a:gd name="T15" fmla="*/ 7 h 2176"/>
                <a:gd name="T16" fmla="*/ 14 w 2091"/>
                <a:gd name="T17" fmla="*/ 7 h 2176"/>
                <a:gd name="T18" fmla="*/ 13 w 2091"/>
                <a:gd name="T19" fmla="*/ 6 h 2176"/>
                <a:gd name="T20" fmla="*/ 14 w 2091"/>
                <a:gd name="T21" fmla="*/ 6 h 2176"/>
                <a:gd name="T22" fmla="*/ 13 w 2091"/>
                <a:gd name="T23" fmla="*/ 6 h 2176"/>
                <a:gd name="T24" fmla="*/ 12 w 2091"/>
                <a:gd name="T25" fmla="*/ 7 h 2176"/>
                <a:gd name="T26" fmla="*/ 11 w 2091"/>
                <a:gd name="T27" fmla="*/ 6 h 2176"/>
                <a:gd name="T28" fmla="*/ 11 w 2091"/>
                <a:gd name="T29" fmla="*/ 5 h 2176"/>
                <a:gd name="T30" fmla="*/ 11 w 2091"/>
                <a:gd name="T31" fmla="*/ 5 h 2176"/>
                <a:gd name="T32" fmla="*/ 11 w 2091"/>
                <a:gd name="T33" fmla="*/ 4 h 2176"/>
                <a:gd name="T34" fmla="*/ 11 w 2091"/>
                <a:gd name="T35" fmla="*/ 3 h 2176"/>
                <a:gd name="T36" fmla="*/ 10 w 2091"/>
                <a:gd name="T37" fmla="*/ 3 h 2176"/>
                <a:gd name="T38" fmla="*/ 9 w 2091"/>
                <a:gd name="T39" fmla="*/ 3 h 2176"/>
                <a:gd name="T40" fmla="*/ 8 w 2091"/>
                <a:gd name="T41" fmla="*/ 3 h 2176"/>
                <a:gd name="T42" fmla="*/ 7 w 2091"/>
                <a:gd name="T43" fmla="*/ 4 h 2176"/>
                <a:gd name="T44" fmla="*/ 6 w 2091"/>
                <a:gd name="T45" fmla="*/ 4 h 2176"/>
                <a:gd name="T46" fmla="*/ 6 w 2091"/>
                <a:gd name="T47" fmla="*/ 5 h 2176"/>
                <a:gd name="T48" fmla="*/ 4 w 2091"/>
                <a:gd name="T49" fmla="*/ 5 h 2176"/>
                <a:gd name="T50" fmla="*/ 3 w 2091"/>
                <a:gd name="T51" fmla="*/ 5 h 2176"/>
                <a:gd name="T52" fmla="*/ 3 w 2091"/>
                <a:gd name="T53" fmla="*/ 3 h 2176"/>
                <a:gd name="T54" fmla="*/ 4 w 2091"/>
                <a:gd name="T55" fmla="*/ 2 h 2176"/>
                <a:gd name="T56" fmla="*/ 3 w 2091"/>
                <a:gd name="T57" fmla="*/ 1 h 2176"/>
                <a:gd name="T58" fmla="*/ 3 w 2091"/>
                <a:gd name="T59" fmla="*/ 0 h 2176"/>
                <a:gd name="T60" fmla="*/ 1 w 2091"/>
                <a:gd name="T61" fmla="*/ 1 h 2176"/>
                <a:gd name="T62" fmla="*/ 1 w 2091"/>
                <a:gd name="T63" fmla="*/ 2 h 2176"/>
                <a:gd name="T64" fmla="*/ 1 w 2091"/>
                <a:gd name="T65" fmla="*/ 3 h 2176"/>
                <a:gd name="T66" fmla="*/ 1 w 2091"/>
                <a:gd name="T67" fmla="*/ 3 h 2176"/>
                <a:gd name="T68" fmla="*/ 1 w 2091"/>
                <a:gd name="T69" fmla="*/ 2 h 2176"/>
                <a:gd name="T70" fmla="*/ 1 w 2091"/>
                <a:gd name="T71" fmla="*/ 3 h 2176"/>
                <a:gd name="T72" fmla="*/ 0 w 2091"/>
                <a:gd name="T73" fmla="*/ 4 h 2176"/>
                <a:gd name="T74" fmla="*/ 0 w 2091"/>
                <a:gd name="T75" fmla="*/ 4 h 2176"/>
                <a:gd name="T76" fmla="*/ 2 w 2091"/>
                <a:gd name="T77" fmla="*/ 6 h 2176"/>
                <a:gd name="T78" fmla="*/ 3 w 2091"/>
                <a:gd name="T79" fmla="*/ 6 h 2176"/>
                <a:gd name="T80" fmla="*/ 2 w 2091"/>
                <a:gd name="T81" fmla="*/ 7 h 2176"/>
                <a:gd name="T82" fmla="*/ 1 w 2091"/>
                <a:gd name="T83" fmla="*/ 7 h 2176"/>
                <a:gd name="T84" fmla="*/ 1 w 2091"/>
                <a:gd name="T85" fmla="*/ 7 h 2176"/>
                <a:gd name="T86" fmla="*/ 1 w 2091"/>
                <a:gd name="T87" fmla="*/ 8 h 2176"/>
                <a:gd name="T88" fmla="*/ 1 w 2091"/>
                <a:gd name="T89" fmla="*/ 9 h 2176"/>
                <a:gd name="T90" fmla="*/ 2 w 2091"/>
                <a:gd name="T91" fmla="*/ 10 h 2176"/>
                <a:gd name="T92" fmla="*/ 3 w 2091"/>
                <a:gd name="T93" fmla="*/ 10 h 2176"/>
                <a:gd name="T94" fmla="*/ 4 w 2091"/>
                <a:gd name="T95" fmla="*/ 10 h 2176"/>
                <a:gd name="T96" fmla="*/ 4 w 2091"/>
                <a:gd name="T97" fmla="*/ 12 h 2176"/>
                <a:gd name="T98" fmla="*/ 5 w 2091"/>
                <a:gd name="T99" fmla="*/ 12 h 2176"/>
                <a:gd name="T100" fmla="*/ 5 w 2091"/>
                <a:gd name="T101" fmla="*/ 12 h 2176"/>
                <a:gd name="T102" fmla="*/ 5 w 2091"/>
                <a:gd name="T103" fmla="*/ 12 h 2176"/>
                <a:gd name="T104" fmla="*/ 6 w 2091"/>
                <a:gd name="T105" fmla="*/ 12 h 2176"/>
                <a:gd name="T106" fmla="*/ 6 w 2091"/>
                <a:gd name="T107" fmla="*/ 12 h 2176"/>
                <a:gd name="T108" fmla="*/ 7 w 2091"/>
                <a:gd name="T109" fmla="*/ 12 h 2176"/>
                <a:gd name="T110" fmla="*/ 7 w 2091"/>
                <a:gd name="T111" fmla="*/ 12 h 2176"/>
                <a:gd name="T112" fmla="*/ 9 w 2091"/>
                <a:gd name="T113" fmla="*/ 12 h 2176"/>
                <a:gd name="T114" fmla="*/ 9 w 2091"/>
                <a:gd name="T115" fmla="*/ 11 h 2176"/>
                <a:gd name="T116" fmla="*/ 10 w 2091"/>
                <a:gd name="T117" fmla="*/ 12 h 2176"/>
                <a:gd name="T118" fmla="*/ 10 w 2091"/>
                <a:gd name="T119" fmla="*/ 11 h 217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091"/>
                <a:gd name="T181" fmla="*/ 0 h 2176"/>
                <a:gd name="T182" fmla="*/ 2091 w 2091"/>
                <a:gd name="T183" fmla="*/ 2176 h 217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091" h="2176">
                  <a:moveTo>
                    <a:pt x="1542" y="1998"/>
                  </a:moveTo>
                  <a:lnTo>
                    <a:pt x="1548" y="1996"/>
                  </a:lnTo>
                  <a:lnTo>
                    <a:pt x="1554" y="1996"/>
                  </a:lnTo>
                  <a:lnTo>
                    <a:pt x="1555" y="1986"/>
                  </a:lnTo>
                  <a:lnTo>
                    <a:pt x="1555" y="1977"/>
                  </a:lnTo>
                  <a:lnTo>
                    <a:pt x="1573" y="1958"/>
                  </a:lnTo>
                  <a:lnTo>
                    <a:pt x="1592" y="1942"/>
                  </a:lnTo>
                  <a:lnTo>
                    <a:pt x="1603" y="1902"/>
                  </a:lnTo>
                  <a:lnTo>
                    <a:pt x="1602" y="1856"/>
                  </a:lnTo>
                  <a:lnTo>
                    <a:pt x="1618" y="1842"/>
                  </a:lnTo>
                  <a:lnTo>
                    <a:pt x="1625" y="1821"/>
                  </a:lnTo>
                  <a:lnTo>
                    <a:pt x="1622" y="1803"/>
                  </a:lnTo>
                  <a:lnTo>
                    <a:pt x="1608" y="1784"/>
                  </a:lnTo>
                  <a:lnTo>
                    <a:pt x="1600" y="1783"/>
                  </a:lnTo>
                  <a:lnTo>
                    <a:pt x="1596" y="1783"/>
                  </a:lnTo>
                  <a:lnTo>
                    <a:pt x="1589" y="1774"/>
                  </a:lnTo>
                  <a:lnTo>
                    <a:pt x="1589" y="1763"/>
                  </a:lnTo>
                  <a:lnTo>
                    <a:pt x="1600" y="1755"/>
                  </a:lnTo>
                  <a:lnTo>
                    <a:pt x="1614" y="1747"/>
                  </a:lnTo>
                  <a:lnTo>
                    <a:pt x="1619" y="1736"/>
                  </a:lnTo>
                  <a:lnTo>
                    <a:pt x="1624" y="1716"/>
                  </a:lnTo>
                  <a:lnTo>
                    <a:pt x="1646" y="1691"/>
                  </a:lnTo>
                  <a:lnTo>
                    <a:pt x="1670" y="1669"/>
                  </a:lnTo>
                  <a:lnTo>
                    <a:pt x="1676" y="1650"/>
                  </a:lnTo>
                  <a:lnTo>
                    <a:pt x="1682" y="1631"/>
                  </a:lnTo>
                  <a:lnTo>
                    <a:pt x="1713" y="1615"/>
                  </a:lnTo>
                  <a:lnTo>
                    <a:pt x="1745" y="1596"/>
                  </a:lnTo>
                  <a:lnTo>
                    <a:pt x="1745" y="1568"/>
                  </a:lnTo>
                  <a:lnTo>
                    <a:pt x="1729" y="1543"/>
                  </a:lnTo>
                  <a:lnTo>
                    <a:pt x="1726" y="1529"/>
                  </a:lnTo>
                  <a:lnTo>
                    <a:pt x="1726" y="1516"/>
                  </a:lnTo>
                  <a:lnTo>
                    <a:pt x="1735" y="1506"/>
                  </a:lnTo>
                  <a:lnTo>
                    <a:pt x="1740" y="1490"/>
                  </a:lnTo>
                  <a:lnTo>
                    <a:pt x="1743" y="1469"/>
                  </a:lnTo>
                  <a:lnTo>
                    <a:pt x="1754" y="1450"/>
                  </a:lnTo>
                  <a:lnTo>
                    <a:pt x="1767" y="1446"/>
                  </a:lnTo>
                  <a:lnTo>
                    <a:pt x="1778" y="1437"/>
                  </a:lnTo>
                  <a:lnTo>
                    <a:pt x="1780" y="1428"/>
                  </a:lnTo>
                  <a:lnTo>
                    <a:pt x="1786" y="1423"/>
                  </a:lnTo>
                  <a:lnTo>
                    <a:pt x="1809" y="1418"/>
                  </a:lnTo>
                  <a:lnTo>
                    <a:pt x="1832" y="1416"/>
                  </a:lnTo>
                  <a:lnTo>
                    <a:pt x="1867" y="1384"/>
                  </a:lnTo>
                  <a:lnTo>
                    <a:pt x="1911" y="1363"/>
                  </a:lnTo>
                  <a:lnTo>
                    <a:pt x="1933" y="1331"/>
                  </a:lnTo>
                  <a:lnTo>
                    <a:pt x="1956" y="1295"/>
                  </a:lnTo>
                  <a:lnTo>
                    <a:pt x="1958" y="1287"/>
                  </a:lnTo>
                  <a:lnTo>
                    <a:pt x="1958" y="1276"/>
                  </a:lnTo>
                  <a:lnTo>
                    <a:pt x="1970" y="1269"/>
                  </a:lnTo>
                  <a:lnTo>
                    <a:pt x="1977" y="1257"/>
                  </a:lnTo>
                  <a:lnTo>
                    <a:pt x="1999" y="1257"/>
                  </a:lnTo>
                  <a:lnTo>
                    <a:pt x="2015" y="1248"/>
                  </a:lnTo>
                  <a:lnTo>
                    <a:pt x="2031" y="1231"/>
                  </a:lnTo>
                  <a:lnTo>
                    <a:pt x="2044" y="1210"/>
                  </a:lnTo>
                  <a:lnTo>
                    <a:pt x="2060" y="1210"/>
                  </a:lnTo>
                  <a:lnTo>
                    <a:pt x="2069" y="1204"/>
                  </a:lnTo>
                  <a:lnTo>
                    <a:pt x="2086" y="1187"/>
                  </a:lnTo>
                  <a:lnTo>
                    <a:pt x="2091" y="1166"/>
                  </a:lnTo>
                  <a:lnTo>
                    <a:pt x="2075" y="1151"/>
                  </a:lnTo>
                  <a:lnTo>
                    <a:pt x="2059" y="1142"/>
                  </a:lnTo>
                  <a:lnTo>
                    <a:pt x="2043" y="1116"/>
                  </a:lnTo>
                  <a:lnTo>
                    <a:pt x="2037" y="1083"/>
                  </a:lnTo>
                  <a:lnTo>
                    <a:pt x="2040" y="1069"/>
                  </a:lnTo>
                  <a:lnTo>
                    <a:pt x="2044" y="1057"/>
                  </a:lnTo>
                  <a:lnTo>
                    <a:pt x="2040" y="1039"/>
                  </a:lnTo>
                  <a:lnTo>
                    <a:pt x="2045" y="1028"/>
                  </a:lnTo>
                  <a:lnTo>
                    <a:pt x="2051" y="1019"/>
                  </a:lnTo>
                  <a:lnTo>
                    <a:pt x="2024" y="1030"/>
                  </a:lnTo>
                  <a:lnTo>
                    <a:pt x="1993" y="1053"/>
                  </a:lnTo>
                  <a:lnTo>
                    <a:pt x="1962" y="1073"/>
                  </a:lnTo>
                  <a:lnTo>
                    <a:pt x="1951" y="1083"/>
                  </a:lnTo>
                  <a:lnTo>
                    <a:pt x="1945" y="1091"/>
                  </a:lnTo>
                  <a:lnTo>
                    <a:pt x="1937" y="1089"/>
                  </a:lnTo>
                  <a:lnTo>
                    <a:pt x="1932" y="1091"/>
                  </a:lnTo>
                  <a:lnTo>
                    <a:pt x="1900" y="1122"/>
                  </a:lnTo>
                  <a:lnTo>
                    <a:pt x="1867" y="1153"/>
                  </a:lnTo>
                  <a:lnTo>
                    <a:pt x="1863" y="1166"/>
                  </a:lnTo>
                  <a:lnTo>
                    <a:pt x="1857" y="1182"/>
                  </a:lnTo>
                  <a:lnTo>
                    <a:pt x="1840" y="1195"/>
                  </a:lnTo>
                  <a:lnTo>
                    <a:pt x="1819" y="1194"/>
                  </a:lnTo>
                  <a:lnTo>
                    <a:pt x="1796" y="1189"/>
                  </a:lnTo>
                  <a:lnTo>
                    <a:pt x="1773" y="1189"/>
                  </a:lnTo>
                  <a:lnTo>
                    <a:pt x="1764" y="1178"/>
                  </a:lnTo>
                  <a:lnTo>
                    <a:pt x="1754" y="1170"/>
                  </a:lnTo>
                  <a:lnTo>
                    <a:pt x="1745" y="1078"/>
                  </a:lnTo>
                  <a:lnTo>
                    <a:pt x="1754" y="983"/>
                  </a:lnTo>
                  <a:lnTo>
                    <a:pt x="1762" y="976"/>
                  </a:lnTo>
                  <a:lnTo>
                    <a:pt x="1773" y="970"/>
                  </a:lnTo>
                  <a:lnTo>
                    <a:pt x="1773" y="935"/>
                  </a:lnTo>
                  <a:lnTo>
                    <a:pt x="1759" y="904"/>
                  </a:lnTo>
                  <a:lnTo>
                    <a:pt x="1732" y="916"/>
                  </a:lnTo>
                  <a:lnTo>
                    <a:pt x="1708" y="932"/>
                  </a:lnTo>
                  <a:lnTo>
                    <a:pt x="1707" y="952"/>
                  </a:lnTo>
                  <a:lnTo>
                    <a:pt x="1700" y="967"/>
                  </a:lnTo>
                  <a:lnTo>
                    <a:pt x="1669" y="976"/>
                  </a:lnTo>
                  <a:lnTo>
                    <a:pt x="1644" y="969"/>
                  </a:lnTo>
                  <a:lnTo>
                    <a:pt x="1632" y="927"/>
                  </a:lnTo>
                  <a:lnTo>
                    <a:pt x="1634" y="883"/>
                  </a:lnTo>
                  <a:lnTo>
                    <a:pt x="1650" y="857"/>
                  </a:lnTo>
                  <a:lnTo>
                    <a:pt x="1650" y="824"/>
                  </a:lnTo>
                  <a:lnTo>
                    <a:pt x="1662" y="801"/>
                  </a:lnTo>
                  <a:lnTo>
                    <a:pt x="1682" y="786"/>
                  </a:lnTo>
                  <a:lnTo>
                    <a:pt x="1708" y="761"/>
                  </a:lnTo>
                  <a:lnTo>
                    <a:pt x="1710" y="732"/>
                  </a:lnTo>
                  <a:lnTo>
                    <a:pt x="1692" y="717"/>
                  </a:lnTo>
                  <a:lnTo>
                    <a:pt x="1669" y="702"/>
                  </a:lnTo>
                  <a:lnTo>
                    <a:pt x="1663" y="664"/>
                  </a:lnTo>
                  <a:lnTo>
                    <a:pt x="1666" y="624"/>
                  </a:lnTo>
                  <a:lnTo>
                    <a:pt x="1653" y="599"/>
                  </a:lnTo>
                  <a:lnTo>
                    <a:pt x="1634" y="579"/>
                  </a:lnTo>
                  <a:lnTo>
                    <a:pt x="1628" y="577"/>
                  </a:lnTo>
                  <a:lnTo>
                    <a:pt x="1622" y="577"/>
                  </a:lnTo>
                  <a:lnTo>
                    <a:pt x="1606" y="558"/>
                  </a:lnTo>
                  <a:lnTo>
                    <a:pt x="1592" y="540"/>
                  </a:lnTo>
                  <a:lnTo>
                    <a:pt x="1533" y="484"/>
                  </a:lnTo>
                  <a:lnTo>
                    <a:pt x="1463" y="445"/>
                  </a:lnTo>
                  <a:lnTo>
                    <a:pt x="1428" y="476"/>
                  </a:lnTo>
                  <a:lnTo>
                    <a:pt x="1395" y="508"/>
                  </a:lnTo>
                  <a:lnTo>
                    <a:pt x="1361" y="514"/>
                  </a:lnTo>
                  <a:lnTo>
                    <a:pt x="1325" y="514"/>
                  </a:lnTo>
                  <a:lnTo>
                    <a:pt x="1311" y="526"/>
                  </a:lnTo>
                  <a:lnTo>
                    <a:pt x="1297" y="536"/>
                  </a:lnTo>
                  <a:lnTo>
                    <a:pt x="1268" y="537"/>
                  </a:lnTo>
                  <a:lnTo>
                    <a:pt x="1237" y="526"/>
                  </a:lnTo>
                  <a:lnTo>
                    <a:pt x="1212" y="531"/>
                  </a:lnTo>
                  <a:lnTo>
                    <a:pt x="1193" y="554"/>
                  </a:lnTo>
                  <a:lnTo>
                    <a:pt x="1179" y="571"/>
                  </a:lnTo>
                  <a:lnTo>
                    <a:pt x="1170" y="598"/>
                  </a:lnTo>
                  <a:lnTo>
                    <a:pt x="1157" y="612"/>
                  </a:lnTo>
                  <a:lnTo>
                    <a:pt x="1138" y="621"/>
                  </a:lnTo>
                  <a:lnTo>
                    <a:pt x="1107" y="635"/>
                  </a:lnTo>
                  <a:lnTo>
                    <a:pt x="1082" y="652"/>
                  </a:lnTo>
                  <a:lnTo>
                    <a:pt x="1056" y="689"/>
                  </a:lnTo>
                  <a:lnTo>
                    <a:pt x="1047" y="730"/>
                  </a:lnTo>
                  <a:lnTo>
                    <a:pt x="1020" y="724"/>
                  </a:lnTo>
                  <a:lnTo>
                    <a:pt x="996" y="720"/>
                  </a:lnTo>
                  <a:lnTo>
                    <a:pt x="980" y="726"/>
                  </a:lnTo>
                  <a:lnTo>
                    <a:pt x="969" y="738"/>
                  </a:lnTo>
                  <a:lnTo>
                    <a:pt x="964" y="777"/>
                  </a:lnTo>
                  <a:lnTo>
                    <a:pt x="947" y="808"/>
                  </a:lnTo>
                  <a:lnTo>
                    <a:pt x="917" y="827"/>
                  </a:lnTo>
                  <a:lnTo>
                    <a:pt x="896" y="851"/>
                  </a:lnTo>
                  <a:lnTo>
                    <a:pt x="896" y="857"/>
                  </a:lnTo>
                  <a:lnTo>
                    <a:pt x="894" y="863"/>
                  </a:lnTo>
                  <a:lnTo>
                    <a:pt x="878" y="892"/>
                  </a:lnTo>
                  <a:lnTo>
                    <a:pt x="866" y="923"/>
                  </a:lnTo>
                  <a:lnTo>
                    <a:pt x="852" y="944"/>
                  </a:lnTo>
                  <a:lnTo>
                    <a:pt x="828" y="955"/>
                  </a:lnTo>
                  <a:lnTo>
                    <a:pt x="805" y="961"/>
                  </a:lnTo>
                  <a:lnTo>
                    <a:pt x="783" y="969"/>
                  </a:lnTo>
                  <a:lnTo>
                    <a:pt x="647" y="972"/>
                  </a:lnTo>
                  <a:lnTo>
                    <a:pt x="512" y="970"/>
                  </a:lnTo>
                  <a:lnTo>
                    <a:pt x="504" y="958"/>
                  </a:lnTo>
                  <a:lnTo>
                    <a:pt x="494" y="955"/>
                  </a:lnTo>
                  <a:lnTo>
                    <a:pt x="480" y="935"/>
                  </a:lnTo>
                  <a:lnTo>
                    <a:pt x="471" y="910"/>
                  </a:lnTo>
                  <a:lnTo>
                    <a:pt x="465" y="904"/>
                  </a:lnTo>
                  <a:lnTo>
                    <a:pt x="461" y="897"/>
                  </a:lnTo>
                  <a:lnTo>
                    <a:pt x="456" y="882"/>
                  </a:lnTo>
                  <a:lnTo>
                    <a:pt x="450" y="872"/>
                  </a:lnTo>
                  <a:lnTo>
                    <a:pt x="410" y="792"/>
                  </a:lnTo>
                  <a:lnTo>
                    <a:pt x="399" y="704"/>
                  </a:lnTo>
                  <a:lnTo>
                    <a:pt x="446" y="593"/>
                  </a:lnTo>
                  <a:lnTo>
                    <a:pt x="480" y="479"/>
                  </a:lnTo>
                  <a:lnTo>
                    <a:pt x="486" y="471"/>
                  </a:lnTo>
                  <a:lnTo>
                    <a:pt x="491" y="464"/>
                  </a:lnTo>
                  <a:lnTo>
                    <a:pt x="491" y="458"/>
                  </a:lnTo>
                  <a:lnTo>
                    <a:pt x="493" y="452"/>
                  </a:lnTo>
                  <a:lnTo>
                    <a:pt x="556" y="371"/>
                  </a:lnTo>
                  <a:lnTo>
                    <a:pt x="604" y="284"/>
                  </a:lnTo>
                  <a:lnTo>
                    <a:pt x="610" y="218"/>
                  </a:lnTo>
                  <a:lnTo>
                    <a:pt x="585" y="158"/>
                  </a:lnTo>
                  <a:lnTo>
                    <a:pt x="572" y="150"/>
                  </a:lnTo>
                  <a:lnTo>
                    <a:pt x="558" y="144"/>
                  </a:lnTo>
                  <a:lnTo>
                    <a:pt x="528" y="118"/>
                  </a:lnTo>
                  <a:lnTo>
                    <a:pt x="500" y="90"/>
                  </a:lnTo>
                  <a:lnTo>
                    <a:pt x="493" y="59"/>
                  </a:lnTo>
                  <a:lnTo>
                    <a:pt x="499" y="25"/>
                  </a:lnTo>
                  <a:lnTo>
                    <a:pt x="491" y="19"/>
                  </a:lnTo>
                  <a:lnTo>
                    <a:pt x="491" y="12"/>
                  </a:lnTo>
                  <a:lnTo>
                    <a:pt x="478" y="3"/>
                  </a:lnTo>
                  <a:lnTo>
                    <a:pt x="465" y="0"/>
                  </a:lnTo>
                  <a:lnTo>
                    <a:pt x="388" y="60"/>
                  </a:lnTo>
                  <a:lnTo>
                    <a:pt x="334" y="97"/>
                  </a:lnTo>
                  <a:lnTo>
                    <a:pt x="284" y="121"/>
                  </a:lnTo>
                  <a:lnTo>
                    <a:pt x="213" y="137"/>
                  </a:lnTo>
                  <a:lnTo>
                    <a:pt x="189" y="140"/>
                  </a:lnTo>
                  <a:lnTo>
                    <a:pt x="163" y="149"/>
                  </a:lnTo>
                  <a:lnTo>
                    <a:pt x="154" y="174"/>
                  </a:lnTo>
                  <a:lnTo>
                    <a:pt x="138" y="189"/>
                  </a:lnTo>
                  <a:lnTo>
                    <a:pt x="137" y="203"/>
                  </a:lnTo>
                  <a:lnTo>
                    <a:pt x="138" y="212"/>
                  </a:lnTo>
                  <a:lnTo>
                    <a:pt x="224" y="275"/>
                  </a:lnTo>
                  <a:lnTo>
                    <a:pt x="253" y="377"/>
                  </a:lnTo>
                  <a:lnTo>
                    <a:pt x="249" y="493"/>
                  </a:lnTo>
                  <a:lnTo>
                    <a:pt x="236" y="601"/>
                  </a:lnTo>
                  <a:lnTo>
                    <a:pt x="214" y="615"/>
                  </a:lnTo>
                  <a:lnTo>
                    <a:pt x="172" y="611"/>
                  </a:lnTo>
                  <a:lnTo>
                    <a:pt x="135" y="593"/>
                  </a:lnTo>
                  <a:lnTo>
                    <a:pt x="131" y="567"/>
                  </a:lnTo>
                  <a:lnTo>
                    <a:pt x="159" y="537"/>
                  </a:lnTo>
                  <a:lnTo>
                    <a:pt x="183" y="515"/>
                  </a:lnTo>
                  <a:lnTo>
                    <a:pt x="197" y="490"/>
                  </a:lnTo>
                  <a:lnTo>
                    <a:pt x="188" y="456"/>
                  </a:lnTo>
                  <a:lnTo>
                    <a:pt x="164" y="462"/>
                  </a:lnTo>
                  <a:lnTo>
                    <a:pt x="140" y="467"/>
                  </a:lnTo>
                  <a:lnTo>
                    <a:pt x="119" y="428"/>
                  </a:lnTo>
                  <a:lnTo>
                    <a:pt x="106" y="395"/>
                  </a:lnTo>
                  <a:lnTo>
                    <a:pt x="106" y="393"/>
                  </a:lnTo>
                  <a:lnTo>
                    <a:pt x="103" y="396"/>
                  </a:lnTo>
                  <a:lnTo>
                    <a:pt x="96" y="399"/>
                  </a:lnTo>
                  <a:lnTo>
                    <a:pt x="78" y="430"/>
                  </a:lnTo>
                  <a:lnTo>
                    <a:pt x="83" y="464"/>
                  </a:lnTo>
                  <a:lnTo>
                    <a:pt x="99" y="479"/>
                  </a:lnTo>
                  <a:lnTo>
                    <a:pt x="113" y="493"/>
                  </a:lnTo>
                  <a:lnTo>
                    <a:pt x="116" y="520"/>
                  </a:lnTo>
                  <a:lnTo>
                    <a:pt x="106" y="543"/>
                  </a:lnTo>
                  <a:lnTo>
                    <a:pt x="75" y="576"/>
                  </a:lnTo>
                  <a:lnTo>
                    <a:pt x="43" y="607"/>
                  </a:lnTo>
                  <a:lnTo>
                    <a:pt x="46" y="623"/>
                  </a:lnTo>
                  <a:lnTo>
                    <a:pt x="48" y="636"/>
                  </a:lnTo>
                  <a:lnTo>
                    <a:pt x="24" y="643"/>
                  </a:lnTo>
                  <a:lnTo>
                    <a:pt x="5" y="652"/>
                  </a:lnTo>
                  <a:lnTo>
                    <a:pt x="0" y="680"/>
                  </a:lnTo>
                  <a:lnTo>
                    <a:pt x="10" y="704"/>
                  </a:lnTo>
                  <a:lnTo>
                    <a:pt x="32" y="723"/>
                  </a:lnTo>
                  <a:lnTo>
                    <a:pt x="55" y="736"/>
                  </a:lnTo>
                  <a:lnTo>
                    <a:pt x="61" y="735"/>
                  </a:lnTo>
                  <a:lnTo>
                    <a:pt x="68" y="732"/>
                  </a:lnTo>
                  <a:lnTo>
                    <a:pt x="64" y="741"/>
                  </a:lnTo>
                  <a:lnTo>
                    <a:pt x="62" y="751"/>
                  </a:lnTo>
                  <a:lnTo>
                    <a:pt x="129" y="816"/>
                  </a:lnTo>
                  <a:lnTo>
                    <a:pt x="207" y="864"/>
                  </a:lnTo>
                  <a:lnTo>
                    <a:pt x="272" y="935"/>
                  </a:lnTo>
                  <a:lnTo>
                    <a:pt x="306" y="1025"/>
                  </a:lnTo>
                  <a:lnTo>
                    <a:pt x="315" y="1032"/>
                  </a:lnTo>
                  <a:lnTo>
                    <a:pt x="326" y="1039"/>
                  </a:lnTo>
                  <a:lnTo>
                    <a:pt x="369" y="1042"/>
                  </a:lnTo>
                  <a:lnTo>
                    <a:pt x="398" y="1072"/>
                  </a:lnTo>
                  <a:lnTo>
                    <a:pt x="398" y="1095"/>
                  </a:lnTo>
                  <a:lnTo>
                    <a:pt x="388" y="1119"/>
                  </a:lnTo>
                  <a:lnTo>
                    <a:pt x="389" y="1157"/>
                  </a:lnTo>
                  <a:lnTo>
                    <a:pt x="398" y="1197"/>
                  </a:lnTo>
                  <a:lnTo>
                    <a:pt x="395" y="1204"/>
                  </a:lnTo>
                  <a:lnTo>
                    <a:pt x="391" y="1209"/>
                  </a:lnTo>
                  <a:lnTo>
                    <a:pt x="366" y="1210"/>
                  </a:lnTo>
                  <a:lnTo>
                    <a:pt x="340" y="1197"/>
                  </a:lnTo>
                  <a:lnTo>
                    <a:pt x="334" y="1192"/>
                  </a:lnTo>
                  <a:lnTo>
                    <a:pt x="332" y="1184"/>
                  </a:lnTo>
                  <a:lnTo>
                    <a:pt x="280" y="1176"/>
                  </a:lnTo>
                  <a:lnTo>
                    <a:pt x="227" y="1164"/>
                  </a:lnTo>
                  <a:lnTo>
                    <a:pt x="210" y="1164"/>
                  </a:lnTo>
                  <a:lnTo>
                    <a:pt x="195" y="1172"/>
                  </a:lnTo>
                  <a:lnTo>
                    <a:pt x="181" y="1189"/>
                  </a:lnTo>
                  <a:lnTo>
                    <a:pt x="183" y="1209"/>
                  </a:lnTo>
                  <a:lnTo>
                    <a:pt x="195" y="1225"/>
                  </a:lnTo>
                  <a:lnTo>
                    <a:pt x="213" y="1239"/>
                  </a:lnTo>
                  <a:lnTo>
                    <a:pt x="221" y="1253"/>
                  </a:lnTo>
                  <a:lnTo>
                    <a:pt x="218" y="1269"/>
                  </a:lnTo>
                  <a:lnTo>
                    <a:pt x="195" y="1278"/>
                  </a:lnTo>
                  <a:lnTo>
                    <a:pt x="169" y="1279"/>
                  </a:lnTo>
                  <a:lnTo>
                    <a:pt x="156" y="1306"/>
                  </a:lnTo>
                  <a:lnTo>
                    <a:pt x="145" y="1335"/>
                  </a:lnTo>
                  <a:lnTo>
                    <a:pt x="137" y="1348"/>
                  </a:lnTo>
                  <a:lnTo>
                    <a:pt x="121" y="1357"/>
                  </a:lnTo>
                  <a:lnTo>
                    <a:pt x="124" y="1410"/>
                  </a:lnTo>
                  <a:lnTo>
                    <a:pt x="154" y="1450"/>
                  </a:lnTo>
                  <a:lnTo>
                    <a:pt x="162" y="1476"/>
                  </a:lnTo>
                  <a:lnTo>
                    <a:pt x="170" y="1503"/>
                  </a:lnTo>
                  <a:lnTo>
                    <a:pt x="183" y="1510"/>
                  </a:lnTo>
                  <a:lnTo>
                    <a:pt x="198" y="1518"/>
                  </a:lnTo>
                  <a:lnTo>
                    <a:pt x="210" y="1547"/>
                  </a:lnTo>
                  <a:lnTo>
                    <a:pt x="211" y="1577"/>
                  </a:lnTo>
                  <a:lnTo>
                    <a:pt x="201" y="1628"/>
                  </a:lnTo>
                  <a:lnTo>
                    <a:pt x="204" y="1677"/>
                  </a:lnTo>
                  <a:lnTo>
                    <a:pt x="226" y="1715"/>
                  </a:lnTo>
                  <a:lnTo>
                    <a:pt x="261" y="1738"/>
                  </a:lnTo>
                  <a:lnTo>
                    <a:pt x="303" y="1740"/>
                  </a:lnTo>
                  <a:lnTo>
                    <a:pt x="348" y="1719"/>
                  </a:lnTo>
                  <a:lnTo>
                    <a:pt x="366" y="1716"/>
                  </a:lnTo>
                  <a:lnTo>
                    <a:pt x="388" y="1728"/>
                  </a:lnTo>
                  <a:lnTo>
                    <a:pt x="401" y="1733"/>
                  </a:lnTo>
                  <a:lnTo>
                    <a:pt x="418" y="1730"/>
                  </a:lnTo>
                  <a:lnTo>
                    <a:pt x="461" y="1706"/>
                  </a:lnTo>
                  <a:lnTo>
                    <a:pt x="503" y="1706"/>
                  </a:lnTo>
                  <a:lnTo>
                    <a:pt x="522" y="1711"/>
                  </a:lnTo>
                  <a:lnTo>
                    <a:pt x="535" y="1718"/>
                  </a:lnTo>
                  <a:lnTo>
                    <a:pt x="544" y="1728"/>
                  </a:lnTo>
                  <a:lnTo>
                    <a:pt x="550" y="1737"/>
                  </a:lnTo>
                  <a:lnTo>
                    <a:pt x="545" y="1780"/>
                  </a:lnTo>
                  <a:lnTo>
                    <a:pt x="553" y="1815"/>
                  </a:lnTo>
                  <a:lnTo>
                    <a:pt x="586" y="1839"/>
                  </a:lnTo>
                  <a:lnTo>
                    <a:pt x="623" y="1856"/>
                  </a:lnTo>
                  <a:lnTo>
                    <a:pt x="629" y="1936"/>
                  </a:lnTo>
                  <a:lnTo>
                    <a:pt x="623" y="2017"/>
                  </a:lnTo>
                  <a:lnTo>
                    <a:pt x="649" y="2042"/>
                  </a:lnTo>
                  <a:lnTo>
                    <a:pt x="661" y="2076"/>
                  </a:lnTo>
                  <a:lnTo>
                    <a:pt x="664" y="2112"/>
                  </a:lnTo>
                  <a:lnTo>
                    <a:pt x="665" y="2149"/>
                  </a:lnTo>
                  <a:lnTo>
                    <a:pt x="674" y="2157"/>
                  </a:lnTo>
                  <a:lnTo>
                    <a:pt x="690" y="2157"/>
                  </a:lnTo>
                  <a:lnTo>
                    <a:pt x="690" y="2165"/>
                  </a:lnTo>
                  <a:lnTo>
                    <a:pt x="696" y="2170"/>
                  </a:lnTo>
                  <a:lnTo>
                    <a:pt x="706" y="2170"/>
                  </a:lnTo>
                  <a:lnTo>
                    <a:pt x="712" y="2168"/>
                  </a:lnTo>
                  <a:lnTo>
                    <a:pt x="712" y="2171"/>
                  </a:lnTo>
                  <a:lnTo>
                    <a:pt x="731" y="2170"/>
                  </a:lnTo>
                  <a:lnTo>
                    <a:pt x="751" y="2167"/>
                  </a:lnTo>
                  <a:lnTo>
                    <a:pt x="758" y="2165"/>
                  </a:lnTo>
                  <a:lnTo>
                    <a:pt x="766" y="2167"/>
                  </a:lnTo>
                  <a:lnTo>
                    <a:pt x="772" y="2171"/>
                  </a:lnTo>
                  <a:lnTo>
                    <a:pt x="776" y="2176"/>
                  </a:lnTo>
                  <a:lnTo>
                    <a:pt x="777" y="2174"/>
                  </a:lnTo>
                  <a:lnTo>
                    <a:pt x="780" y="2171"/>
                  </a:lnTo>
                  <a:lnTo>
                    <a:pt x="792" y="2171"/>
                  </a:lnTo>
                  <a:lnTo>
                    <a:pt x="802" y="2170"/>
                  </a:lnTo>
                  <a:lnTo>
                    <a:pt x="821" y="2154"/>
                  </a:lnTo>
                  <a:lnTo>
                    <a:pt x="840" y="2134"/>
                  </a:lnTo>
                  <a:lnTo>
                    <a:pt x="894" y="2133"/>
                  </a:lnTo>
                  <a:lnTo>
                    <a:pt x="948" y="2124"/>
                  </a:lnTo>
                  <a:lnTo>
                    <a:pt x="948" y="2121"/>
                  </a:lnTo>
                  <a:lnTo>
                    <a:pt x="952" y="2118"/>
                  </a:lnTo>
                  <a:lnTo>
                    <a:pt x="951" y="2083"/>
                  </a:lnTo>
                  <a:lnTo>
                    <a:pt x="954" y="2049"/>
                  </a:lnTo>
                  <a:lnTo>
                    <a:pt x="958" y="2037"/>
                  </a:lnTo>
                  <a:lnTo>
                    <a:pt x="966" y="2026"/>
                  </a:lnTo>
                  <a:lnTo>
                    <a:pt x="974" y="2017"/>
                  </a:lnTo>
                  <a:lnTo>
                    <a:pt x="983" y="2009"/>
                  </a:lnTo>
                  <a:lnTo>
                    <a:pt x="986" y="2008"/>
                  </a:lnTo>
                  <a:lnTo>
                    <a:pt x="992" y="2009"/>
                  </a:lnTo>
                  <a:lnTo>
                    <a:pt x="1021" y="2036"/>
                  </a:lnTo>
                  <a:lnTo>
                    <a:pt x="1058" y="2048"/>
                  </a:lnTo>
                  <a:lnTo>
                    <a:pt x="1065" y="2042"/>
                  </a:lnTo>
                  <a:lnTo>
                    <a:pt x="1071" y="2036"/>
                  </a:lnTo>
                  <a:lnTo>
                    <a:pt x="1085" y="2033"/>
                  </a:lnTo>
                  <a:lnTo>
                    <a:pt x="1100" y="2036"/>
                  </a:lnTo>
                  <a:lnTo>
                    <a:pt x="1119" y="2045"/>
                  </a:lnTo>
                  <a:lnTo>
                    <a:pt x="1133" y="2059"/>
                  </a:lnTo>
                  <a:lnTo>
                    <a:pt x="1141" y="2064"/>
                  </a:lnTo>
                  <a:lnTo>
                    <a:pt x="1149" y="2065"/>
                  </a:lnTo>
                  <a:lnTo>
                    <a:pt x="1209" y="2068"/>
                  </a:lnTo>
                  <a:lnTo>
                    <a:pt x="1269" y="2059"/>
                  </a:lnTo>
                  <a:lnTo>
                    <a:pt x="1282" y="2053"/>
                  </a:lnTo>
                  <a:lnTo>
                    <a:pt x="1292" y="2042"/>
                  </a:lnTo>
                  <a:lnTo>
                    <a:pt x="1319" y="2028"/>
                  </a:lnTo>
                  <a:lnTo>
                    <a:pt x="1345" y="2015"/>
                  </a:lnTo>
                  <a:lnTo>
                    <a:pt x="1346" y="2012"/>
                  </a:lnTo>
                  <a:lnTo>
                    <a:pt x="1348" y="2009"/>
                  </a:lnTo>
                  <a:lnTo>
                    <a:pt x="1380" y="1999"/>
                  </a:lnTo>
                  <a:lnTo>
                    <a:pt x="1414" y="2003"/>
                  </a:lnTo>
                  <a:lnTo>
                    <a:pt x="1421" y="2005"/>
                  </a:lnTo>
                  <a:lnTo>
                    <a:pt x="1427" y="2009"/>
                  </a:lnTo>
                  <a:lnTo>
                    <a:pt x="1428" y="2012"/>
                  </a:lnTo>
                  <a:lnTo>
                    <a:pt x="1431" y="2015"/>
                  </a:lnTo>
                  <a:lnTo>
                    <a:pt x="1452" y="2027"/>
                  </a:lnTo>
                  <a:lnTo>
                    <a:pt x="1473" y="2031"/>
                  </a:lnTo>
                  <a:lnTo>
                    <a:pt x="1484" y="2026"/>
                  </a:lnTo>
                  <a:lnTo>
                    <a:pt x="1495" y="2023"/>
                  </a:lnTo>
                  <a:lnTo>
                    <a:pt x="1507" y="2008"/>
                  </a:lnTo>
                  <a:lnTo>
                    <a:pt x="1523" y="1996"/>
                  </a:lnTo>
                  <a:lnTo>
                    <a:pt x="1527" y="1996"/>
                  </a:lnTo>
                  <a:lnTo>
                    <a:pt x="1532" y="1995"/>
                  </a:lnTo>
                  <a:lnTo>
                    <a:pt x="1549" y="1989"/>
                  </a:lnTo>
                  <a:lnTo>
                    <a:pt x="1568" y="1992"/>
                  </a:lnTo>
                  <a:lnTo>
                    <a:pt x="1542" y="1998"/>
                  </a:lnTo>
                  <a:close/>
                </a:path>
              </a:pathLst>
            </a:custGeom>
            <a:solidFill>
              <a:srgbClr val="00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O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294" name="Freeform 31"/>
            <p:cNvSpPr>
              <a:spLocks/>
            </p:cNvSpPr>
            <p:nvPr/>
          </p:nvSpPr>
          <p:spPr bwMode="auto">
            <a:xfrm>
              <a:off x="609" y="1850"/>
              <a:ext cx="596" cy="597"/>
            </a:xfrm>
            <a:custGeom>
              <a:avLst/>
              <a:gdLst>
                <a:gd name="T0" fmla="*/ 10 w 2091"/>
                <a:gd name="T1" fmla="*/ 11 h 2176"/>
                <a:gd name="T2" fmla="*/ 11 w 2091"/>
                <a:gd name="T3" fmla="*/ 10 h 2176"/>
                <a:gd name="T4" fmla="*/ 11 w 2091"/>
                <a:gd name="T5" fmla="*/ 10 h 2176"/>
                <a:gd name="T6" fmla="*/ 11 w 2091"/>
                <a:gd name="T7" fmla="*/ 9 h 2176"/>
                <a:gd name="T8" fmla="*/ 11 w 2091"/>
                <a:gd name="T9" fmla="*/ 9 h 2176"/>
                <a:gd name="T10" fmla="*/ 12 w 2091"/>
                <a:gd name="T11" fmla="*/ 8 h 2176"/>
                <a:gd name="T12" fmla="*/ 12 w 2091"/>
                <a:gd name="T13" fmla="*/ 8 h 2176"/>
                <a:gd name="T14" fmla="*/ 13 w 2091"/>
                <a:gd name="T15" fmla="*/ 7 h 2176"/>
                <a:gd name="T16" fmla="*/ 14 w 2091"/>
                <a:gd name="T17" fmla="*/ 7 h 2176"/>
                <a:gd name="T18" fmla="*/ 13 w 2091"/>
                <a:gd name="T19" fmla="*/ 6 h 2176"/>
                <a:gd name="T20" fmla="*/ 14 w 2091"/>
                <a:gd name="T21" fmla="*/ 6 h 2176"/>
                <a:gd name="T22" fmla="*/ 13 w 2091"/>
                <a:gd name="T23" fmla="*/ 6 h 2176"/>
                <a:gd name="T24" fmla="*/ 12 w 2091"/>
                <a:gd name="T25" fmla="*/ 7 h 2176"/>
                <a:gd name="T26" fmla="*/ 11 w 2091"/>
                <a:gd name="T27" fmla="*/ 6 h 2176"/>
                <a:gd name="T28" fmla="*/ 11 w 2091"/>
                <a:gd name="T29" fmla="*/ 5 h 2176"/>
                <a:gd name="T30" fmla="*/ 11 w 2091"/>
                <a:gd name="T31" fmla="*/ 5 h 2176"/>
                <a:gd name="T32" fmla="*/ 11 w 2091"/>
                <a:gd name="T33" fmla="*/ 4 h 2176"/>
                <a:gd name="T34" fmla="*/ 11 w 2091"/>
                <a:gd name="T35" fmla="*/ 3 h 2176"/>
                <a:gd name="T36" fmla="*/ 10 w 2091"/>
                <a:gd name="T37" fmla="*/ 3 h 2176"/>
                <a:gd name="T38" fmla="*/ 9 w 2091"/>
                <a:gd name="T39" fmla="*/ 3 h 2176"/>
                <a:gd name="T40" fmla="*/ 8 w 2091"/>
                <a:gd name="T41" fmla="*/ 3 h 2176"/>
                <a:gd name="T42" fmla="*/ 7 w 2091"/>
                <a:gd name="T43" fmla="*/ 4 h 2176"/>
                <a:gd name="T44" fmla="*/ 6 w 2091"/>
                <a:gd name="T45" fmla="*/ 4 h 2176"/>
                <a:gd name="T46" fmla="*/ 6 w 2091"/>
                <a:gd name="T47" fmla="*/ 5 h 2176"/>
                <a:gd name="T48" fmla="*/ 4 w 2091"/>
                <a:gd name="T49" fmla="*/ 5 h 2176"/>
                <a:gd name="T50" fmla="*/ 3 w 2091"/>
                <a:gd name="T51" fmla="*/ 5 h 2176"/>
                <a:gd name="T52" fmla="*/ 3 w 2091"/>
                <a:gd name="T53" fmla="*/ 3 h 2176"/>
                <a:gd name="T54" fmla="*/ 4 w 2091"/>
                <a:gd name="T55" fmla="*/ 2 h 2176"/>
                <a:gd name="T56" fmla="*/ 3 w 2091"/>
                <a:gd name="T57" fmla="*/ 1 h 2176"/>
                <a:gd name="T58" fmla="*/ 3 w 2091"/>
                <a:gd name="T59" fmla="*/ 0 h 2176"/>
                <a:gd name="T60" fmla="*/ 1 w 2091"/>
                <a:gd name="T61" fmla="*/ 1 h 2176"/>
                <a:gd name="T62" fmla="*/ 1 w 2091"/>
                <a:gd name="T63" fmla="*/ 2 h 2176"/>
                <a:gd name="T64" fmla="*/ 1 w 2091"/>
                <a:gd name="T65" fmla="*/ 3 h 2176"/>
                <a:gd name="T66" fmla="*/ 1 w 2091"/>
                <a:gd name="T67" fmla="*/ 3 h 2176"/>
                <a:gd name="T68" fmla="*/ 1 w 2091"/>
                <a:gd name="T69" fmla="*/ 2 h 2176"/>
                <a:gd name="T70" fmla="*/ 1 w 2091"/>
                <a:gd name="T71" fmla="*/ 3 h 2176"/>
                <a:gd name="T72" fmla="*/ 0 w 2091"/>
                <a:gd name="T73" fmla="*/ 4 h 2176"/>
                <a:gd name="T74" fmla="*/ 0 w 2091"/>
                <a:gd name="T75" fmla="*/ 4 h 2176"/>
                <a:gd name="T76" fmla="*/ 2 w 2091"/>
                <a:gd name="T77" fmla="*/ 6 h 2176"/>
                <a:gd name="T78" fmla="*/ 3 w 2091"/>
                <a:gd name="T79" fmla="*/ 6 h 2176"/>
                <a:gd name="T80" fmla="*/ 2 w 2091"/>
                <a:gd name="T81" fmla="*/ 7 h 2176"/>
                <a:gd name="T82" fmla="*/ 1 w 2091"/>
                <a:gd name="T83" fmla="*/ 7 h 2176"/>
                <a:gd name="T84" fmla="*/ 1 w 2091"/>
                <a:gd name="T85" fmla="*/ 7 h 2176"/>
                <a:gd name="T86" fmla="*/ 1 w 2091"/>
                <a:gd name="T87" fmla="*/ 8 h 2176"/>
                <a:gd name="T88" fmla="*/ 1 w 2091"/>
                <a:gd name="T89" fmla="*/ 9 h 2176"/>
                <a:gd name="T90" fmla="*/ 2 w 2091"/>
                <a:gd name="T91" fmla="*/ 10 h 2176"/>
                <a:gd name="T92" fmla="*/ 3 w 2091"/>
                <a:gd name="T93" fmla="*/ 10 h 2176"/>
                <a:gd name="T94" fmla="*/ 4 w 2091"/>
                <a:gd name="T95" fmla="*/ 10 h 2176"/>
                <a:gd name="T96" fmla="*/ 4 w 2091"/>
                <a:gd name="T97" fmla="*/ 12 h 2176"/>
                <a:gd name="T98" fmla="*/ 5 w 2091"/>
                <a:gd name="T99" fmla="*/ 12 h 2176"/>
                <a:gd name="T100" fmla="*/ 5 w 2091"/>
                <a:gd name="T101" fmla="*/ 12 h 2176"/>
                <a:gd name="T102" fmla="*/ 5 w 2091"/>
                <a:gd name="T103" fmla="*/ 12 h 2176"/>
                <a:gd name="T104" fmla="*/ 6 w 2091"/>
                <a:gd name="T105" fmla="*/ 12 h 2176"/>
                <a:gd name="T106" fmla="*/ 6 w 2091"/>
                <a:gd name="T107" fmla="*/ 12 h 2176"/>
                <a:gd name="T108" fmla="*/ 7 w 2091"/>
                <a:gd name="T109" fmla="*/ 12 h 2176"/>
                <a:gd name="T110" fmla="*/ 7 w 2091"/>
                <a:gd name="T111" fmla="*/ 12 h 2176"/>
                <a:gd name="T112" fmla="*/ 9 w 2091"/>
                <a:gd name="T113" fmla="*/ 12 h 2176"/>
                <a:gd name="T114" fmla="*/ 9 w 2091"/>
                <a:gd name="T115" fmla="*/ 11 h 2176"/>
                <a:gd name="T116" fmla="*/ 10 w 2091"/>
                <a:gd name="T117" fmla="*/ 12 h 2176"/>
                <a:gd name="T118" fmla="*/ 10 w 2091"/>
                <a:gd name="T119" fmla="*/ 11 h 217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091"/>
                <a:gd name="T181" fmla="*/ 0 h 2176"/>
                <a:gd name="T182" fmla="*/ 2091 w 2091"/>
                <a:gd name="T183" fmla="*/ 2176 h 217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091" h="2176">
                  <a:moveTo>
                    <a:pt x="1542" y="1998"/>
                  </a:moveTo>
                  <a:lnTo>
                    <a:pt x="1548" y="1996"/>
                  </a:lnTo>
                  <a:lnTo>
                    <a:pt x="1554" y="1996"/>
                  </a:lnTo>
                  <a:lnTo>
                    <a:pt x="1555" y="1986"/>
                  </a:lnTo>
                  <a:lnTo>
                    <a:pt x="1555" y="1977"/>
                  </a:lnTo>
                  <a:lnTo>
                    <a:pt x="1573" y="1958"/>
                  </a:lnTo>
                  <a:lnTo>
                    <a:pt x="1592" y="1942"/>
                  </a:lnTo>
                  <a:lnTo>
                    <a:pt x="1603" y="1902"/>
                  </a:lnTo>
                  <a:lnTo>
                    <a:pt x="1602" y="1856"/>
                  </a:lnTo>
                  <a:lnTo>
                    <a:pt x="1618" y="1842"/>
                  </a:lnTo>
                  <a:lnTo>
                    <a:pt x="1625" y="1821"/>
                  </a:lnTo>
                  <a:lnTo>
                    <a:pt x="1622" y="1803"/>
                  </a:lnTo>
                  <a:lnTo>
                    <a:pt x="1608" y="1784"/>
                  </a:lnTo>
                  <a:lnTo>
                    <a:pt x="1600" y="1783"/>
                  </a:lnTo>
                  <a:lnTo>
                    <a:pt x="1596" y="1783"/>
                  </a:lnTo>
                  <a:lnTo>
                    <a:pt x="1589" y="1774"/>
                  </a:lnTo>
                  <a:lnTo>
                    <a:pt x="1589" y="1763"/>
                  </a:lnTo>
                  <a:lnTo>
                    <a:pt x="1600" y="1755"/>
                  </a:lnTo>
                  <a:lnTo>
                    <a:pt x="1614" y="1747"/>
                  </a:lnTo>
                  <a:lnTo>
                    <a:pt x="1619" y="1736"/>
                  </a:lnTo>
                  <a:lnTo>
                    <a:pt x="1624" y="1716"/>
                  </a:lnTo>
                  <a:lnTo>
                    <a:pt x="1646" y="1691"/>
                  </a:lnTo>
                  <a:lnTo>
                    <a:pt x="1670" y="1669"/>
                  </a:lnTo>
                  <a:lnTo>
                    <a:pt x="1676" y="1650"/>
                  </a:lnTo>
                  <a:lnTo>
                    <a:pt x="1682" y="1631"/>
                  </a:lnTo>
                  <a:lnTo>
                    <a:pt x="1713" y="1615"/>
                  </a:lnTo>
                  <a:lnTo>
                    <a:pt x="1745" y="1596"/>
                  </a:lnTo>
                  <a:lnTo>
                    <a:pt x="1745" y="1568"/>
                  </a:lnTo>
                  <a:lnTo>
                    <a:pt x="1729" y="1543"/>
                  </a:lnTo>
                  <a:lnTo>
                    <a:pt x="1726" y="1529"/>
                  </a:lnTo>
                  <a:lnTo>
                    <a:pt x="1726" y="1516"/>
                  </a:lnTo>
                  <a:lnTo>
                    <a:pt x="1735" y="1506"/>
                  </a:lnTo>
                  <a:lnTo>
                    <a:pt x="1740" y="1490"/>
                  </a:lnTo>
                  <a:lnTo>
                    <a:pt x="1743" y="1469"/>
                  </a:lnTo>
                  <a:lnTo>
                    <a:pt x="1754" y="1450"/>
                  </a:lnTo>
                  <a:lnTo>
                    <a:pt x="1767" y="1446"/>
                  </a:lnTo>
                  <a:lnTo>
                    <a:pt x="1778" y="1437"/>
                  </a:lnTo>
                  <a:lnTo>
                    <a:pt x="1780" y="1428"/>
                  </a:lnTo>
                  <a:lnTo>
                    <a:pt x="1786" y="1423"/>
                  </a:lnTo>
                  <a:lnTo>
                    <a:pt x="1809" y="1418"/>
                  </a:lnTo>
                  <a:lnTo>
                    <a:pt x="1832" y="1416"/>
                  </a:lnTo>
                  <a:lnTo>
                    <a:pt x="1867" y="1384"/>
                  </a:lnTo>
                  <a:lnTo>
                    <a:pt x="1911" y="1363"/>
                  </a:lnTo>
                  <a:lnTo>
                    <a:pt x="1933" y="1331"/>
                  </a:lnTo>
                  <a:lnTo>
                    <a:pt x="1956" y="1295"/>
                  </a:lnTo>
                  <a:lnTo>
                    <a:pt x="1958" y="1287"/>
                  </a:lnTo>
                  <a:lnTo>
                    <a:pt x="1958" y="1276"/>
                  </a:lnTo>
                  <a:lnTo>
                    <a:pt x="1970" y="1269"/>
                  </a:lnTo>
                  <a:lnTo>
                    <a:pt x="1977" y="1257"/>
                  </a:lnTo>
                  <a:lnTo>
                    <a:pt x="1999" y="1257"/>
                  </a:lnTo>
                  <a:lnTo>
                    <a:pt x="2015" y="1248"/>
                  </a:lnTo>
                  <a:lnTo>
                    <a:pt x="2031" y="1231"/>
                  </a:lnTo>
                  <a:lnTo>
                    <a:pt x="2044" y="1210"/>
                  </a:lnTo>
                  <a:lnTo>
                    <a:pt x="2060" y="1210"/>
                  </a:lnTo>
                  <a:lnTo>
                    <a:pt x="2069" y="1204"/>
                  </a:lnTo>
                  <a:lnTo>
                    <a:pt x="2086" y="1187"/>
                  </a:lnTo>
                  <a:lnTo>
                    <a:pt x="2091" y="1166"/>
                  </a:lnTo>
                  <a:lnTo>
                    <a:pt x="2075" y="1151"/>
                  </a:lnTo>
                  <a:lnTo>
                    <a:pt x="2059" y="1142"/>
                  </a:lnTo>
                  <a:lnTo>
                    <a:pt x="2043" y="1116"/>
                  </a:lnTo>
                  <a:lnTo>
                    <a:pt x="2037" y="1083"/>
                  </a:lnTo>
                  <a:lnTo>
                    <a:pt x="2040" y="1069"/>
                  </a:lnTo>
                  <a:lnTo>
                    <a:pt x="2044" y="1057"/>
                  </a:lnTo>
                  <a:lnTo>
                    <a:pt x="2040" y="1039"/>
                  </a:lnTo>
                  <a:lnTo>
                    <a:pt x="2045" y="1028"/>
                  </a:lnTo>
                  <a:lnTo>
                    <a:pt x="2051" y="1019"/>
                  </a:lnTo>
                  <a:lnTo>
                    <a:pt x="2024" y="1030"/>
                  </a:lnTo>
                  <a:lnTo>
                    <a:pt x="1993" y="1053"/>
                  </a:lnTo>
                  <a:lnTo>
                    <a:pt x="1962" y="1073"/>
                  </a:lnTo>
                  <a:lnTo>
                    <a:pt x="1951" y="1083"/>
                  </a:lnTo>
                  <a:lnTo>
                    <a:pt x="1945" y="1091"/>
                  </a:lnTo>
                  <a:lnTo>
                    <a:pt x="1937" y="1089"/>
                  </a:lnTo>
                  <a:lnTo>
                    <a:pt x="1932" y="1091"/>
                  </a:lnTo>
                  <a:lnTo>
                    <a:pt x="1900" y="1122"/>
                  </a:lnTo>
                  <a:lnTo>
                    <a:pt x="1867" y="1153"/>
                  </a:lnTo>
                  <a:lnTo>
                    <a:pt x="1863" y="1166"/>
                  </a:lnTo>
                  <a:lnTo>
                    <a:pt x="1857" y="1182"/>
                  </a:lnTo>
                  <a:lnTo>
                    <a:pt x="1840" y="1195"/>
                  </a:lnTo>
                  <a:lnTo>
                    <a:pt x="1819" y="1194"/>
                  </a:lnTo>
                  <a:lnTo>
                    <a:pt x="1796" y="1189"/>
                  </a:lnTo>
                  <a:lnTo>
                    <a:pt x="1773" y="1189"/>
                  </a:lnTo>
                  <a:lnTo>
                    <a:pt x="1764" y="1178"/>
                  </a:lnTo>
                  <a:lnTo>
                    <a:pt x="1754" y="1170"/>
                  </a:lnTo>
                  <a:lnTo>
                    <a:pt x="1745" y="1078"/>
                  </a:lnTo>
                  <a:lnTo>
                    <a:pt x="1754" y="983"/>
                  </a:lnTo>
                  <a:lnTo>
                    <a:pt x="1762" y="976"/>
                  </a:lnTo>
                  <a:lnTo>
                    <a:pt x="1773" y="970"/>
                  </a:lnTo>
                  <a:lnTo>
                    <a:pt x="1773" y="935"/>
                  </a:lnTo>
                  <a:lnTo>
                    <a:pt x="1759" y="904"/>
                  </a:lnTo>
                  <a:lnTo>
                    <a:pt x="1732" y="916"/>
                  </a:lnTo>
                  <a:lnTo>
                    <a:pt x="1708" y="932"/>
                  </a:lnTo>
                  <a:lnTo>
                    <a:pt x="1707" y="952"/>
                  </a:lnTo>
                  <a:lnTo>
                    <a:pt x="1700" y="967"/>
                  </a:lnTo>
                  <a:lnTo>
                    <a:pt x="1669" y="976"/>
                  </a:lnTo>
                  <a:lnTo>
                    <a:pt x="1644" y="969"/>
                  </a:lnTo>
                  <a:lnTo>
                    <a:pt x="1632" y="927"/>
                  </a:lnTo>
                  <a:lnTo>
                    <a:pt x="1634" y="883"/>
                  </a:lnTo>
                  <a:lnTo>
                    <a:pt x="1650" y="857"/>
                  </a:lnTo>
                  <a:lnTo>
                    <a:pt x="1650" y="824"/>
                  </a:lnTo>
                  <a:lnTo>
                    <a:pt x="1662" y="801"/>
                  </a:lnTo>
                  <a:lnTo>
                    <a:pt x="1682" y="786"/>
                  </a:lnTo>
                  <a:lnTo>
                    <a:pt x="1708" y="761"/>
                  </a:lnTo>
                  <a:lnTo>
                    <a:pt x="1710" y="732"/>
                  </a:lnTo>
                  <a:lnTo>
                    <a:pt x="1692" y="717"/>
                  </a:lnTo>
                  <a:lnTo>
                    <a:pt x="1669" y="702"/>
                  </a:lnTo>
                  <a:lnTo>
                    <a:pt x="1663" y="664"/>
                  </a:lnTo>
                  <a:lnTo>
                    <a:pt x="1666" y="624"/>
                  </a:lnTo>
                  <a:lnTo>
                    <a:pt x="1653" y="599"/>
                  </a:lnTo>
                  <a:lnTo>
                    <a:pt x="1634" y="579"/>
                  </a:lnTo>
                  <a:lnTo>
                    <a:pt x="1628" y="577"/>
                  </a:lnTo>
                  <a:lnTo>
                    <a:pt x="1622" y="577"/>
                  </a:lnTo>
                  <a:lnTo>
                    <a:pt x="1606" y="558"/>
                  </a:lnTo>
                  <a:lnTo>
                    <a:pt x="1592" y="540"/>
                  </a:lnTo>
                  <a:lnTo>
                    <a:pt x="1533" y="484"/>
                  </a:lnTo>
                  <a:lnTo>
                    <a:pt x="1463" y="445"/>
                  </a:lnTo>
                  <a:lnTo>
                    <a:pt x="1428" y="476"/>
                  </a:lnTo>
                  <a:lnTo>
                    <a:pt x="1395" y="508"/>
                  </a:lnTo>
                  <a:lnTo>
                    <a:pt x="1361" y="514"/>
                  </a:lnTo>
                  <a:lnTo>
                    <a:pt x="1325" y="514"/>
                  </a:lnTo>
                  <a:lnTo>
                    <a:pt x="1311" y="526"/>
                  </a:lnTo>
                  <a:lnTo>
                    <a:pt x="1297" y="536"/>
                  </a:lnTo>
                  <a:lnTo>
                    <a:pt x="1268" y="537"/>
                  </a:lnTo>
                  <a:lnTo>
                    <a:pt x="1237" y="526"/>
                  </a:lnTo>
                  <a:lnTo>
                    <a:pt x="1212" y="531"/>
                  </a:lnTo>
                  <a:lnTo>
                    <a:pt x="1193" y="554"/>
                  </a:lnTo>
                  <a:lnTo>
                    <a:pt x="1179" y="571"/>
                  </a:lnTo>
                  <a:lnTo>
                    <a:pt x="1170" y="598"/>
                  </a:lnTo>
                  <a:lnTo>
                    <a:pt x="1157" y="612"/>
                  </a:lnTo>
                  <a:lnTo>
                    <a:pt x="1138" y="621"/>
                  </a:lnTo>
                  <a:lnTo>
                    <a:pt x="1107" y="635"/>
                  </a:lnTo>
                  <a:lnTo>
                    <a:pt x="1082" y="652"/>
                  </a:lnTo>
                  <a:lnTo>
                    <a:pt x="1056" y="689"/>
                  </a:lnTo>
                  <a:lnTo>
                    <a:pt x="1047" y="730"/>
                  </a:lnTo>
                  <a:lnTo>
                    <a:pt x="1020" y="724"/>
                  </a:lnTo>
                  <a:lnTo>
                    <a:pt x="996" y="720"/>
                  </a:lnTo>
                  <a:lnTo>
                    <a:pt x="980" y="726"/>
                  </a:lnTo>
                  <a:lnTo>
                    <a:pt x="969" y="738"/>
                  </a:lnTo>
                  <a:lnTo>
                    <a:pt x="964" y="777"/>
                  </a:lnTo>
                  <a:lnTo>
                    <a:pt x="947" y="808"/>
                  </a:lnTo>
                  <a:lnTo>
                    <a:pt x="917" y="827"/>
                  </a:lnTo>
                  <a:lnTo>
                    <a:pt x="896" y="851"/>
                  </a:lnTo>
                  <a:lnTo>
                    <a:pt x="896" y="857"/>
                  </a:lnTo>
                  <a:lnTo>
                    <a:pt x="894" y="863"/>
                  </a:lnTo>
                  <a:lnTo>
                    <a:pt x="878" y="892"/>
                  </a:lnTo>
                  <a:lnTo>
                    <a:pt x="866" y="923"/>
                  </a:lnTo>
                  <a:lnTo>
                    <a:pt x="852" y="944"/>
                  </a:lnTo>
                  <a:lnTo>
                    <a:pt x="828" y="955"/>
                  </a:lnTo>
                  <a:lnTo>
                    <a:pt x="805" y="961"/>
                  </a:lnTo>
                  <a:lnTo>
                    <a:pt x="783" y="969"/>
                  </a:lnTo>
                  <a:lnTo>
                    <a:pt x="647" y="972"/>
                  </a:lnTo>
                  <a:lnTo>
                    <a:pt x="512" y="970"/>
                  </a:lnTo>
                  <a:lnTo>
                    <a:pt x="504" y="958"/>
                  </a:lnTo>
                  <a:lnTo>
                    <a:pt x="494" y="955"/>
                  </a:lnTo>
                  <a:lnTo>
                    <a:pt x="480" y="935"/>
                  </a:lnTo>
                  <a:lnTo>
                    <a:pt x="471" y="910"/>
                  </a:lnTo>
                  <a:lnTo>
                    <a:pt x="465" y="904"/>
                  </a:lnTo>
                  <a:lnTo>
                    <a:pt x="461" y="897"/>
                  </a:lnTo>
                  <a:lnTo>
                    <a:pt x="456" y="882"/>
                  </a:lnTo>
                  <a:lnTo>
                    <a:pt x="450" y="872"/>
                  </a:lnTo>
                  <a:lnTo>
                    <a:pt x="410" y="792"/>
                  </a:lnTo>
                  <a:lnTo>
                    <a:pt x="399" y="704"/>
                  </a:lnTo>
                  <a:lnTo>
                    <a:pt x="446" y="593"/>
                  </a:lnTo>
                  <a:lnTo>
                    <a:pt x="480" y="479"/>
                  </a:lnTo>
                  <a:lnTo>
                    <a:pt x="486" y="471"/>
                  </a:lnTo>
                  <a:lnTo>
                    <a:pt x="491" y="464"/>
                  </a:lnTo>
                  <a:lnTo>
                    <a:pt x="491" y="458"/>
                  </a:lnTo>
                  <a:lnTo>
                    <a:pt x="493" y="452"/>
                  </a:lnTo>
                  <a:lnTo>
                    <a:pt x="556" y="371"/>
                  </a:lnTo>
                  <a:lnTo>
                    <a:pt x="604" y="284"/>
                  </a:lnTo>
                  <a:lnTo>
                    <a:pt x="610" y="218"/>
                  </a:lnTo>
                  <a:lnTo>
                    <a:pt x="585" y="158"/>
                  </a:lnTo>
                  <a:lnTo>
                    <a:pt x="572" y="150"/>
                  </a:lnTo>
                  <a:lnTo>
                    <a:pt x="558" y="144"/>
                  </a:lnTo>
                  <a:lnTo>
                    <a:pt x="528" y="118"/>
                  </a:lnTo>
                  <a:lnTo>
                    <a:pt x="500" y="90"/>
                  </a:lnTo>
                  <a:lnTo>
                    <a:pt x="493" y="59"/>
                  </a:lnTo>
                  <a:lnTo>
                    <a:pt x="499" y="25"/>
                  </a:lnTo>
                  <a:lnTo>
                    <a:pt x="491" y="19"/>
                  </a:lnTo>
                  <a:lnTo>
                    <a:pt x="491" y="12"/>
                  </a:lnTo>
                  <a:lnTo>
                    <a:pt x="478" y="3"/>
                  </a:lnTo>
                  <a:lnTo>
                    <a:pt x="465" y="0"/>
                  </a:lnTo>
                  <a:lnTo>
                    <a:pt x="388" y="60"/>
                  </a:lnTo>
                  <a:lnTo>
                    <a:pt x="334" y="97"/>
                  </a:lnTo>
                  <a:lnTo>
                    <a:pt x="284" y="121"/>
                  </a:lnTo>
                  <a:lnTo>
                    <a:pt x="213" y="137"/>
                  </a:lnTo>
                  <a:lnTo>
                    <a:pt x="189" y="140"/>
                  </a:lnTo>
                  <a:lnTo>
                    <a:pt x="163" y="149"/>
                  </a:lnTo>
                  <a:lnTo>
                    <a:pt x="154" y="174"/>
                  </a:lnTo>
                  <a:lnTo>
                    <a:pt x="138" y="189"/>
                  </a:lnTo>
                  <a:lnTo>
                    <a:pt x="137" y="203"/>
                  </a:lnTo>
                  <a:lnTo>
                    <a:pt x="138" y="212"/>
                  </a:lnTo>
                  <a:lnTo>
                    <a:pt x="224" y="275"/>
                  </a:lnTo>
                  <a:lnTo>
                    <a:pt x="253" y="377"/>
                  </a:lnTo>
                  <a:lnTo>
                    <a:pt x="249" y="493"/>
                  </a:lnTo>
                  <a:lnTo>
                    <a:pt x="236" y="601"/>
                  </a:lnTo>
                  <a:lnTo>
                    <a:pt x="214" y="615"/>
                  </a:lnTo>
                  <a:lnTo>
                    <a:pt x="172" y="611"/>
                  </a:lnTo>
                  <a:lnTo>
                    <a:pt x="135" y="593"/>
                  </a:lnTo>
                  <a:lnTo>
                    <a:pt x="131" y="567"/>
                  </a:lnTo>
                  <a:lnTo>
                    <a:pt x="159" y="537"/>
                  </a:lnTo>
                  <a:lnTo>
                    <a:pt x="183" y="515"/>
                  </a:lnTo>
                  <a:lnTo>
                    <a:pt x="197" y="490"/>
                  </a:lnTo>
                  <a:lnTo>
                    <a:pt x="188" y="456"/>
                  </a:lnTo>
                  <a:lnTo>
                    <a:pt x="164" y="462"/>
                  </a:lnTo>
                  <a:lnTo>
                    <a:pt x="140" y="467"/>
                  </a:lnTo>
                  <a:lnTo>
                    <a:pt x="119" y="428"/>
                  </a:lnTo>
                  <a:lnTo>
                    <a:pt x="106" y="395"/>
                  </a:lnTo>
                  <a:lnTo>
                    <a:pt x="106" y="393"/>
                  </a:lnTo>
                  <a:lnTo>
                    <a:pt x="103" y="396"/>
                  </a:lnTo>
                  <a:lnTo>
                    <a:pt x="96" y="399"/>
                  </a:lnTo>
                  <a:lnTo>
                    <a:pt x="78" y="430"/>
                  </a:lnTo>
                  <a:lnTo>
                    <a:pt x="83" y="464"/>
                  </a:lnTo>
                  <a:lnTo>
                    <a:pt x="99" y="479"/>
                  </a:lnTo>
                  <a:lnTo>
                    <a:pt x="113" y="493"/>
                  </a:lnTo>
                  <a:lnTo>
                    <a:pt x="116" y="520"/>
                  </a:lnTo>
                  <a:lnTo>
                    <a:pt x="106" y="543"/>
                  </a:lnTo>
                  <a:lnTo>
                    <a:pt x="75" y="576"/>
                  </a:lnTo>
                  <a:lnTo>
                    <a:pt x="43" y="607"/>
                  </a:lnTo>
                  <a:lnTo>
                    <a:pt x="46" y="623"/>
                  </a:lnTo>
                  <a:lnTo>
                    <a:pt x="48" y="636"/>
                  </a:lnTo>
                  <a:lnTo>
                    <a:pt x="24" y="643"/>
                  </a:lnTo>
                  <a:lnTo>
                    <a:pt x="5" y="652"/>
                  </a:lnTo>
                  <a:lnTo>
                    <a:pt x="0" y="680"/>
                  </a:lnTo>
                  <a:lnTo>
                    <a:pt x="10" y="704"/>
                  </a:lnTo>
                  <a:lnTo>
                    <a:pt x="32" y="723"/>
                  </a:lnTo>
                  <a:lnTo>
                    <a:pt x="55" y="736"/>
                  </a:lnTo>
                  <a:lnTo>
                    <a:pt x="61" y="735"/>
                  </a:lnTo>
                  <a:lnTo>
                    <a:pt x="68" y="732"/>
                  </a:lnTo>
                  <a:lnTo>
                    <a:pt x="64" y="741"/>
                  </a:lnTo>
                  <a:lnTo>
                    <a:pt x="62" y="751"/>
                  </a:lnTo>
                  <a:lnTo>
                    <a:pt x="129" y="816"/>
                  </a:lnTo>
                  <a:lnTo>
                    <a:pt x="207" y="864"/>
                  </a:lnTo>
                  <a:lnTo>
                    <a:pt x="272" y="935"/>
                  </a:lnTo>
                  <a:lnTo>
                    <a:pt x="306" y="1025"/>
                  </a:lnTo>
                  <a:lnTo>
                    <a:pt x="315" y="1032"/>
                  </a:lnTo>
                  <a:lnTo>
                    <a:pt x="326" y="1039"/>
                  </a:lnTo>
                  <a:lnTo>
                    <a:pt x="369" y="1042"/>
                  </a:lnTo>
                  <a:lnTo>
                    <a:pt x="398" y="1072"/>
                  </a:lnTo>
                  <a:lnTo>
                    <a:pt x="398" y="1095"/>
                  </a:lnTo>
                  <a:lnTo>
                    <a:pt x="388" y="1119"/>
                  </a:lnTo>
                  <a:lnTo>
                    <a:pt x="389" y="1157"/>
                  </a:lnTo>
                  <a:lnTo>
                    <a:pt x="398" y="1197"/>
                  </a:lnTo>
                  <a:lnTo>
                    <a:pt x="395" y="1204"/>
                  </a:lnTo>
                  <a:lnTo>
                    <a:pt x="391" y="1209"/>
                  </a:lnTo>
                  <a:lnTo>
                    <a:pt x="366" y="1210"/>
                  </a:lnTo>
                  <a:lnTo>
                    <a:pt x="340" y="1197"/>
                  </a:lnTo>
                  <a:lnTo>
                    <a:pt x="334" y="1192"/>
                  </a:lnTo>
                  <a:lnTo>
                    <a:pt x="332" y="1184"/>
                  </a:lnTo>
                  <a:lnTo>
                    <a:pt x="280" y="1176"/>
                  </a:lnTo>
                  <a:lnTo>
                    <a:pt x="227" y="1164"/>
                  </a:lnTo>
                  <a:lnTo>
                    <a:pt x="210" y="1164"/>
                  </a:lnTo>
                  <a:lnTo>
                    <a:pt x="195" y="1172"/>
                  </a:lnTo>
                  <a:lnTo>
                    <a:pt x="181" y="1189"/>
                  </a:lnTo>
                  <a:lnTo>
                    <a:pt x="183" y="1209"/>
                  </a:lnTo>
                  <a:lnTo>
                    <a:pt x="195" y="1225"/>
                  </a:lnTo>
                  <a:lnTo>
                    <a:pt x="213" y="1239"/>
                  </a:lnTo>
                  <a:lnTo>
                    <a:pt x="221" y="1253"/>
                  </a:lnTo>
                  <a:lnTo>
                    <a:pt x="218" y="1269"/>
                  </a:lnTo>
                  <a:lnTo>
                    <a:pt x="195" y="1278"/>
                  </a:lnTo>
                  <a:lnTo>
                    <a:pt x="169" y="1279"/>
                  </a:lnTo>
                  <a:lnTo>
                    <a:pt x="156" y="1306"/>
                  </a:lnTo>
                  <a:lnTo>
                    <a:pt x="145" y="1335"/>
                  </a:lnTo>
                  <a:lnTo>
                    <a:pt x="137" y="1348"/>
                  </a:lnTo>
                  <a:lnTo>
                    <a:pt x="121" y="1357"/>
                  </a:lnTo>
                  <a:lnTo>
                    <a:pt x="124" y="1410"/>
                  </a:lnTo>
                  <a:lnTo>
                    <a:pt x="154" y="1450"/>
                  </a:lnTo>
                  <a:lnTo>
                    <a:pt x="162" y="1476"/>
                  </a:lnTo>
                  <a:lnTo>
                    <a:pt x="170" y="1503"/>
                  </a:lnTo>
                  <a:lnTo>
                    <a:pt x="183" y="1510"/>
                  </a:lnTo>
                  <a:lnTo>
                    <a:pt x="198" y="1518"/>
                  </a:lnTo>
                  <a:lnTo>
                    <a:pt x="210" y="1547"/>
                  </a:lnTo>
                  <a:lnTo>
                    <a:pt x="211" y="1577"/>
                  </a:lnTo>
                  <a:lnTo>
                    <a:pt x="201" y="1628"/>
                  </a:lnTo>
                  <a:lnTo>
                    <a:pt x="204" y="1677"/>
                  </a:lnTo>
                  <a:lnTo>
                    <a:pt x="226" y="1715"/>
                  </a:lnTo>
                  <a:lnTo>
                    <a:pt x="261" y="1738"/>
                  </a:lnTo>
                  <a:lnTo>
                    <a:pt x="303" y="1740"/>
                  </a:lnTo>
                  <a:lnTo>
                    <a:pt x="348" y="1719"/>
                  </a:lnTo>
                  <a:lnTo>
                    <a:pt x="366" y="1716"/>
                  </a:lnTo>
                  <a:lnTo>
                    <a:pt x="388" y="1728"/>
                  </a:lnTo>
                  <a:lnTo>
                    <a:pt x="401" y="1733"/>
                  </a:lnTo>
                  <a:lnTo>
                    <a:pt x="418" y="1730"/>
                  </a:lnTo>
                  <a:lnTo>
                    <a:pt x="461" y="1706"/>
                  </a:lnTo>
                  <a:lnTo>
                    <a:pt x="503" y="1706"/>
                  </a:lnTo>
                  <a:lnTo>
                    <a:pt x="522" y="1711"/>
                  </a:lnTo>
                  <a:lnTo>
                    <a:pt x="535" y="1718"/>
                  </a:lnTo>
                  <a:lnTo>
                    <a:pt x="544" y="1728"/>
                  </a:lnTo>
                  <a:lnTo>
                    <a:pt x="550" y="1737"/>
                  </a:lnTo>
                  <a:lnTo>
                    <a:pt x="545" y="1780"/>
                  </a:lnTo>
                  <a:lnTo>
                    <a:pt x="553" y="1815"/>
                  </a:lnTo>
                  <a:lnTo>
                    <a:pt x="586" y="1839"/>
                  </a:lnTo>
                  <a:lnTo>
                    <a:pt x="623" y="1856"/>
                  </a:lnTo>
                  <a:lnTo>
                    <a:pt x="629" y="1936"/>
                  </a:lnTo>
                  <a:lnTo>
                    <a:pt x="623" y="2017"/>
                  </a:lnTo>
                  <a:lnTo>
                    <a:pt x="649" y="2042"/>
                  </a:lnTo>
                  <a:lnTo>
                    <a:pt x="661" y="2076"/>
                  </a:lnTo>
                  <a:lnTo>
                    <a:pt x="664" y="2112"/>
                  </a:lnTo>
                  <a:lnTo>
                    <a:pt x="665" y="2149"/>
                  </a:lnTo>
                  <a:lnTo>
                    <a:pt x="674" y="2157"/>
                  </a:lnTo>
                  <a:lnTo>
                    <a:pt x="690" y="2157"/>
                  </a:lnTo>
                  <a:lnTo>
                    <a:pt x="690" y="2165"/>
                  </a:lnTo>
                  <a:lnTo>
                    <a:pt x="696" y="2170"/>
                  </a:lnTo>
                  <a:lnTo>
                    <a:pt x="706" y="2170"/>
                  </a:lnTo>
                  <a:lnTo>
                    <a:pt x="712" y="2168"/>
                  </a:lnTo>
                  <a:lnTo>
                    <a:pt x="712" y="2171"/>
                  </a:lnTo>
                  <a:lnTo>
                    <a:pt x="731" y="2170"/>
                  </a:lnTo>
                  <a:lnTo>
                    <a:pt x="751" y="2167"/>
                  </a:lnTo>
                  <a:lnTo>
                    <a:pt x="758" y="2165"/>
                  </a:lnTo>
                  <a:lnTo>
                    <a:pt x="766" y="2167"/>
                  </a:lnTo>
                  <a:lnTo>
                    <a:pt x="772" y="2171"/>
                  </a:lnTo>
                  <a:lnTo>
                    <a:pt x="776" y="2176"/>
                  </a:lnTo>
                  <a:lnTo>
                    <a:pt x="777" y="2174"/>
                  </a:lnTo>
                  <a:lnTo>
                    <a:pt x="780" y="2171"/>
                  </a:lnTo>
                  <a:lnTo>
                    <a:pt x="792" y="2171"/>
                  </a:lnTo>
                  <a:lnTo>
                    <a:pt x="802" y="2170"/>
                  </a:lnTo>
                  <a:lnTo>
                    <a:pt x="821" y="2154"/>
                  </a:lnTo>
                  <a:lnTo>
                    <a:pt x="840" y="2134"/>
                  </a:lnTo>
                  <a:lnTo>
                    <a:pt x="894" y="2133"/>
                  </a:lnTo>
                  <a:lnTo>
                    <a:pt x="948" y="2124"/>
                  </a:lnTo>
                  <a:lnTo>
                    <a:pt x="948" y="2121"/>
                  </a:lnTo>
                  <a:lnTo>
                    <a:pt x="952" y="2118"/>
                  </a:lnTo>
                  <a:lnTo>
                    <a:pt x="951" y="2083"/>
                  </a:lnTo>
                  <a:lnTo>
                    <a:pt x="954" y="2049"/>
                  </a:lnTo>
                  <a:lnTo>
                    <a:pt x="958" y="2037"/>
                  </a:lnTo>
                  <a:lnTo>
                    <a:pt x="966" y="2026"/>
                  </a:lnTo>
                  <a:lnTo>
                    <a:pt x="974" y="2017"/>
                  </a:lnTo>
                  <a:lnTo>
                    <a:pt x="983" y="2009"/>
                  </a:lnTo>
                  <a:lnTo>
                    <a:pt x="986" y="2008"/>
                  </a:lnTo>
                  <a:lnTo>
                    <a:pt x="992" y="2009"/>
                  </a:lnTo>
                  <a:lnTo>
                    <a:pt x="1021" y="2036"/>
                  </a:lnTo>
                  <a:lnTo>
                    <a:pt x="1058" y="2048"/>
                  </a:lnTo>
                  <a:lnTo>
                    <a:pt x="1065" y="2042"/>
                  </a:lnTo>
                  <a:lnTo>
                    <a:pt x="1071" y="2036"/>
                  </a:lnTo>
                  <a:lnTo>
                    <a:pt x="1085" y="2033"/>
                  </a:lnTo>
                  <a:lnTo>
                    <a:pt x="1100" y="2036"/>
                  </a:lnTo>
                  <a:lnTo>
                    <a:pt x="1119" y="2045"/>
                  </a:lnTo>
                  <a:lnTo>
                    <a:pt x="1133" y="2059"/>
                  </a:lnTo>
                  <a:lnTo>
                    <a:pt x="1141" y="2064"/>
                  </a:lnTo>
                  <a:lnTo>
                    <a:pt x="1149" y="2065"/>
                  </a:lnTo>
                  <a:lnTo>
                    <a:pt x="1209" y="2068"/>
                  </a:lnTo>
                  <a:lnTo>
                    <a:pt x="1269" y="2059"/>
                  </a:lnTo>
                  <a:lnTo>
                    <a:pt x="1282" y="2053"/>
                  </a:lnTo>
                  <a:lnTo>
                    <a:pt x="1292" y="2042"/>
                  </a:lnTo>
                  <a:lnTo>
                    <a:pt x="1319" y="2028"/>
                  </a:lnTo>
                  <a:lnTo>
                    <a:pt x="1345" y="2015"/>
                  </a:lnTo>
                  <a:lnTo>
                    <a:pt x="1346" y="2012"/>
                  </a:lnTo>
                  <a:lnTo>
                    <a:pt x="1348" y="2009"/>
                  </a:lnTo>
                  <a:lnTo>
                    <a:pt x="1380" y="1999"/>
                  </a:lnTo>
                  <a:lnTo>
                    <a:pt x="1414" y="2003"/>
                  </a:lnTo>
                  <a:lnTo>
                    <a:pt x="1421" y="2005"/>
                  </a:lnTo>
                  <a:lnTo>
                    <a:pt x="1427" y="2009"/>
                  </a:lnTo>
                  <a:lnTo>
                    <a:pt x="1428" y="2012"/>
                  </a:lnTo>
                  <a:lnTo>
                    <a:pt x="1431" y="2015"/>
                  </a:lnTo>
                  <a:lnTo>
                    <a:pt x="1452" y="2027"/>
                  </a:lnTo>
                  <a:lnTo>
                    <a:pt x="1473" y="2031"/>
                  </a:lnTo>
                  <a:lnTo>
                    <a:pt x="1484" y="2026"/>
                  </a:lnTo>
                  <a:lnTo>
                    <a:pt x="1495" y="2023"/>
                  </a:lnTo>
                  <a:lnTo>
                    <a:pt x="1507" y="2008"/>
                  </a:lnTo>
                  <a:lnTo>
                    <a:pt x="1523" y="1996"/>
                  </a:lnTo>
                  <a:lnTo>
                    <a:pt x="1527" y="1996"/>
                  </a:lnTo>
                  <a:lnTo>
                    <a:pt x="1532" y="1995"/>
                  </a:lnTo>
                  <a:lnTo>
                    <a:pt x="1549" y="1989"/>
                  </a:lnTo>
                  <a:lnTo>
                    <a:pt x="1568" y="1992"/>
                  </a:lnTo>
                </a:path>
              </a:pathLst>
            </a:custGeom>
            <a:solidFill>
              <a:srgbClr val="009900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CO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295" name="Freeform 32"/>
            <p:cNvSpPr>
              <a:spLocks/>
            </p:cNvSpPr>
            <p:nvPr/>
          </p:nvSpPr>
          <p:spPr bwMode="auto">
            <a:xfrm>
              <a:off x="1239" y="1784"/>
              <a:ext cx="307" cy="426"/>
            </a:xfrm>
            <a:custGeom>
              <a:avLst/>
              <a:gdLst>
                <a:gd name="T0" fmla="*/ 0 w 1075"/>
                <a:gd name="T1" fmla="*/ 6 h 1547"/>
                <a:gd name="T2" fmla="*/ 0 w 1075"/>
                <a:gd name="T3" fmla="*/ 6 h 1547"/>
                <a:gd name="T4" fmla="*/ 1 w 1075"/>
                <a:gd name="T5" fmla="*/ 6 h 1547"/>
                <a:gd name="T6" fmla="*/ 1 w 1075"/>
                <a:gd name="T7" fmla="*/ 6 h 1547"/>
                <a:gd name="T8" fmla="*/ 1 w 1075"/>
                <a:gd name="T9" fmla="*/ 6 h 1547"/>
                <a:gd name="T10" fmla="*/ 2 w 1075"/>
                <a:gd name="T11" fmla="*/ 6 h 1547"/>
                <a:gd name="T12" fmla="*/ 2 w 1075"/>
                <a:gd name="T13" fmla="*/ 6 h 1547"/>
                <a:gd name="T14" fmla="*/ 3 w 1075"/>
                <a:gd name="T15" fmla="*/ 6 h 1547"/>
                <a:gd name="T16" fmla="*/ 3 w 1075"/>
                <a:gd name="T17" fmla="*/ 6 h 1547"/>
                <a:gd name="T18" fmla="*/ 3 w 1075"/>
                <a:gd name="T19" fmla="*/ 7 h 1547"/>
                <a:gd name="T20" fmla="*/ 3 w 1075"/>
                <a:gd name="T21" fmla="*/ 7 h 1547"/>
                <a:gd name="T22" fmla="*/ 3 w 1075"/>
                <a:gd name="T23" fmla="*/ 7 h 1547"/>
                <a:gd name="T24" fmla="*/ 3 w 1075"/>
                <a:gd name="T25" fmla="*/ 8 h 1547"/>
                <a:gd name="T26" fmla="*/ 3 w 1075"/>
                <a:gd name="T27" fmla="*/ 8 h 1547"/>
                <a:gd name="T28" fmla="*/ 3 w 1075"/>
                <a:gd name="T29" fmla="*/ 8 h 1547"/>
                <a:gd name="T30" fmla="*/ 3 w 1075"/>
                <a:gd name="T31" fmla="*/ 8 h 1547"/>
                <a:gd name="T32" fmla="*/ 4 w 1075"/>
                <a:gd name="T33" fmla="*/ 9 h 1547"/>
                <a:gd name="T34" fmla="*/ 4 w 1075"/>
                <a:gd name="T35" fmla="*/ 9 h 1547"/>
                <a:gd name="T36" fmla="*/ 5 w 1075"/>
                <a:gd name="T37" fmla="*/ 9 h 1547"/>
                <a:gd name="T38" fmla="*/ 5 w 1075"/>
                <a:gd name="T39" fmla="*/ 9 h 1547"/>
                <a:gd name="T40" fmla="*/ 5 w 1075"/>
                <a:gd name="T41" fmla="*/ 9 h 1547"/>
                <a:gd name="T42" fmla="*/ 5 w 1075"/>
                <a:gd name="T43" fmla="*/ 9 h 1547"/>
                <a:gd name="T44" fmla="*/ 5 w 1075"/>
                <a:gd name="T45" fmla="*/ 9 h 1547"/>
                <a:gd name="T46" fmla="*/ 5 w 1075"/>
                <a:gd name="T47" fmla="*/ 9 h 1547"/>
                <a:gd name="T48" fmla="*/ 5 w 1075"/>
                <a:gd name="T49" fmla="*/ 9 h 1547"/>
                <a:gd name="T50" fmla="*/ 6 w 1075"/>
                <a:gd name="T51" fmla="*/ 9 h 1547"/>
                <a:gd name="T52" fmla="*/ 6 w 1075"/>
                <a:gd name="T53" fmla="*/ 8 h 1547"/>
                <a:gd name="T54" fmla="*/ 6 w 1075"/>
                <a:gd name="T55" fmla="*/ 8 h 1547"/>
                <a:gd name="T56" fmla="*/ 7 w 1075"/>
                <a:gd name="T57" fmla="*/ 8 h 1547"/>
                <a:gd name="T58" fmla="*/ 7 w 1075"/>
                <a:gd name="T59" fmla="*/ 8 h 1547"/>
                <a:gd name="T60" fmla="*/ 7 w 1075"/>
                <a:gd name="T61" fmla="*/ 8 h 1547"/>
                <a:gd name="T62" fmla="*/ 7 w 1075"/>
                <a:gd name="T63" fmla="*/ 7 h 1547"/>
                <a:gd name="T64" fmla="*/ 6 w 1075"/>
                <a:gd name="T65" fmla="*/ 7 h 1547"/>
                <a:gd name="T66" fmla="*/ 5 w 1075"/>
                <a:gd name="T67" fmla="*/ 7 h 1547"/>
                <a:gd name="T68" fmla="*/ 5 w 1075"/>
                <a:gd name="T69" fmla="*/ 6 h 1547"/>
                <a:gd name="T70" fmla="*/ 5 w 1075"/>
                <a:gd name="T71" fmla="*/ 5 h 1547"/>
                <a:gd name="T72" fmla="*/ 5 w 1075"/>
                <a:gd name="T73" fmla="*/ 3 h 1547"/>
                <a:gd name="T74" fmla="*/ 5 w 1075"/>
                <a:gd name="T75" fmla="*/ 2 h 1547"/>
                <a:gd name="T76" fmla="*/ 4 w 1075"/>
                <a:gd name="T77" fmla="*/ 1 h 1547"/>
                <a:gd name="T78" fmla="*/ 3 w 1075"/>
                <a:gd name="T79" fmla="*/ 1 h 1547"/>
                <a:gd name="T80" fmla="*/ 3 w 1075"/>
                <a:gd name="T81" fmla="*/ 0 h 1547"/>
                <a:gd name="T82" fmla="*/ 2 w 1075"/>
                <a:gd name="T83" fmla="*/ 0 h 1547"/>
                <a:gd name="T84" fmla="*/ 2 w 1075"/>
                <a:gd name="T85" fmla="*/ 0 h 1547"/>
                <a:gd name="T86" fmla="*/ 1 w 1075"/>
                <a:gd name="T87" fmla="*/ 0 h 1547"/>
                <a:gd name="T88" fmla="*/ 1 w 1075"/>
                <a:gd name="T89" fmla="*/ 1 h 1547"/>
                <a:gd name="T90" fmla="*/ 1 w 1075"/>
                <a:gd name="T91" fmla="*/ 2 h 1547"/>
                <a:gd name="T92" fmla="*/ 1 w 1075"/>
                <a:gd name="T93" fmla="*/ 2 h 1547"/>
                <a:gd name="T94" fmla="*/ 1 w 1075"/>
                <a:gd name="T95" fmla="*/ 2 h 1547"/>
                <a:gd name="T96" fmla="*/ 1 w 1075"/>
                <a:gd name="T97" fmla="*/ 2 h 1547"/>
                <a:gd name="T98" fmla="*/ 1 w 1075"/>
                <a:gd name="T99" fmla="*/ 3 h 1547"/>
                <a:gd name="T100" fmla="*/ 1 w 1075"/>
                <a:gd name="T101" fmla="*/ 3 h 1547"/>
                <a:gd name="T102" fmla="*/ 1 w 1075"/>
                <a:gd name="T103" fmla="*/ 3 h 1547"/>
                <a:gd name="T104" fmla="*/ 1 w 1075"/>
                <a:gd name="T105" fmla="*/ 3 h 1547"/>
                <a:gd name="T106" fmla="*/ 1 w 1075"/>
                <a:gd name="T107" fmla="*/ 4 h 1547"/>
                <a:gd name="T108" fmla="*/ 1 w 1075"/>
                <a:gd name="T109" fmla="*/ 4 h 1547"/>
                <a:gd name="T110" fmla="*/ 1 w 1075"/>
                <a:gd name="T111" fmla="*/ 4 h 1547"/>
                <a:gd name="T112" fmla="*/ 1 w 1075"/>
                <a:gd name="T113" fmla="*/ 6 h 1547"/>
                <a:gd name="T114" fmla="*/ 0 w 1075"/>
                <a:gd name="T115" fmla="*/ 6 h 154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075"/>
                <a:gd name="T175" fmla="*/ 0 h 1547"/>
                <a:gd name="T176" fmla="*/ 1075 w 1075"/>
                <a:gd name="T177" fmla="*/ 1547 h 154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075" h="1547">
                  <a:moveTo>
                    <a:pt x="0" y="961"/>
                  </a:moveTo>
                  <a:lnTo>
                    <a:pt x="9" y="966"/>
                  </a:lnTo>
                  <a:lnTo>
                    <a:pt x="16" y="969"/>
                  </a:lnTo>
                  <a:lnTo>
                    <a:pt x="35" y="988"/>
                  </a:lnTo>
                  <a:lnTo>
                    <a:pt x="49" y="1011"/>
                  </a:lnTo>
                  <a:lnTo>
                    <a:pt x="49" y="1014"/>
                  </a:lnTo>
                  <a:lnTo>
                    <a:pt x="51" y="1017"/>
                  </a:lnTo>
                  <a:lnTo>
                    <a:pt x="63" y="1030"/>
                  </a:lnTo>
                  <a:lnTo>
                    <a:pt x="76" y="1042"/>
                  </a:lnTo>
                  <a:lnTo>
                    <a:pt x="90" y="1056"/>
                  </a:lnTo>
                  <a:lnTo>
                    <a:pt x="100" y="1073"/>
                  </a:lnTo>
                  <a:lnTo>
                    <a:pt x="105" y="1081"/>
                  </a:lnTo>
                  <a:lnTo>
                    <a:pt x="112" y="1085"/>
                  </a:lnTo>
                  <a:lnTo>
                    <a:pt x="160" y="1088"/>
                  </a:lnTo>
                  <a:lnTo>
                    <a:pt x="206" y="1100"/>
                  </a:lnTo>
                  <a:lnTo>
                    <a:pt x="223" y="1104"/>
                  </a:lnTo>
                  <a:lnTo>
                    <a:pt x="242" y="1100"/>
                  </a:lnTo>
                  <a:lnTo>
                    <a:pt x="246" y="1095"/>
                  </a:lnTo>
                  <a:lnTo>
                    <a:pt x="252" y="1088"/>
                  </a:lnTo>
                  <a:lnTo>
                    <a:pt x="262" y="1075"/>
                  </a:lnTo>
                  <a:lnTo>
                    <a:pt x="276" y="1066"/>
                  </a:lnTo>
                  <a:lnTo>
                    <a:pt x="333" y="1053"/>
                  </a:lnTo>
                  <a:lnTo>
                    <a:pt x="394" y="1060"/>
                  </a:lnTo>
                  <a:lnTo>
                    <a:pt x="407" y="1070"/>
                  </a:lnTo>
                  <a:lnTo>
                    <a:pt x="419" y="1081"/>
                  </a:lnTo>
                  <a:lnTo>
                    <a:pt x="424" y="1097"/>
                  </a:lnTo>
                  <a:lnTo>
                    <a:pt x="430" y="1113"/>
                  </a:lnTo>
                  <a:lnTo>
                    <a:pt x="440" y="1126"/>
                  </a:lnTo>
                  <a:lnTo>
                    <a:pt x="452" y="1138"/>
                  </a:lnTo>
                  <a:lnTo>
                    <a:pt x="454" y="1145"/>
                  </a:lnTo>
                  <a:lnTo>
                    <a:pt x="454" y="1153"/>
                  </a:lnTo>
                  <a:lnTo>
                    <a:pt x="474" y="1164"/>
                  </a:lnTo>
                  <a:lnTo>
                    <a:pt x="496" y="1167"/>
                  </a:lnTo>
                  <a:lnTo>
                    <a:pt x="505" y="1197"/>
                  </a:lnTo>
                  <a:lnTo>
                    <a:pt x="490" y="1228"/>
                  </a:lnTo>
                  <a:lnTo>
                    <a:pt x="489" y="1260"/>
                  </a:lnTo>
                  <a:lnTo>
                    <a:pt x="496" y="1291"/>
                  </a:lnTo>
                  <a:lnTo>
                    <a:pt x="521" y="1318"/>
                  </a:lnTo>
                  <a:lnTo>
                    <a:pt x="527" y="1357"/>
                  </a:lnTo>
                  <a:lnTo>
                    <a:pt x="516" y="1366"/>
                  </a:lnTo>
                  <a:lnTo>
                    <a:pt x="506" y="1373"/>
                  </a:lnTo>
                  <a:lnTo>
                    <a:pt x="503" y="1382"/>
                  </a:lnTo>
                  <a:lnTo>
                    <a:pt x="499" y="1391"/>
                  </a:lnTo>
                  <a:lnTo>
                    <a:pt x="496" y="1394"/>
                  </a:lnTo>
                  <a:lnTo>
                    <a:pt x="493" y="1397"/>
                  </a:lnTo>
                  <a:lnTo>
                    <a:pt x="493" y="1412"/>
                  </a:lnTo>
                  <a:lnTo>
                    <a:pt x="500" y="1424"/>
                  </a:lnTo>
                  <a:lnTo>
                    <a:pt x="524" y="1432"/>
                  </a:lnTo>
                  <a:lnTo>
                    <a:pt x="548" y="1437"/>
                  </a:lnTo>
                  <a:lnTo>
                    <a:pt x="570" y="1456"/>
                  </a:lnTo>
                  <a:lnTo>
                    <a:pt x="592" y="1475"/>
                  </a:lnTo>
                  <a:lnTo>
                    <a:pt x="610" y="1484"/>
                  </a:lnTo>
                  <a:lnTo>
                    <a:pt x="627" y="1485"/>
                  </a:lnTo>
                  <a:lnTo>
                    <a:pt x="640" y="1476"/>
                  </a:lnTo>
                  <a:lnTo>
                    <a:pt x="652" y="1465"/>
                  </a:lnTo>
                  <a:lnTo>
                    <a:pt x="662" y="1460"/>
                  </a:lnTo>
                  <a:lnTo>
                    <a:pt x="674" y="1460"/>
                  </a:lnTo>
                  <a:lnTo>
                    <a:pt x="686" y="1468"/>
                  </a:lnTo>
                  <a:lnTo>
                    <a:pt x="693" y="1478"/>
                  </a:lnTo>
                  <a:lnTo>
                    <a:pt x="697" y="1487"/>
                  </a:lnTo>
                  <a:lnTo>
                    <a:pt x="702" y="1497"/>
                  </a:lnTo>
                  <a:lnTo>
                    <a:pt x="710" y="1507"/>
                  </a:lnTo>
                  <a:lnTo>
                    <a:pt x="722" y="1518"/>
                  </a:lnTo>
                  <a:lnTo>
                    <a:pt x="729" y="1538"/>
                  </a:lnTo>
                  <a:lnTo>
                    <a:pt x="735" y="1547"/>
                  </a:lnTo>
                  <a:lnTo>
                    <a:pt x="738" y="1547"/>
                  </a:lnTo>
                  <a:lnTo>
                    <a:pt x="760" y="1531"/>
                  </a:lnTo>
                  <a:lnTo>
                    <a:pt x="789" y="1527"/>
                  </a:lnTo>
                  <a:lnTo>
                    <a:pt x="788" y="1527"/>
                  </a:lnTo>
                  <a:lnTo>
                    <a:pt x="786" y="1527"/>
                  </a:lnTo>
                  <a:lnTo>
                    <a:pt x="804" y="1527"/>
                  </a:lnTo>
                  <a:lnTo>
                    <a:pt x="820" y="1521"/>
                  </a:lnTo>
                  <a:lnTo>
                    <a:pt x="824" y="1521"/>
                  </a:lnTo>
                  <a:lnTo>
                    <a:pt x="829" y="1519"/>
                  </a:lnTo>
                  <a:lnTo>
                    <a:pt x="836" y="1515"/>
                  </a:lnTo>
                  <a:lnTo>
                    <a:pt x="846" y="1510"/>
                  </a:lnTo>
                  <a:lnTo>
                    <a:pt x="852" y="1502"/>
                  </a:lnTo>
                  <a:lnTo>
                    <a:pt x="859" y="1494"/>
                  </a:lnTo>
                  <a:lnTo>
                    <a:pt x="867" y="1471"/>
                  </a:lnTo>
                  <a:lnTo>
                    <a:pt x="886" y="1459"/>
                  </a:lnTo>
                  <a:lnTo>
                    <a:pt x="909" y="1454"/>
                  </a:lnTo>
                  <a:lnTo>
                    <a:pt x="931" y="1449"/>
                  </a:lnTo>
                  <a:lnTo>
                    <a:pt x="944" y="1441"/>
                  </a:lnTo>
                  <a:lnTo>
                    <a:pt x="954" y="1431"/>
                  </a:lnTo>
                  <a:lnTo>
                    <a:pt x="963" y="1426"/>
                  </a:lnTo>
                  <a:lnTo>
                    <a:pt x="972" y="1426"/>
                  </a:lnTo>
                  <a:lnTo>
                    <a:pt x="975" y="1424"/>
                  </a:lnTo>
                  <a:lnTo>
                    <a:pt x="977" y="1421"/>
                  </a:lnTo>
                  <a:lnTo>
                    <a:pt x="1004" y="1419"/>
                  </a:lnTo>
                  <a:lnTo>
                    <a:pt x="1030" y="1415"/>
                  </a:lnTo>
                  <a:lnTo>
                    <a:pt x="1053" y="1415"/>
                  </a:lnTo>
                  <a:lnTo>
                    <a:pt x="1075" y="1425"/>
                  </a:lnTo>
                  <a:lnTo>
                    <a:pt x="1061" y="1412"/>
                  </a:lnTo>
                  <a:lnTo>
                    <a:pt x="1020" y="1371"/>
                  </a:lnTo>
                  <a:lnTo>
                    <a:pt x="996" y="1320"/>
                  </a:lnTo>
                  <a:lnTo>
                    <a:pt x="976" y="1267"/>
                  </a:lnTo>
                  <a:lnTo>
                    <a:pt x="947" y="1222"/>
                  </a:lnTo>
                  <a:lnTo>
                    <a:pt x="915" y="1195"/>
                  </a:lnTo>
                  <a:lnTo>
                    <a:pt x="874" y="1178"/>
                  </a:lnTo>
                  <a:lnTo>
                    <a:pt x="846" y="1178"/>
                  </a:lnTo>
                  <a:lnTo>
                    <a:pt x="821" y="1181"/>
                  </a:lnTo>
                  <a:lnTo>
                    <a:pt x="801" y="1178"/>
                  </a:lnTo>
                  <a:lnTo>
                    <a:pt x="785" y="1160"/>
                  </a:lnTo>
                  <a:lnTo>
                    <a:pt x="754" y="1058"/>
                  </a:lnTo>
                  <a:lnTo>
                    <a:pt x="757" y="950"/>
                  </a:lnTo>
                  <a:lnTo>
                    <a:pt x="769" y="936"/>
                  </a:lnTo>
                  <a:lnTo>
                    <a:pt x="779" y="922"/>
                  </a:lnTo>
                  <a:lnTo>
                    <a:pt x="789" y="872"/>
                  </a:lnTo>
                  <a:lnTo>
                    <a:pt x="799" y="827"/>
                  </a:lnTo>
                  <a:lnTo>
                    <a:pt x="816" y="690"/>
                  </a:lnTo>
                  <a:lnTo>
                    <a:pt x="798" y="552"/>
                  </a:lnTo>
                  <a:lnTo>
                    <a:pt x="769" y="499"/>
                  </a:lnTo>
                  <a:lnTo>
                    <a:pt x="722" y="456"/>
                  </a:lnTo>
                  <a:lnTo>
                    <a:pt x="674" y="414"/>
                  </a:lnTo>
                  <a:lnTo>
                    <a:pt x="642" y="361"/>
                  </a:lnTo>
                  <a:lnTo>
                    <a:pt x="620" y="278"/>
                  </a:lnTo>
                  <a:lnTo>
                    <a:pt x="602" y="192"/>
                  </a:lnTo>
                  <a:lnTo>
                    <a:pt x="589" y="146"/>
                  </a:lnTo>
                  <a:lnTo>
                    <a:pt x="563" y="103"/>
                  </a:lnTo>
                  <a:lnTo>
                    <a:pt x="525" y="84"/>
                  </a:lnTo>
                  <a:lnTo>
                    <a:pt x="478" y="111"/>
                  </a:lnTo>
                  <a:lnTo>
                    <a:pt x="457" y="46"/>
                  </a:lnTo>
                  <a:lnTo>
                    <a:pt x="435" y="0"/>
                  </a:lnTo>
                  <a:lnTo>
                    <a:pt x="392" y="2"/>
                  </a:lnTo>
                  <a:lnTo>
                    <a:pt x="350" y="27"/>
                  </a:lnTo>
                  <a:lnTo>
                    <a:pt x="305" y="50"/>
                  </a:lnTo>
                  <a:lnTo>
                    <a:pt x="254" y="55"/>
                  </a:lnTo>
                  <a:lnTo>
                    <a:pt x="236" y="33"/>
                  </a:lnTo>
                  <a:lnTo>
                    <a:pt x="243" y="6"/>
                  </a:lnTo>
                  <a:lnTo>
                    <a:pt x="241" y="13"/>
                  </a:lnTo>
                  <a:lnTo>
                    <a:pt x="238" y="18"/>
                  </a:lnTo>
                  <a:lnTo>
                    <a:pt x="191" y="47"/>
                  </a:lnTo>
                  <a:lnTo>
                    <a:pt x="156" y="81"/>
                  </a:lnTo>
                  <a:lnTo>
                    <a:pt x="153" y="149"/>
                  </a:lnTo>
                  <a:lnTo>
                    <a:pt x="157" y="219"/>
                  </a:lnTo>
                  <a:lnTo>
                    <a:pt x="150" y="243"/>
                  </a:lnTo>
                  <a:lnTo>
                    <a:pt x="149" y="267"/>
                  </a:lnTo>
                  <a:lnTo>
                    <a:pt x="152" y="275"/>
                  </a:lnTo>
                  <a:lnTo>
                    <a:pt x="152" y="286"/>
                  </a:lnTo>
                  <a:lnTo>
                    <a:pt x="140" y="300"/>
                  </a:lnTo>
                  <a:lnTo>
                    <a:pt x="128" y="314"/>
                  </a:lnTo>
                  <a:lnTo>
                    <a:pt x="125" y="333"/>
                  </a:lnTo>
                  <a:lnTo>
                    <a:pt x="125" y="353"/>
                  </a:lnTo>
                  <a:lnTo>
                    <a:pt x="121" y="361"/>
                  </a:lnTo>
                  <a:lnTo>
                    <a:pt x="114" y="365"/>
                  </a:lnTo>
                  <a:lnTo>
                    <a:pt x="106" y="367"/>
                  </a:lnTo>
                  <a:lnTo>
                    <a:pt x="100" y="367"/>
                  </a:lnTo>
                  <a:lnTo>
                    <a:pt x="82" y="396"/>
                  </a:lnTo>
                  <a:lnTo>
                    <a:pt x="83" y="424"/>
                  </a:lnTo>
                  <a:lnTo>
                    <a:pt x="106" y="487"/>
                  </a:lnTo>
                  <a:lnTo>
                    <a:pt x="122" y="552"/>
                  </a:lnTo>
                  <a:lnTo>
                    <a:pt x="127" y="555"/>
                  </a:lnTo>
                  <a:lnTo>
                    <a:pt x="134" y="558"/>
                  </a:lnTo>
                  <a:lnTo>
                    <a:pt x="146" y="555"/>
                  </a:lnTo>
                  <a:lnTo>
                    <a:pt x="160" y="552"/>
                  </a:lnTo>
                  <a:lnTo>
                    <a:pt x="165" y="533"/>
                  </a:lnTo>
                  <a:lnTo>
                    <a:pt x="173" y="512"/>
                  </a:lnTo>
                  <a:lnTo>
                    <a:pt x="187" y="512"/>
                  </a:lnTo>
                  <a:lnTo>
                    <a:pt x="197" y="514"/>
                  </a:lnTo>
                  <a:lnTo>
                    <a:pt x="207" y="546"/>
                  </a:lnTo>
                  <a:lnTo>
                    <a:pt x="207" y="582"/>
                  </a:lnTo>
                  <a:lnTo>
                    <a:pt x="195" y="612"/>
                  </a:lnTo>
                  <a:lnTo>
                    <a:pt x="168" y="635"/>
                  </a:lnTo>
                  <a:lnTo>
                    <a:pt x="165" y="646"/>
                  </a:lnTo>
                  <a:lnTo>
                    <a:pt x="168" y="657"/>
                  </a:lnTo>
                  <a:lnTo>
                    <a:pt x="197" y="683"/>
                  </a:lnTo>
                  <a:lnTo>
                    <a:pt x="226" y="713"/>
                  </a:lnTo>
                  <a:lnTo>
                    <a:pt x="238" y="780"/>
                  </a:lnTo>
                  <a:lnTo>
                    <a:pt x="230" y="845"/>
                  </a:lnTo>
                  <a:lnTo>
                    <a:pt x="204" y="897"/>
                  </a:lnTo>
                  <a:lnTo>
                    <a:pt x="192" y="952"/>
                  </a:lnTo>
                  <a:lnTo>
                    <a:pt x="119" y="979"/>
                  </a:lnTo>
                  <a:lnTo>
                    <a:pt x="41" y="967"/>
                  </a:lnTo>
                  <a:lnTo>
                    <a:pt x="36" y="970"/>
                  </a:lnTo>
                  <a:lnTo>
                    <a:pt x="28" y="972"/>
                  </a:lnTo>
                  <a:lnTo>
                    <a:pt x="0" y="961"/>
                  </a:lnTo>
                  <a:close/>
                </a:path>
              </a:pathLst>
            </a:custGeom>
            <a:solidFill>
              <a:srgbClr val="009900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CO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296" name="Freeform 33"/>
            <p:cNvSpPr>
              <a:spLocks/>
            </p:cNvSpPr>
            <p:nvPr/>
          </p:nvSpPr>
          <p:spPr bwMode="auto">
            <a:xfrm>
              <a:off x="1239" y="1784"/>
              <a:ext cx="307" cy="426"/>
            </a:xfrm>
            <a:custGeom>
              <a:avLst/>
              <a:gdLst>
                <a:gd name="T0" fmla="*/ 0 w 1075"/>
                <a:gd name="T1" fmla="*/ 6 h 1547"/>
                <a:gd name="T2" fmla="*/ 0 w 1075"/>
                <a:gd name="T3" fmla="*/ 6 h 1547"/>
                <a:gd name="T4" fmla="*/ 1 w 1075"/>
                <a:gd name="T5" fmla="*/ 6 h 1547"/>
                <a:gd name="T6" fmla="*/ 1 w 1075"/>
                <a:gd name="T7" fmla="*/ 6 h 1547"/>
                <a:gd name="T8" fmla="*/ 1 w 1075"/>
                <a:gd name="T9" fmla="*/ 6 h 1547"/>
                <a:gd name="T10" fmla="*/ 2 w 1075"/>
                <a:gd name="T11" fmla="*/ 6 h 1547"/>
                <a:gd name="T12" fmla="*/ 2 w 1075"/>
                <a:gd name="T13" fmla="*/ 6 h 1547"/>
                <a:gd name="T14" fmla="*/ 3 w 1075"/>
                <a:gd name="T15" fmla="*/ 6 h 1547"/>
                <a:gd name="T16" fmla="*/ 3 w 1075"/>
                <a:gd name="T17" fmla="*/ 6 h 1547"/>
                <a:gd name="T18" fmla="*/ 3 w 1075"/>
                <a:gd name="T19" fmla="*/ 7 h 1547"/>
                <a:gd name="T20" fmla="*/ 3 w 1075"/>
                <a:gd name="T21" fmla="*/ 7 h 1547"/>
                <a:gd name="T22" fmla="*/ 3 w 1075"/>
                <a:gd name="T23" fmla="*/ 7 h 1547"/>
                <a:gd name="T24" fmla="*/ 3 w 1075"/>
                <a:gd name="T25" fmla="*/ 8 h 1547"/>
                <a:gd name="T26" fmla="*/ 3 w 1075"/>
                <a:gd name="T27" fmla="*/ 8 h 1547"/>
                <a:gd name="T28" fmla="*/ 3 w 1075"/>
                <a:gd name="T29" fmla="*/ 8 h 1547"/>
                <a:gd name="T30" fmla="*/ 3 w 1075"/>
                <a:gd name="T31" fmla="*/ 8 h 1547"/>
                <a:gd name="T32" fmla="*/ 4 w 1075"/>
                <a:gd name="T33" fmla="*/ 9 h 1547"/>
                <a:gd name="T34" fmla="*/ 4 w 1075"/>
                <a:gd name="T35" fmla="*/ 9 h 1547"/>
                <a:gd name="T36" fmla="*/ 5 w 1075"/>
                <a:gd name="T37" fmla="*/ 9 h 1547"/>
                <a:gd name="T38" fmla="*/ 5 w 1075"/>
                <a:gd name="T39" fmla="*/ 9 h 1547"/>
                <a:gd name="T40" fmla="*/ 5 w 1075"/>
                <a:gd name="T41" fmla="*/ 9 h 1547"/>
                <a:gd name="T42" fmla="*/ 5 w 1075"/>
                <a:gd name="T43" fmla="*/ 9 h 1547"/>
                <a:gd name="T44" fmla="*/ 5 w 1075"/>
                <a:gd name="T45" fmla="*/ 9 h 1547"/>
                <a:gd name="T46" fmla="*/ 5 w 1075"/>
                <a:gd name="T47" fmla="*/ 9 h 1547"/>
                <a:gd name="T48" fmla="*/ 5 w 1075"/>
                <a:gd name="T49" fmla="*/ 9 h 1547"/>
                <a:gd name="T50" fmla="*/ 6 w 1075"/>
                <a:gd name="T51" fmla="*/ 9 h 1547"/>
                <a:gd name="T52" fmla="*/ 6 w 1075"/>
                <a:gd name="T53" fmla="*/ 8 h 1547"/>
                <a:gd name="T54" fmla="*/ 6 w 1075"/>
                <a:gd name="T55" fmla="*/ 8 h 1547"/>
                <a:gd name="T56" fmla="*/ 7 w 1075"/>
                <a:gd name="T57" fmla="*/ 8 h 1547"/>
                <a:gd name="T58" fmla="*/ 7 w 1075"/>
                <a:gd name="T59" fmla="*/ 8 h 1547"/>
                <a:gd name="T60" fmla="*/ 7 w 1075"/>
                <a:gd name="T61" fmla="*/ 8 h 1547"/>
                <a:gd name="T62" fmla="*/ 7 w 1075"/>
                <a:gd name="T63" fmla="*/ 7 h 1547"/>
                <a:gd name="T64" fmla="*/ 6 w 1075"/>
                <a:gd name="T65" fmla="*/ 7 h 1547"/>
                <a:gd name="T66" fmla="*/ 5 w 1075"/>
                <a:gd name="T67" fmla="*/ 7 h 1547"/>
                <a:gd name="T68" fmla="*/ 5 w 1075"/>
                <a:gd name="T69" fmla="*/ 6 h 1547"/>
                <a:gd name="T70" fmla="*/ 5 w 1075"/>
                <a:gd name="T71" fmla="*/ 5 h 1547"/>
                <a:gd name="T72" fmla="*/ 5 w 1075"/>
                <a:gd name="T73" fmla="*/ 3 h 1547"/>
                <a:gd name="T74" fmla="*/ 5 w 1075"/>
                <a:gd name="T75" fmla="*/ 2 h 1547"/>
                <a:gd name="T76" fmla="*/ 4 w 1075"/>
                <a:gd name="T77" fmla="*/ 1 h 1547"/>
                <a:gd name="T78" fmla="*/ 3 w 1075"/>
                <a:gd name="T79" fmla="*/ 1 h 1547"/>
                <a:gd name="T80" fmla="*/ 3 w 1075"/>
                <a:gd name="T81" fmla="*/ 0 h 1547"/>
                <a:gd name="T82" fmla="*/ 2 w 1075"/>
                <a:gd name="T83" fmla="*/ 0 h 1547"/>
                <a:gd name="T84" fmla="*/ 2 w 1075"/>
                <a:gd name="T85" fmla="*/ 0 h 1547"/>
                <a:gd name="T86" fmla="*/ 1 w 1075"/>
                <a:gd name="T87" fmla="*/ 0 h 1547"/>
                <a:gd name="T88" fmla="*/ 1 w 1075"/>
                <a:gd name="T89" fmla="*/ 1 h 1547"/>
                <a:gd name="T90" fmla="*/ 1 w 1075"/>
                <a:gd name="T91" fmla="*/ 2 h 1547"/>
                <a:gd name="T92" fmla="*/ 1 w 1075"/>
                <a:gd name="T93" fmla="*/ 2 h 1547"/>
                <a:gd name="T94" fmla="*/ 1 w 1075"/>
                <a:gd name="T95" fmla="*/ 2 h 1547"/>
                <a:gd name="T96" fmla="*/ 1 w 1075"/>
                <a:gd name="T97" fmla="*/ 2 h 1547"/>
                <a:gd name="T98" fmla="*/ 1 w 1075"/>
                <a:gd name="T99" fmla="*/ 3 h 1547"/>
                <a:gd name="T100" fmla="*/ 1 w 1075"/>
                <a:gd name="T101" fmla="*/ 3 h 1547"/>
                <a:gd name="T102" fmla="*/ 1 w 1075"/>
                <a:gd name="T103" fmla="*/ 3 h 1547"/>
                <a:gd name="T104" fmla="*/ 1 w 1075"/>
                <a:gd name="T105" fmla="*/ 3 h 1547"/>
                <a:gd name="T106" fmla="*/ 1 w 1075"/>
                <a:gd name="T107" fmla="*/ 4 h 1547"/>
                <a:gd name="T108" fmla="*/ 1 w 1075"/>
                <a:gd name="T109" fmla="*/ 4 h 1547"/>
                <a:gd name="T110" fmla="*/ 1 w 1075"/>
                <a:gd name="T111" fmla="*/ 4 h 1547"/>
                <a:gd name="T112" fmla="*/ 1 w 1075"/>
                <a:gd name="T113" fmla="*/ 6 h 1547"/>
                <a:gd name="T114" fmla="*/ 0 w 1075"/>
                <a:gd name="T115" fmla="*/ 6 h 154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075"/>
                <a:gd name="T175" fmla="*/ 0 h 1547"/>
                <a:gd name="T176" fmla="*/ 1075 w 1075"/>
                <a:gd name="T177" fmla="*/ 1547 h 154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075" h="1547">
                  <a:moveTo>
                    <a:pt x="0" y="961"/>
                  </a:moveTo>
                  <a:lnTo>
                    <a:pt x="9" y="966"/>
                  </a:lnTo>
                  <a:lnTo>
                    <a:pt x="16" y="969"/>
                  </a:lnTo>
                  <a:lnTo>
                    <a:pt x="35" y="988"/>
                  </a:lnTo>
                  <a:lnTo>
                    <a:pt x="49" y="1011"/>
                  </a:lnTo>
                  <a:lnTo>
                    <a:pt x="49" y="1014"/>
                  </a:lnTo>
                  <a:lnTo>
                    <a:pt x="51" y="1017"/>
                  </a:lnTo>
                  <a:lnTo>
                    <a:pt x="63" y="1030"/>
                  </a:lnTo>
                  <a:lnTo>
                    <a:pt x="76" y="1042"/>
                  </a:lnTo>
                  <a:lnTo>
                    <a:pt x="90" y="1056"/>
                  </a:lnTo>
                  <a:lnTo>
                    <a:pt x="100" y="1073"/>
                  </a:lnTo>
                  <a:lnTo>
                    <a:pt x="105" y="1081"/>
                  </a:lnTo>
                  <a:lnTo>
                    <a:pt x="112" y="1085"/>
                  </a:lnTo>
                  <a:lnTo>
                    <a:pt x="160" y="1088"/>
                  </a:lnTo>
                  <a:lnTo>
                    <a:pt x="206" y="1100"/>
                  </a:lnTo>
                  <a:lnTo>
                    <a:pt x="223" y="1104"/>
                  </a:lnTo>
                  <a:lnTo>
                    <a:pt x="242" y="1100"/>
                  </a:lnTo>
                  <a:lnTo>
                    <a:pt x="246" y="1095"/>
                  </a:lnTo>
                  <a:lnTo>
                    <a:pt x="252" y="1088"/>
                  </a:lnTo>
                  <a:lnTo>
                    <a:pt x="262" y="1075"/>
                  </a:lnTo>
                  <a:lnTo>
                    <a:pt x="276" y="1066"/>
                  </a:lnTo>
                  <a:lnTo>
                    <a:pt x="333" y="1053"/>
                  </a:lnTo>
                  <a:lnTo>
                    <a:pt x="394" y="1060"/>
                  </a:lnTo>
                  <a:lnTo>
                    <a:pt x="407" y="1070"/>
                  </a:lnTo>
                  <a:lnTo>
                    <a:pt x="419" y="1081"/>
                  </a:lnTo>
                  <a:lnTo>
                    <a:pt x="424" y="1097"/>
                  </a:lnTo>
                  <a:lnTo>
                    <a:pt x="430" y="1113"/>
                  </a:lnTo>
                  <a:lnTo>
                    <a:pt x="440" y="1126"/>
                  </a:lnTo>
                  <a:lnTo>
                    <a:pt x="452" y="1138"/>
                  </a:lnTo>
                  <a:lnTo>
                    <a:pt x="454" y="1145"/>
                  </a:lnTo>
                  <a:lnTo>
                    <a:pt x="454" y="1153"/>
                  </a:lnTo>
                  <a:lnTo>
                    <a:pt x="474" y="1164"/>
                  </a:lnTo>
                  <a:lnTo>
                    <a:pt x="496" y="1167"/>
                  </a:lnTo>
                  <a:lnTo>
                    <a:pt x="505" y="1197"/>
                  </a:lnTo>
                  <a:lnTo>
                    <a:pt x="490" y="1228"/>
                  </a:lnTo>
                  <a:lnTo>
                    <a:pt x="489" y="1260"/>
                  </a:lnTo>
                  <a:lnTo>
                    <a:pt x="496" y="1291"/>
                  </a:lnTo>
                  <a:lnTo>
                    <a:pt x="521" y="1318"/>
                  </a:lnTo>
                  <a:lnTo>
                    <a:pt x="527" y="1357"/>
                  </a:lnTo>
                  <a:lnTo>
                    <a:pt x="516" y="1366"/>
                  </a:lnTo>
                  <a:lnTo>
                    <a:pt x="506" y="1373"/>
                  </a:lnTo>
                  <a:lnTo>
                    <a:pt x="503" y="1382"/>
                  </a:lnTo>
                  <a:lnTo>
                    <a:pt x="499" y="1391"/>
                  </a:lnTo>
                  <a:lnTo>
                    <a:pt x="496" y="1394"/>
                  </a:lnTo>
                  <a:lnTo>
                    <a:pt x="493" y="1397"/>
                  </a:lnTo>
                  <a:lnTo>
                    <a:pt x="493" y="1412"/>
                  </a:lnTo>
                  <a:lnTo>
                    <a:pt x="500" y="1424"/>
                  </a:lnTo>
                  <a:lnTo>
                    <a:pt x="524" y="1432"/>
                  </a:lnTo>
                  <a:lnTo>
                    <a:pt x="548" y="1437"/>
                  </a:lnTo>
                  <a:lnTo>
                    <a:pt x="570" y="1456"/>
                  </a:lnTo>
                  <a:lnTo>
                    <a:pt x="592" y="1475"/>
                  </a:lnTo>
                  <a:lnTo>
                    <a:pt x="610" y="1484"/>
                  </a:lnTo>
                  <a:lnTo>
                    <a:pt x="627" y="1485"/>
                  </a:lnTo>
                  <a:lnTo>
                    <a:pt x="640" y="1476"/>
                  </a:lnTo>
                  <a:lnTo>
                    <a:pt x="652" y="1465"/>
                  </a:lnTo>
                  <a:lnTo>
                    <a:pt x="662" y="1460"/>
                  </a:lnTo>
                  <a:lnTo>
                    <a:pt x="674" y="1460"/>
                  </a:lnTo>
                  <a:lnTo>
                    <a:pt x="686" y="1468"/>
                  </a:lnTo>
                  <a:lnTo>
                    <a:pt x="693" y="1478"/>
                  </a:lnTo>
                  <a:lnTo>
                    <a:pt x="697" y="1487"/>
                  </a:lnTo>
                  <a:lnTo>
                    <a:pt x="702" y="1497"/>
                  </a:lnTo>
                  <a:lnTo>
                    <a:pt x="710" y="1507"/>
                  </a:lnTo>
                  <a:lnTo>
                    <a:pt x="722" y="1518"/>
                  </a:lnTo>
                  <a:lnTo>
                    <a:pt x="729" y="1538"/>
                  </a:lnTo>
                  <a:lnTo>
                    <a:pt x="735" y="1547"/>
                  </a:lnTo>
                  <a:lnTo>
                    <a:pt x="738" y="1547"/>
                  </a:lnTo>
                  <a:lnTo>
                    <a:pt x="760" y="1531"/>
                  </a:lnTo>
                  <a:lnTo>
                    <a:pt x="789" y="1527"/>
                  </a:lnTo>
                  <a:lnTo>
                    <a:pt x="788" y="1527"/>
                  </a:lnTo>
                  <a:lnTo>
                    <a:pt x="786" y="1527"/>
                  </a:lnTo>
                  <a:lnTo>
                    <a:pt x="804" y="1527"/>
                  </a:lnTo>
                  <a:lnTo>
                    <a:pt x="820" y="1521"/>
                  </a:lnTo>
                  <a:lnTo>
                    <a:pt x="824" y="1521"/>
                  </a:lnTo>
                  <a:lnTo>
                    <a:pt x="829" y="1519"/>
                  </a:lnTo>
                  <a:lnTo>
                    <a:pt x="836" y="1515"/>
                  </a:lnTo>
                  <a:lnTo>
                    <a:pt x="846" y="1510"/>
                  </a:lnTo>
                  <a:lnTo>
                    <a:pt x="852" y="1502"/>
                  </a:lnTo>
                  <a:lnTo>
                    <a:pt x="859" y="1494"/>
                  </a:lnTo>
                  <a:lnTo>
                    <a:pt x="867" y="1471"/>
                  </a:lnTo>
                  <a:lnTo>
                    <a:pt x="886" y="1459"/>
                  </a:lnTo>
                  <a:lnTo>
                    <a:pt x="909" y="1454"/>
                  </a:lnTo>
                  <a:lnTo>
                    <a:pt x="931" y="1449"/>
                  </a:lnTo>
                  <a:lnTo>
                    <a:pt x="944" y="1441"/>
                  </a:lnTo>
                  <a:lnTo>
                    <a:pt x="954" y="1431"/>
                  </a:lnTo>
                  <a:lnTo>
                    <a:pt x="963" y="1426"/>
                  </a:lnTo>
                  <a:lnTo>
                    <a:pt x="972" y="1426"/>
                  </a:lnTo>
                  <a:lnTo>
                    <a:pt x="975" y="1424"/>
                  </a:lnTo>
                  <a:lnTo>
                    <a:pt x="977" y="1421"/>
                  </a:lnTo>
                  <a:lnTo>
                    <a:pt x="1004" y="1419"/>
                  </a:lnTo>
                  <a:lnTo>
                    <a:pt x="1030" y="1415"/>
                  </a:lnTo>
                  <a:lnTo>
                    <a:pt x="1053" y="1415"/>
                  </a:lnTo>
                  <a:lnTo>
                    <a:pt x="1075" y="1425"/>
                  </a:lnTo>
                  <a:lnTo>
                    <a:pt x="1061" y="1412"/>
                  </a:lnTo>
                  <a:lnTo>
                    <a:pt x="1020" y="1371"/>
                  </a:lnTo>
                  <a:lnTo>
                    <a:pt x="996" y="1320"/>
                  </a:lnTo>
                  <a:lnTo>
                    <a:pt x="976" y="1267"/>
                  </a:lnTo>
                  <a:lnTo>
                    <a:pt x="947" y="1222"/>
                  </a:lnTo>
                  <a:lnTo>
                    <a:pt x="915" y="1195"/>
                  </a:lnTo>
                  <a:lnTo>
                    <a:pt x="874" y="1178"/>
                  </a:lnTo>
                  <a:lnTo>
                    <a:pt x="846" y="1178"/>
                  </a:lnTo>
                  <a:lnTo>
                    <a:pt x="821" y="1181"/>
                  </a:lnTo>
                  <a:lnTo>
                    <a:pt x="801" y="1178"/>
                  </a:lnTo>
                  <a:lnTo>
                    <a:pt x="785" y="1160"/>
                  </a:lnTo>
                  <a:lnTo>
                    <a:pt x="754" y="1058"/>
                  </a:lnTo>
                  <a:lnTo>
                    <a:pt x="757" y="950"/>
                  </a:lnTo>
                  <a:lnTo>
                    <a:pt x="769" y="936"/>
                  </a:lnTo>
                  <a:lnTo>
                    <a:pt x="779" y="922"/>
                  </a:lnTo>
                  <a:lnTo>
                    <a:pt x="789" y="872"/>
                  </a:lnTo>
                  <a:lnTo>
                    <a:pt x="799" y="827"/>
                  </a:lnTo>
                  <a:lnTo>
                    <a:pt x="816" y="690"/>
                  </a:lnTo>
                  <a:lnTo>
                    <a:pt x="798" y="552"/>
                  </a:lnTo>
                  <a:lnTo>
                    <a:pt x="769" y="499"/>
                  </a:lnTo>
                  <a:lnTo>
                    <a:pt x="722" y="456"/>
                  </a:lnTo>
                  <a:lnTo>
                    <a:pt x="674" y="414"/>
                  </a:lnTo>
                  <a:lnTo>
                    <a:pt x="642" y="361"/>
                  </a:lnTo>
                  <a:lnTo>
                    <a:pt x="620" y="278"/>
                  </a:lnTo>
                  <a:lnTo>
                    <a:pt x="602" y="192"/>
                  </a:lnTo>
                  <a:lnTo>
                    <a:pt x="589" y="146"/>
                  </a:lnTo>
                  <a:lnTo>
                    <a:pt x="563" y="103"/>
                  </a:lnTo>
                  <a:lnTo>
                    <a:pt x="525" y="84"/>
                  </a:lnTo>
                  <a:lnTo>
                    <a:pt x="478" y="111"/>
                  </a:lnTo>
                  <a:lnTo>
                    <a:pt x="457" y="46"/>
                  </a:lnTo>
                  <a:lnTo>
                    <a:pt x="435" y="0"/>
                  </a:lnTo>
                  <a:lnTo>
                    <a:pt x="392" y="2"/>
                  </a:lnTo>
                  <a:lnTo>
                    <a:pt x="350" y="27"/>
                  </a:lnTo>
                  <a:lnTo>
                    <a:pt x="305" y="50"/>
                  </a:lnTo>
                  <a:lnTo>
                    <a:pt x="254" y="55"/>
                  </a:lnTo>
                  <a:lnTo>
                    <a:pt x="236" y="33"/>
                  </a:lnTo>
                  <a:lnTo>
                    <a:pt x="243" y="6"/>
                  </a:lnTo>
                  <a:lnTo>
                    <a:pt x="241" y="13"/>
                  </a:lnTo>
                  <a:lnTo>
                    <a:pt x="238" y="18"/>
                  </a:lnTo>
                  <a:lnTo>
                    <a:pt x="191" y="47"/>
                  </a:lnTo>
                  <a:lnTo>
                    <a:pt x="156" y="81"/>
                  </a:lnTo>
                  <a:lnTo>
                    <a:pt x="153" y="149"/>
                  </a:lnTo>
                  <a:lnTo>
                    <a:pt x="157" y="219"/>
                  </a:lnTo>
                  <a:lnTo>
                    <a:pt x="150" y="243"/>
                  </a:lnTo>
                  <a:lnTo>
                    <a:pt x="149" y="267"/>
                  </a:lnTo>
                  <a:lnTo>
                    <a:pt x="152" y="275"/>
                  </a:lnTo>
                  <a:lnTo>
                    <a:pt x="152" y="286"/>
                  </a:lnTo>
                  <a:lnTo>
                    <a:pt x="140" y="300"/>
                  </a:lnTo>
                  <a:lnTo>
                    <a:pt x="128" y="314"/>
                  </a:lnTo>
                  <a:lnTo>
                    <a:pt x="125" y="333"/>
                  </a:lnTo>
                  <a:lnTo>
                    <a:pt x="125" y="353"/>
                  </a:lnTo>
                  <a:lnTo>
                    <a:pt x="121" y="361"/>
                  </a:lnTo>
                  <a:lnTo>
                    <a:pt x="114" y="365"/>
                  </a:lnTo>
                  <a:lnTo>
                    <a:pt x="106" y="367"/>
                  </a:lnTo>
                  <a:lnTo>
                    <a:pt x="100" y="367"/>
                  </a:lnTo>
                  <a:lnTo>
                    <a:pt x="82" y="396"/>
                  </a:lnTo>
                  <a:lnTo>
                    <a:pt x="83" y="424"/>
                  </a:lnTo>
                  <a:lnTo>
                    <a:pt x="106" y="487"/>
                  </a:lnTo>
                  <a:lnTo>
                    <a:pt x="122" y="552"/>
                  </a:lnTo>
                  <a:lnTo>
                    <a:pt x="127" y="555"/>
                  </a:lnTo>
                  <a:lnTo>
                    <a:pt x="134" y="558"/>
                  </a:lnTo>
                  <a:lnTo>
                    <a:pt x="146" y="555"/>
                  </a:lnTo>
                  <a:lnTo>
                    <a:pt x="160" y="552"/>
                  </a:lnTo>
                  <a:lnTo>
                    <a:pt x="165" y="533"/>
                  </a:lnTo>
                  <a:lnTo>
                    <a:pt x="173" y="512"/>
                  </a:lnTo>
                  <a:lnTo>
                    <a:pt x="187" y="512"/>
                  </a:lnTo>
                  <a:lnTo>
                    <a:pt x="197" y="514"/>
                  </a:lnTo>
                  <a:lnTo>
                    <a:pt x="207" y="546"/>
                  </a:lnTo>
                  <a:lnTo>
                    <a:pt x="207" y="582"/>
                  </a:lnTo>
                  <a:lnTo>
                    <a:pt x="195" y="612"/>
                  </a:lnTo>
                  <a:lnTo>
                    <a:pt x="168" y="635"/>
                  </a:lnTo>
                  <a:lnTo>
                    <a:pt x="165" y="646"/>
                  </a:lnTo>
                  <a:lnTo>
                    <a:pt x="168" y="657"/>
                  </a:lnTo>
                  <a:lnTo>
                    <a:pt x="197" y="683"/>
                  </a:lnTo>
                  <a:lnTo>
                    <a:pt x="226" y="713"/>
                  </a:lnTo>
                  <a:lnTo>
                    <a:pt x="238" y="780"/>
                  </a:lnTo>
                  <a:lnTo>
                    <a:pt x="230" y="845"/>
                  </a:lnTo>
                  <a:lnTo>
                    <a:pt x="204" y="897"/>
                  </a:lnTo>
                  <a:lnTo>
                    <a:pt x="192" y="952"/>
                  </a:lnTo>
                  <a:lnTo>
                    <a:pt x="119" y="979"/>
                  </a:lnTo>
                  <a:lnTo>
                    <a:pt x="41" y="967"/>
                  </a:lnTo>
                  <a:lnTo>
                    <a:pt x="36" y="970"/>
                  </a:lnTo>
                  <a:lnTo>
                    <a:pt x="28" y="972"/>
                  </a:lnTo>
                </a:path>
              </a:pathLst>
            </a:custGeom>
            <a:solidFill>
              <a:srgbClr val="0099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O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297" name="Freeform 34"/>
            <p:cNvSpPr>
              <a:spLocks/>
            </p:cNvSpPr>
            <p:nvPr/>
          </p:nvSpPr>
          <p:spPr bwMode="auto">
            <a:xfrm>
              <a:off x="1160" y="1494"/>
              <a:ext cx="240" cy="558"/>
            </a:xfrm>
            <a:custGeom>
              <a:avLst/>
              <a:gdLst>
                <a:gd name="T0" fmla="*/ 5 w 842"/>
                <a:gd name="T1" fmla="*/ 4 h 2028"/>
                <a:gd name="T2" fmla="*/ 4 w 842"/>
                <a:gd name="T3" fmla="*/ 6 h 2028"/>
                <a:gd name="T4" fmla="*/ 3 w 842"/>
                <a:gd name="T5" fmla="*/ 6 h 2028"/>
                <a:gd name="T6" fmla="*/ 3 w 842"/>
                <a:gd name="T7" fmla="*/ 7 h 2028"/>
                <a:gd name="T8" fmla="*/ 3 w 842"/>
                <a:gd name="T9" fmla="*/ 8 h 2028"/>
                <a:gd name="T10" fmla="*/ 3 w 842"/>
                <a:gd name="T11" fmla="*/ 8 h 2028"/>
                <a:gd name="T12" fmla="*/ 3 w 842"/>
                <a:gd name="T13" fmla="*/ 8 h 2028"/>
                <a:gd name="T14" fmla="*/ 3 w 842"/>
                <a:gd name="T15" fmla="*/ 9 h 2028"/>
                <a:gd name="T16" fmla="*/ 3 w 842"/>
                <a:gd name="T17" fmla="*/ 9 h 2028"/>
                <a:gd name="T18" fmla="*/ 3 w 842"/>
                <a:gd name="T19" fmla="*/ 9 h 2028"/>
                <a:gd name="T20" fmla="*/ 3 w 842"/>
                <a:gd name="T21" fmla="*/ 10 h 2028"/>
                <a:gd name="T22" fmla="*/ 3 w 842"/>
                <a:gd name="T23" fmla="*/ 10 h 2028"/>
                <a:gd name="T24" fmla="*/ 3 w 842"/>
                <a:gd name="T25" fmla="*/ 12 h 2028"/>
                <a:gd name="T26" fmla="*/ 2 w 842"/>
                <a:gd name="T27" fmla="*/ 12 h 2028"/>
                <a:gd name="T28" fmla="*/ 2 w 842"/>
                <a:gd name="T29" fmla="*/ 12 h 2028"/>
                <a:gd name="T30" fmla="*/ 1 w 842"/>
                <a:gd name="T31" fmla="*/ 12 h 2028"/>
                <a:gd name="T32" fmla="*/ 2 w 842"/>
                <a:gd name="T33" fmla="*/ 11 h 2028"/>
                <a:gd name="T34" fmla="*/ 2 w 842"/>
                <a:gd name="T35" fmla="*/ 11 h 2028"/>
                <a:gd name="T36" fmla="*/ 1 w 842"/>
                <a:gd name="T37" fmla="*/ 10 h 2028"/>
                <a:gd name="T38" fmla="*/ 1 w 842"/>
                <a:gd name="T39" fmla="*/ 10 h 2028"/>
                <a:gd name="T40" fmla="*/ 1 w 842"/>
                <a:gd name="T41" fmla="*/ 9 h 2028"/>
                <a:gd name="T42" fmla="*/ 1 w 842"/>
                <a:gd name="T43" fmla="*/ 9 h 2028"/>
                <a:gd name="T44" fmla="*/ 1 w 842"/>
                <a:gd name="T45" fmla="*/ 8 h 2028"/>
                <a:gd name="T46" fmla="*/ 1 w 842"/>
                <a:gd name="T47" fmla="*/ 8 h 2028"/>
                <a:gd name="T48" fmla="*/ 1 w 842"/>
                <a:gd name="T49" fmla="*/ 7 h 2028"/>
                <a:gd name="T50" fmla="*/ 1 w 842"/>
                <a:gd name="T51" fmla="*/ 7 h 2028"/>
                <a:gd name="T52" fmla="*/ 1 w 842"/>
                <a:gd name="T53" fmla="*/ 7 h 2028"/>
                <a:gd name="T54" fmla="*/ 1 w 842"/>
                <a:gd name="T55" fmla="*/ 6 h 2028"/>
                <a:gd name="T56" fmla="*/ 1 w 842"/>
                <a:gd name="T57" fmla="*/ 6 h 2028"/>
                <a:gd name="T58" fmla="*/ 1 w 842"/>
                <a:gd name="T59" fmla="*/ 6 h 2028"/>
                <a:gd name="T60" fmla="*/ 0 w 842"/>
                <a:gd name="T61" fmla="*/ 6 h 2028"/>
                <a:gd name="T62" fmla="*/ 0 w 842"/>
                <a:gd name="T63" fmla="*/ 5 h 2028"/>
                <a:gd name="T64" fmla="*/ 0 w 842"/>
                <a:gd name="T65" fmla="*/ 5 h 2028"/>
                <a:gd name="T66" fmla="*/ 0 w 842"/>
                <a:gd name="T67" fmla="*/ 5 h 2028"/>
                <a:gd name="T68" fmla="*/ 1 w 842"/>
                <a:gd name="T69" fmla="*/ 5 h 2028"/>
                <a:gd name="T70" fmla="*/ 1 w 842"/>
                <a:gd name="T71" fmla="*/ 5 h 2028"/>
                <a:gd name="T72" fmla="*/ 1 w 842"/>
                <a:gd name="T73" fmla="*/ 5 h 2028"/>
                <a:gd name="T74" fmla="*/ 1 w 842"/>
                <a:gd name="T75" fmla="*/ 4 h 2028"/>
                <a:gd name="T76" fmla="*/ 1 w 842"/>
                <a:gd name="T77" fmla="*/ 4 h 2028"/>
                <a:gd name="T78" fmla="*/ 0 w 842"/>
                <a:gd name="T79" fmla="*/ 4 h 2028"/>
                <a:gd name="T80" fmla="*/ 0 w 842"/>
                <a:gd name="T81" fmla="*/ 3 h 2028"/>
                <a:gd name="T82" fmla="*/ 0 w 842"/>
                <a:gd name="T83" fmla="*/ 2 h 2028"/>
                <a:gd name="T84" fmla="*/ 1 w 842"/>
                <a:gd name="T85" fmla="*/ 2 h 2028"/>
                <a:gd name="T86" fmla="*/ 1 w 842"/>
                <a:gd name="T87" fmla="*/ 2 h 2028"/>
                <a:gd name="T88" fmla="*/ 2 w 842"/>
                <a:gd name="T89" fmla="*/ 2 h 2028"/>
                <a:gd name="T90" fmla="*/ 2 w 842"/>
                <a:gd name="T91" fmla="*/ 2 h 2028"/>
                <a:gd name="T92" fmla="*/ 2 w 842"/>
                <a:gd name="T93" fmla="*/ 1 h 2028"/>
                <a:gd name="T94" fmla="*/ 2 w 842"/>
                <a:gd name="T95" fmla="*/ 1 h 2028"/>
                <a:gd name="T96" fmla="*/ 2 w 842"/>
                <a:gd name="T97" fmla="*/ 1 h 2028"/>
                <a:gd name="T98" fmla="*/ 2 w 842"/>
                <a:gd name="T99" fmla="*/ 1 h 2028"/>
                <a:gd name="T100" fmla="*/ 2 w 842"/>
                <a:gd name="T101" fmla="*/ 0 h 2028"/>
                <a:gd name="T102" fmla="*/ 2 w 842"/>
                <a:gd name="T103" fmla="*/ 0 h 2028"/>
                <a:gd name="T104" fmla="*/ 3 w 842"/>
                <a:gd name="T105" fmla="*/ 0 h 2028"/>
                <a:gd name="T106" fmla="*/ 3 w 842"/>
                <a:gd name="T107" fmla="*/ 0 h 2028"/>
                <a:gd name="T108" fmla="*/ 3 w 842"/>
                <a:gd name="T109" fmla="*/ 0 h 2028"/>
                <a:gd name="T110" fmla="*/ 4 w 842"/>
                <a:gd name="T111" fmla="*/ 0 h 2028"/>
                <a:gd name="T112" fmla="*/ 4 w 842"/>
                <a:gd name="T113" fmla="*/ 1 h 2028"/>
                <a:gd name="T114" fmla="*/ 4 w 842"/>
                <a:gd name="T115" fmla="*/ 1 h 2028"/>
                <a:gd name="T116" fmla="*/ 4 w 842"/>
                <a:gd name="T117" fmla="*/ 1 h 2028"/>
                <a:gd name="T118" fmla="*/ 4 w 842"/>
                <a:gd name="T119" fmla="*/ 1 h 2028"/>
                <a:gd name="T120" fmla="*/ 5 w 842"/>
                <a:gd name="T121" fmla="*/ 2 h 2028"/>
                <a:gd name="T122" fmla="*/ 5 w 842"/>
                <a:gd name="T123" fmla="*/ 2 h 202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842"/>
                <a:gd name="T187" fmla="*/ 0 h 2028"/>
                <a:gd name="T188" fmla="*/ 842 w 842"/>
                <a:gd name="T189" fmla="*/ 2028 h 202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842" h="2028">
                  <a:moveTo>
                    <a:pt x="791" y="403"/>
                  </a:moveTo>
                  <a:lnTo>
                    <a:pt x="755" y="524"/>
                  </a:lnTo>
                  <a:lnTo>
                    <a:pt x="731" y="653"/>
                  </a:lnTo>
                  <a:lnTo>
                    <a:pt x="746" y="670"/>
                  </a:lnTo>
                  <a:lnTo>
                    <a:pt x="752" y="690"/>
                  </a:lnTo>
                  <a:lnTo>
                    <a:pt x="703" y="778"/>
                  </a:lnTo>
                  <a:lnTo>
                    <a:pt x="654" y="858"/>
                  </a:lnTo>
                  <a:lnTo>
                    <a:pt x="584" y="955"/>
                  </a:lnTo>
                  <a:lnTo>
                    <a:pt x="521" y="1055"/>
                  </a:lnTo>
                  <a:lnTo>
                    <a:pt x="518" y="1055"/>
                  </a:lnTo>
                  <a:lnTo>
                    <a:pt x="515" y="1063"/>
                  </a:lnTo>
                  <a:lnTo>
                    <a:pt x="512" y="1067"/>
                  </a:lnTo>
                  <a:lnTo>
                    <a:pt x="466" y="1096"/>
                  </a:lnTo>
                  <a:lnTo>
                    <a:pt x="431" y="1130"/>
                  </a:lnTo>
                  <a:lnTo>
                    <a:pt x="428" y="1198"/>
                  </a:lnTo>
                  <a:lnTo>
                    <a:pt x="432" y="1269"/>
                  </a:lnTo>
                  <a:lnTo>
                    <a:pt x="425" y="1292"/>
                  </a:lnTo>
                  <a:lnTo>
                    <a:pt x="423" y="1314"/>
                  </a:lnTo>
                  <a:lnTo>
                    <a:pt x="426" y="1325"/>
                  </a:lnTo>
                  <a:lnTo>
                    <a:pt x="426" y="1335"/>
                  </a:lnTo>
                  <a:lnTo>
                    <a:pt x="415" y="1350"/>
                  </a:lnTo>
                  <a:lnTo>
                    <a:pt x="403" y="1363"/>
                  </a:lnTo>
                  <a:lnTo>
                    <a:pt x="400" y="1382"/>
                  </a:lnTo>
                  <a:lnTo>
                    <a:pt x="400" y="1401"/>
                  </a:lnTo>
                  <a:lnTo>
                    <a:pt x="396" y="1410"/>
                  </a:lnTo>
                  <a:lnTo>
                    <a:pt x="387" y="1414"/>
                  </a:lnTo>
                  <a:lnTo>
                    <a:pt x="381" y="1416"/>
                  </a:lnTo>
                  <a:lnTo>
                    <a:pt x="375" y="1416"/>
                  </a:lnTo>
                  <a:lnTo>
                    <a:pt x="356" y="1445"/>
                  </a:lnTo>
                  <a:lnTo>
                    <a:pt x="358" y="1473"/>
                  </a:lnTo>
                  <a:lnTo>
                    <a:pt x="381" y="1536"/>
                  </a:lnTo>
                  <a:lnTo>
                    <a:pt x="397" y="1601"/>
                  </a:lnTo>
                  <a:lnTo>
                    <a:pt x="401" y="1604"/>
                  </a:lnTo>
                  <a:lnTo>
                    <a:pt x="407" y="1607"/>
                  </a:lnTo>
                  <a:lnTo>
                    <a:pt x="420" y="1604"/>
                  </a:lnTo>
                  <a:lnTo>
                    <a:pt x="433" y="1601"/>
                  </a:lnTo>
                  <a:lnTo>
                    <a:pt x="439" y="1581"/>
                  </a:lnTo>
                  <a:lnTo>
                    <a:pt x="448" y="1561"/>
                  </a:lnTo>
                  <a:lnTo>
                    <a:pt x="463" y="1561"/>
                  </a:lnTo>
                  <a:lnTo>
                    <a:pt x="471" y="1563"/>
                  </a:lnTo>
                  <a:lnTo>
                    <a:pt x="480" y="1595"/>
                  </a:lnTo>
                  <a:lnTo>
                    <a:pt x="483" y="1631"/>
                  </a:lnTo>
                  <a:lnTo>
                    <a:pt x="470" y="1662"/>
                  </a:lnTo>
                  <a:lnTo>
                    <a:pt x="442" y="1684"/>
                  </a:lnTo>
                  <a:lnTo>
                    <a:pt x="439" y="1695"/>
                  </a:lnTo>
                  <a:lnTo>
                    <a:pt x="442" y="1706"/>
                  </a:lnTo>
                  <a:lnTo>
                    <a:pt x="471" y="1732"/>
                  </a:lnTo>
                  <a:lnTo>
                    <a:pt x="501" y="1762"/>
                  </a:lnTo>
                  <a:lnTo>
                    <a:pt x="512" y="1828"/>
                  </a:lnTo>
                  <a:lnTo>
                    <a:pt x="505" y="1894"/>
                  </a:lnTo>
                  <a:lnTo>
                    <a:pt x="479" y="1946"/>
                  </a:lnTo>
                  <a:lnTo>
                    <a:pt x="467" y="2002"/>
                  </a:lnTo>
                  <a:lnTo>
                    <a:pt x="394" y="2028"/>
                  </a:lnTo>
                  <a:lnTo>
                    <a:pt x="315" y="2016"/>
                  </a:lnTo>
                  <a:lnTo>
                    <a:pt x="311" y="2019"/>
                  </a:lnTo>
                  <a:lnTo>
                    <a:pt x="302" y="2021"/>
                  </a:lnTo>
                  <a:lnTo>
                    <a:pt x="290" y="2018"/>
                  </a:lnTo>
                  <a:lnTo>
                    <a:pt x="290" y="2019"/>
                  </a:lnTo>
                  <a:lnTo>
                    <a:pt x="285" y="2015"/>
                  </a:lnTo>
                  <a:lnTo>
                    <a:pt x="276" y="2012"/>
                  </a:lnTo>
                  <a:lnTo>
                    <a:pt x="248" y="2010"/>
                  </a:lnTo>
                  <a:lnTo>
                    <a:pt x="226" y="1997"/>
                  </a:lnTo>
                  <a:lnTo>
                    <a:pt x="226" y="1994"/>
                  </a:lnTo>
                  <a:lnTo>
                    <a:pt x="226" y="1991"/>
                  </a:lnTo>
                  <a:lnTo>
                    <a:pt x="229" y="1987"/>
                  </a:lnTo>
                  <a:lnTo>
                    <a:pt x="232" y="1984"/>
                  </a:lnTo>
                  <a:lnTo>
                    <a:pt x="245" y="1953"/>
                  </a:lnTo>
                  <a:lnTo>
                    <a:pt x="263" y="1925"/>
                  </a:lnTo>
                  <a:lnTo>
                    <a:pt x="264" y="1903"/>
                  </a:lnTo>
                  <a:lnTo>
                    <a:pt x="263" y="1881"/>
                  </a:lnTo>
                  <a:lnTo>
                    <a:pt x="258" y="1878"/>
                  </a:lnTo>
                  <a:lnTo>
                    <a:pt x="255" y="1872"/>
                  </a:lnTo>
                  <a:lnTo>
                    <a:pt x="241" y="1859"/>
                  </a:lnTo>
                  <a:lnTo>
                    <a:pt x="229" y="1841"/>
                  </a:lnTo>
                  <a:lnTo>
                    <a:pt x="229" y="1828"/>
                  </a:lnTo>
                  <a:lnTo>
                    <a:pt x="226" y="1812"/>
                  </a:lnTo>
                  <a:lnTo>
                    <a:pt x="215" y="1800"/>
                  </a:lnTo>
                  <a:lnTo>
                    <a:pt x="201" y="1790"/>
                  </a:lnTo>
                  <a:lnTo>
                    <a:pt x="194" y="1771"/>
                  </a:lnTo>
                  <a:lnTo>
                    <a:pt x="200" y="1751"/>
                  </a:lnTo>
                  <a:lnTo>
                    <a:pt x="223" y="1679"/>
                  </a:lnTo>
                  <a:lnTo>
                    <a:pt x="231" y="1604"/>
                  </a:lnTo>
                  <a:lnTo>
                    <a:pt x="215" y="1570"/>
                  </a:lnTo>
                  <a:lnTo>
                    <a:pt x="200" y="1535"/>
                  </a:lnTo>
                  <a:lnTo>
                    <a:pt x="196" y="1525"/>
                  </a:lnTo>
                  <a:lnTo>
                    <a:pt x="188" y="1514"/>
                  </a:lnTo>
                  <a:lnTo>
                    <a:pt x="188" y="1509"/>
                  </a:lnTo>
                  <a:lnTo>
                    <a:pt x="188" y="1501"/>
                  </a:lnTo>
                  <a:lnTo>
                    <a:pt x="168" y="1486"/>
                  </a:lnTo>
                  <a:lnTo>
                    <a:pt x="169" y="1463"/>
                  </a:lnTo>
                  <a:lnTo>
                    <a:pt x="185" y="1439"/>
                  </a:lnTo>
                  <a:lnTo>
                    <a:pt x="197" y="1416"/>
                  </a:lnTo>
                  <a:lnTo>
                    <a:pt x="197" y="1386"/>
                  </a:lnTo>
                  <a:lnTo>
                    <a:pt x="197" y="1358"/>
                  </a:lnTo>
                  <a:lnTo>
                    <a:pt x="194" y="1358"/>
                  </a:lnTo>
                  <a:lnTo>
                    <a:pt x="191" y="1355"/>
                  </a:lnTo>
                  <a:lnTo>
                    <a:pt x="174" y="1323"/>
                  </a:lnTo>
                  <a:lnTo>
                    <a:pt x="153" y="1295"/>
                  </a:lnTo>
                  <a:lnTo>
                    <a:pt x="150" y="1280"/>
                  </a:lnTo>
                  <a:lnTo>
                    <a:pt x="156" y="1266"/>
                  </a:lnTo>
                  <a:lnTo>
                    <a:pt x="175" y="1242"/>
                  </a:lnTo>
                  <a:lnTo>
                    <a:pt x="171" y="1216"/>
                  </a:lnTo>
                  <a:lnTo>
                    <a:pt x="164" y="1211"/>
                  </a:lnTo>
                  <a:lnTo>
                    <a:pt x="155" y="1205"/>
                  </a:lnTo>
                  <a:lnTo>
                    <a:pt x="152" y="1205"/>
                  </a:lnTo>
                  <a:lnTo>
                    <a:pt x="149" y="1205"/>
                  </a:lnTo>
                  <a:lnTo>
                    <a:pt x="131" y="1194"/>
                  </a:lnTo>
                  <a:lnTo>
                    <a:pt x="120" y="1179"/>
                  </a:lnTo>
                  <a:lnTo>
                    <a:pt x="121" y="1163"/>
                  </a:lnTo>
                  <a:lnTo>
                    <a:pt x="131" y="1149"/>
                  </a:lnTo>
                  <a:lnTo>
                    <a:pt x="134" y="1133"/>
                  </a:lnTo>
                  <a:lnTo>
                    <a:pt x="139" y="1118"/>
                  </a:lnTo>
                  <a:lnTo>
                    <a:pt x="136" y="1115"/>
                  </a:lnTo>
                  <a:lnTo>
                    <a:pt x="136" y="1111"/>
                  </a:lnTo>
                  <a:lnTo>
                    <a:pt x="118" y="1107"/>
                  </a:lnTo>
                  <a:lnTo>
                    <a:pt x="102" y="1102"/>
                  </a:lnTo>
                  <a:lnTo>
                    <a:pt x="102" y="1086"/>
                  </a:lnTo>
                  <a:lnTo>
                    <a:pt x="101" y="1068"/>
                  </a:lnTo>
                  <a:lnTo>
                    <a:pt x="102" y="1049"/>
                  </a:lnTo>
                  <a:lnTo>
                    <a:pt x="105" y="1029"/>
                  </a:lnTo>
                  <a:lnTo>
                    <a:pt x="95" y="1021"/>
                  </a:lnTo>
                  <a:lnTo>
                    <a:pt x="83" y="1015"/>
                  </a:lnTo>
                  <a:lnTo>
                    <a:pt x="69" y="998"/>
                  </a:lnTo>
                  <a:lnTo>
                    <a:pt x="56" y="979"/>
                  </a:lnTo>
                  <a:lnTo>
                    <a:pt x="42" y="967"/>
                  </a:lnTo>
                  <a:lnTo>
                    <a:pt x="26" y="958"/>
                  </a:lnTo>
                  <a:lnTo>
                    <a:pt x="3" y="930"/>
                  </a:lnTo>
                  <a:lnTo>
                    <a:pt x="0" y="892"/>
                  </a:lnTo>
                  <a:lnTo>
                    <a:pt x="4" y="886"/>
                  </a:lnTo>
                  <a:lnTo>
                    <a:pt x="10" y="883"/>
                  </a:lnTo>
                  <a:lnTo>
                    <a:pt x="23" y="876"/>
                  </a:lnTo>
                  <a:lnTo>
                    <a:pt x="37" y="868"/>
                  </a:lnTo>
                  <a:lnTo>
                    <a:pt x="41" y="853"/>
                  </a:lnTo>
                  <a:lnTo>
                    <a:pt x="50" y="839"/>
                  </a:lnTo>
                  <a:lnTo>
                    <a:pt x="53" y="839"/>
                  </a:lnTo>
                  <a:lnTo>
                    <a:pt x="56" y="839"/>
                  </a:lnTo>
                  <a:lnTo>
                    <a:pt x="72" y="858"/>
                  </a:lnTo>
                  <a:lnTo>
                    <a:pt x="95" y="861"/>
                  </a:lnTo>
                  <a:lnTo>
                    <a:pt x="121" y="852"/>
                  </a:lnTo>
                  <a:lnTo>
                    <a:pt x="145" y="842"/>
                  </a:lnTo>
                  <a:lnTo>
                    <a:pt x="147" y="839"/>
                  </a:lnTo>
                  <a:lnTo>
                    <a:pt x="149" y="834"/>
                  </a:lnTo>
                  <a:lnTo>
                    <a:pt x="162" y="834"/>
                  </a:lnTo>
                  <a:lnTo>
                    <a:pt x="175" y="834"/>
                  </a:lnTo>
                  <a:lnTo>
                    <a:pt x="182" y="846"/>
                  </a:lnTo>
                  <a:lnTo>
                    <a:pt x="196" y="851"/>
                  </a:lnTo>
                  <a:lnTo>
                    <a:pt x="210" y="852"/>
                  </a:lnTo>
                  <a:lnTo>
                    <a:pt x="223" y="845"/>
                  </a:lnTo>
                  <a:lnTo>
                    <a:pt x="225" y="834"/>
                  </a:lnTo>
                  <a:lnTo>
                    <a:pt x="220" y="823"/>
                  </a:lnTo>
                  <a:lnTo>
                    <a:pt x="206" y="793"/>
                  </a:lnTo>
                  <a:lnTo>
                    <a:pt x="191" y="762"/>
                  </a:lnTo>
                  <a:lnTo>
                    <a:pt x="190" y="758"/>
                  </a:lnTo>
                  <a:lnTo>
                    <a:pt x="187" y="753"/>
                  </a:lnTo>
                  <a:lnTo>
                    <a:pt x="171" y="730"/>
                  </a:lnTo>
                  <a:lnTo>
                    <a:pt x="156" y="706"/>
                  </a:lnTo>
                  <a:lnTo>
                    <a:pt x="137" y="681"/>
                  </a:lnTo>
                  <a:lnTo>
                    <a:pt x="114" y="661"/>
                  </a:lnTo>
                  <a:lnTo>
                    <a:pt x="76" y="634"/>
                  </a:lnTo>
                  <a:lnTo>
                    <a:pt x="42" y="602"/>
                  </a:lnTo>
                  <a:lnTo>
                    <a:pt x="39" y="600"/>
                  </a:lnTo>
                  <a:lnTo>
                    <a:pt x="37" y="599"/>
                  </a:lnTo>
                  <a:lnTo>
                    <a:pt x="28" y="561"/>
                  </a:lnTo>
                  <a:lnTo>
                    <a:pt x="32" y="522"/>
                  </a:lnTo>
                  <a:lnTo>
                    <a:pt x="35" y="511"/>
                  </a:lnTo>
                  <a:lnTo>
                    <a:pt x="41" y="497"/>
                  </a:lnTo>
                  <a:lnTo>
                    <a:pt x="50" y="477"/>
                  </a:lnTo>
                  <a:lnTo>
                    <a:pt x="57" y="453"/>
                  </a:lnTo>
                  <a:lnTo>
                    <a:pt x="69" y="440"/>
                  </a:lnTo>
                  <a:lnTo>
                    <a:pt x="85" y="428"/>
                  </a:lnTo>
                  <a:lnTo>
                    <a:pt x="101" y="396"/>
                  </a:lnTo>
                  <a:lnTo>
                    <a:pt x="114" y="360"/>
                  </a:lnTo>
                  <a:lnTo>
                    <a:pt x="137" y="341"/>
                  </a:lnTo>
                  <a:lnTo>
                    <a:pt x="169" y="349"/>
                  </a:lnTo>
                  <a:lnTo>
                    <a:pt x="175" y="350"/>
                  </a:lnTo>
                  <a:lnTo>
                    <a:pt x="181" y="349"/>
                  </a:lnTo>
                  <a:lnTo>
                    <a:pt x="196" y="338"/>
                  </a:lnTo>
                  <a:lnTo>
                    <a:pt x="209" y="327"/>
                  </a:lnTo>
                  <a:lnTo>
                    <a:pt x="241" y="309"/>
                  </a:lnTo>
                  <a:lnTo>
                    <a:pt x="273" y="291"/>
                  </a:lnTo>
                  <a:lnTo>
                    <a:pt x="282" y="284"/>
                  </a:lnTo>
                  <a:lnTo>
                    <a:pt x="290" y="277"/>
                  </a:lnTo>
                  <a:lnTo>
                    <a:pt x="293" y="271"/>
                  </a:lnTo>
                  <a:lnTo>
                    <a:pt x="298" y="266"/>
                  </a:lnTo>
                  <a:lnTo>
                    <a:pt x="301" y="266"/>
                  </a:lnTo>
                  <a:lnTo>
                    <a:pt x="304" y="266"/>
                  </a:lnTo>
                  <a:lnTo>
                    <a:pt x="323" y="253"/>
                  </a:lnTo>
                  <a:lnTo>
                    <a:pt x="343" y="246"/>
                  </a:lnTo>
                  <a:lnTo>
                    <a:pt x="346" y="241"/>
                  </a:lnTo>
                  <a:lnTo>
                    <a:pt x="353" y="240"/>
                  </a:lnTo>
                  <a:lnTo>
                    <a:pt x="355" y="216"/>
                  </a:lnTo>
                  <a:lnTo>
                    <a:pt x="340" y="196"/>
                  </a:lnTo>
                  <a:lnTo>
                    <a:pt x="340" y="193"/>
                  </a:lnTo>
                  <a:lnTo>
                    <a:pt x="340" y="190"/>
                  </a:lnTo>
                  <a:lnTo>
                    <a:pt x="328" y="175"/>
                  </a:lnTo>
                  <a:lnTo>
                    <a:pt x="327" y="156"/>
                  </a:lnTo>
                  <a:lnTo>
                    <a:pt x="342" y="128"/>
                  </a:lnTo>
                  <a:lnTo>
                    <a:pt x="353" y="100"/>
                  </a:lnTo>
                  <a:lnTo>
                    <a:pt x="333" y="90"/>
                  </a:lnTo>
                  <a:lnTo>
                    <a:pt x="311" y="85"/>
                  </a:lnTo>
                  <a:lnTo>
                    <a:pt x="296" y="73"/>
                  </a:lnTo>
                  <a:lnTo>
                    <a:pt x="301" y="53"/>
                  </a:lnTo>
                  <a:lnTo>
                    <a:pt x="304" y="53"/>
                  </a:lnTo>
                  <a:lnTo>
                    <a:pt x="307" y="53"/>
                  </a:lnTo>
                  <a:lnTo>
                    <a:pt x="315" y="44"/>
                  </a:lnTo>
                  <a:lnTo>
                    <a:pt x="327" y="41"/>
                  </a:lnTo>
                  <a:lnTo>
                    <a:pt x="334" y="38"/>
                  </a:lnTo>
                  <a:lnTo>
                    <a:pt x="340" y="44"/>
                  </a:lnTo>
                  <a:lnTo>
                    <a:pt x="356" y="42"/>
                  </a:lnTo>
                  <a:lnTo>
                    <a:pt x="374" y="41"/>
                  </a:lnTo>
                  <a:lnTo>
                    <a:pt x="382" y="35"/>
                  </a:lnTo>
                  <a:lnTo>
                    <a:pt x="393" y="32"/>
                  </a:lnTo>
                  <a:lnTo>
                    <a:pt x="398" y="26"/>
                  </a:lnTo>
                  <a:lnTo>
                    <a:pt x="403" y="17"/>
                  </a:lnTo>
                  <a:lnTo>
                    <a:pt x="416" y="7"/>
                  </a:lnTo>
                  <a:lnTo>
                    <a:pt x="429" y="0"/>
                  </a:lnTo>
                  <a:lnTo>
                    <a:pt x="444" y="3"/>
                  </a:lnTo>
                  <a:lnTo>
                    <a:pt x="458" y="7"/>
                  </a:lnTo>
                  <a:lnTo>
                    <a:pt x="471" y="19"/>
                  </a:lnTo>
                  <a:lnTo>
                    <a:pt x="489" y="26"/>
                  </a:lnTo>
                  <a:lnTo>
                    <a:pt x="492" y="29"/>
                  </a:lnTo>
                  <a:lnTo>
                    <a:pt x="495" y="32"/>
                  </a:lnTo>
                  <a:lnTo>
                    <a:pt x="528" y="42"/>
                  </a:lnTo>
                  <a:lnTo>
                    <a:pt x="547" y="70"/>
                  </a:lnTo>
                  <a:lnTo>
                    <a:pt x="544" y="79"/>
                  </a:lnTo>
                  <a:lnTo>
                    <a:pt x="539" y="91"/>
                  </a:lnTo>
                  <a:lnTo>
                    <a:pt x="537" y="93"/>
                  </a:lnTo>
                  <a:lnTo>
                    <a:pt x="537" y="97"/>
                  </a:lnTo>
                  <a:lnTo>
                    <a:pt x="530" y="103"/>
                  </a:lnTo>
                  <a:lnTo>
                    <a:pt x="524" y="113"/>
                  </a:lnTo>
                  <a:lnTo>
                    <a:pt x="547" y="112"/>
                  </a:lnTo>
                  <a:lnTo>
                    <a:pt x="568" y="101"/>
                  </a:lnTo>
                  <a:lnTo>
                    <a:pt x="576" y="103"/>
                  </a:lnTo>
                  <a:lnTo>
                    <a:pt x="584" y="110"/>
                  </a:lnTo>
                  <a:lnTo>
                    <a:pt x="588" y="125"/>
                  </a:lnTo>
                  <a:lnTo>
                    <a:pt x="598" y="135"/>
                  </a:lnTo>
                  <a:lnTo>
                    <a:pt x="635" y="147"/>
                  </a:lnTo>
                  <a:lnTo>
                    <a:pt x="654" y="176"/>
                  </a:lnTo>
                  <a:lnTo>
                    <a:pt x="644" y="200"/>
                  </a:lnTo>
                  <a:lnTo>
                    <a:pt x="641" y="226"/>
                  </a:lnTo>
                  <a:lnTo>
                    <a:pt x="601" y="260"/>
                  </a:lnTo>
                  <a:lnTo>
                    <a:pt x="594" y="309"/>
                  </a:lnTo>
                  <a:lnTo>
                    <a:pt x="636" y="315"/>
                  </a:lnTo>
                  <a:lnTo>
                    <a:pt x="677" y="297"/>
                  </a:lnTo>
                  <a:lnTo>
                    <a:pt x="683" y="296"/>
                  </a:lnTo>
                  <a:lnTo>
                    <a:pt x="689" y="297"/>
                  </a:lnTo>
                  <a:lnTo>
                    <a:pt x="749" y="319"/>
                  </a:lnTo>
                  <a:lnTo>
                    <a:pt x="811" y="319"/>
                  </a:lnTo>
                  <a:lnTo>
                    <a:pt x="826" y="318"/>
                  </a:lnTo>
                  <a:lnTo>
                    <a:pt x="842" y="319"/>
                  </a:lnTo>
                  <a:lnTo>
                    <a:pt x="791" y="403"/>
                  </a:lnTo>
                  <a:close/>
                </a:path>
              </a:pathLst>
            </a:custGeom>
            <a:solidFill>
              <a:srgbClr val="009900"/>
            </a:solidFill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CO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298" name="Freeform 35"/>
            <p:cNvSpPr>
              <a:spLocks/>
            </p:cNvSpPr>
            <p:nvPr/>
          </p:nvSpPr>
          <p:spPr bwMode="auto">
            <a:xfrm>
              <a:off x="1463" y="2165"/>
              <a:ext cx="549" cy="185"/>
            </a:xfrm>
            <a:custGeom>
              <a:avLst/>
              <a:gdLst>
                <a:gd name="T0" fmla="*/ 1 w 1927"/>
                <a:gd name="T1" fmla="*/ 2 h 674"/>
                <a:gd name="T2" fmla="*/ 1 w 1927"/>
                <a:gd name="T3" fmla="*/ 2 h 674"/>
                <a:gd name="T4" fmla="*/ 0 w 1927"/>
                <a:gd name="T5" fmla="*/ 3 h 674"/>
                <a:gd name="T6" fmla="*/ 0 w 1927"/>
                <a:gd name="T7" fmla="*/ 3 h 674"/>
                <a:gd name="T8" fmla="*/ 0 w 1927"/>
                <a:gd name="T9" fmla="*/ 3 h 674"/>
                <a:gd name="T10" fmla="*/ 0 w 1927"/>
                <a:gd name="T11" fmla="*/ 3 h 674"/>
                <a:gd name="T12" fmla="*/ 0 w 1927"/>
                <a:gd name="T13" fmla="*/ 4 h 674"/>
                <a:gd name="T14" fmla="*/ 1 w 1927"/>
                <a:gd name="T15" fmla="*/ 4 h 674"/>
                <a:gd name="T16" fmla="*/ 1 w 1927"/>
                <a:gd name="T17" fmla="*/ 4 h 674"/>
                <a:gd name="T18" fmla="*/ 2 w 1927"/>
                <a:gd name="T19" fmla="*/ 4 h 674"/>
                <a:gd name="T20" fmla="*/ 3 w 1927"/>
                <a:gd name="T21" fmla="*/ 4 h 674"/>
                <a:gd name="T22" fmla="*/ 3 w 1927"/>
                <a:gd name="T23" fmla="*/ 3 h 674"/>
                <a:gd name="T24" fmla="*/ 3 w 1927"/>
                <a:gd name="T25" fmla="*/ 3 h 674"/>
                <a:gd name="T26" fmla="*/ 4 w 1927"/>
                <a:gd name="T27" fmla="*/ 3 h 674"/>
                <a:gd name="T28" fmla="*/ 5 w 1927"/>
                <a:gd name="T29" fmla="*/ 3 h 674"/>
                <a:gd name="T30" fmla="*/ 5 w 1927"/>
                <a:gd name="T31" fmla="*/ 3 h 674"/>
                <a:gd name="T32" fmla="*/ 6 w 1927"/>
                <a:gd name="T33" fmla="*/ 3 h 674"/>
                <a:gd name="T34" fmla="*/ 7 w 1927"/>
                <a:gd name="T35" fmla="*/ 3 h 674"/>
                <a:gd name="T36" fmla="*/ 7 w 1927"/>
                <a:gd name="T37" fmla="*/ 3 h 674"/>
                <a:gd name="T38" fmla="*/ 8 w 1927"/>
                <a:gd name="T39" fmla="*/ 3 h 674"/>
                <a:gd name="T40" fmla="*/ 8 w 1927"/>
                <a:gd name="T41" fmla="*/ 3 h 674"/>
                <a:gd name="T42" fmla="*/ 8 w 1927"/>
                <a:gd name="T43" fmla="*/ 3 h 674"/>
                <a:gd name="T44" fmla="*/ 9 w 1927"/>
                <a:gd name="T45" fmla="*/ 3 h 674"/>
                <a:gd name="T46" fmla="*/ 10 w 1927"/>
                <a:gd name="T47" fmla="*/ 3 h 674"/>
                <a:gd name="T48" fmla="*/ 10 w 1927"/>
                <a:gd name="T49" fmla="*/ 4 h 674"/>
                <a:gd name="T50" fmla="*/ 10 w 1927"/>
                <a:gd name="T51" fmla="*/ 4 h 674"/>
                <a:gd name="T52" fmla="*/ 11 w 1927"/>
                <a:gd name="T53" fmla="*/ 4 h 674"/>
                <a:gd name="T54" fmla="*/ 12 w 1927"/>
                <a:gd name="T55" fmla="*/ 4 h 674"/>
                <a:gd name="T56" fmla="*/ 12 w 1927"/>
                <a:gd name="T57" fmla="*/ 4 h 674"/>
                <a:gd name="T58" fmla="*/ 13 w 1927"/>
                <a:gd name="T59" fmla="*/ 4 h 674"/>
                <a:gd name="T60" fmla="*/ 11 w 1927"/>
                <a:gd name="T61" fmla="*/ 2 h 674"/>
                <a:gd name="T62" fmla="*/ 9 w 1927"/>
                <a:gd name="T63" fmla="*/ 1 h 674"/>
                <a:gd name="T64" fmla="*/ 8 w 1927"/>
                <a:gd name="T65" fmla="*/ 0 h 674"/>
                <a:gd name="T66" fmla="*/ 7 w 1927"/>
                <a:gd name="T67" fmla="*/ 0 h 674"/>
                <a:gd name="T68" fmla="*/ 6 w 1927"/>
                <a:gd name="T69" fmla="*/ 0 h 674"/>
                <a:gd name="T70" fmla="*/ 5 w 1927"/>
                <a:gd name="T71" fmla="*/ 0 h 674"/>
                <a:gd name="T72" fmla="*/ 2 w 1927"/>
                <a:gd name="T73" fmla="*/ 0 h 674"/>
                <a:gd name="T74" fmla="*/ 2 w 1927"/>
                <a:gd name="T75" fmla="*/ 1 h 674"/>
                <a:gd name="T76" fmla="*/ 2 w 1927"/>
                <a:gd name="T77" fmla="*/ 1 h 674"/>
                <a:gd name="T78" fmla="*/ 2 w 1927"/>
                <a:gd name="T79" fmla="*/ 1 h 674"/>
                <a:gd name="T80" fmla="*/ 1 w 1927"/>
                <a:gd name="T81" fmla="*/ 1 h 674"/>
                <a:gd name="T82" fmla="*/ 1 w 1927"/>
                <a:gd name="T83" fmla="*/ 2 h 674"/>
                <a:gd name="T84" fmla="*/ 1 w 1927"/>
                <a:gd name="T85" fmla="*/ 2 h 674"/>
                <a:gd name="T86" fmla="*/ 1 w 1927"/>
                <a:gd name="T87" fmla="*/ 2 h 67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927"/>
                <a:gd name="T133" fmla="*/ 0 h 674"/>
                <a:gd name="T134" fmla="*/ 1927 w 1927"/>
                <a:gd name="T135" fmla="*/ 674 h 67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927" h="674">
                  <a:moveTo>
                    <a:pt x="158" y="396"/>
                  </a:moveTo>
                  <a:lnTo>
                    <a:pt x="139" y="413"/>
                  </a:lnTo>
                  <a:lnTo>
                    <a:pt x="116" y="425"/>
                  </a:lnTo>
                  <a:lnTo>
                    <a:pt x="108" y="428"/>
                  </a:lnTo>
                  <a:lnTo>
                    <a:pt x="103" y="434"/>
                  </a:lnTo>
                  <a:lnTo>
                    <a:pt x="91" y="447"/>
                  </a:lnTo>
                  <a:lnTo>
                    <a:pt x="81" y="462"/>
                  </a:lnTo>
                  <a:lnTo>
                    <a:pt x="69" y="477"/>
                  </a:lnTo>
                  <a:lnTo>
                    <a:pt x="56" y="488"/>
                  </a:lnTo>
                  <a:lnTo>
                    <a:pt x="53" y="490"/>
                  </a:lnTo>
                  <a:lnTo>
                    <a:pt x="50" y="490"/>
                  </a:lnTo>
                  <a:lnTo>
                    <a:pt x="30" y="512"/>
                  </a:lnTo>
                  <a:lnTo>
                    <a:pt x="12" y="536"/>
                  </a:lnTo>
                  <a:lnTo>
                    <a:pt x="11" y="552"/>
                  </a:lnTo>
                  <a:lnTo>
                    <a:pt x="6" y="566"/>
                  </a:lnTo>
                  <a:lnTo>
                    <a:pt x="11" y="581"/>
                  </a:lnTo>
                  <a:lnTo>
                    <a:pt x="8" y="596"/>
                  </a:lnTo>
                  <a:lnTo>
                    <a:pt x="6" y="602"/>
                  </a:lnTo>
                  <a:lnTo>
                    <a:pt x="0" y="606"/>
                  </a:lnTo>
                  <a:lnTo>
                    <a:pt x="2" y="608"/>
                  </a:lnTo>
                  <a:lnTo>
                    <a:pt x="9" y="609"/>
                  </a:lnTo>
                  <a:lnTo>
                    <a:pt x="15" y="602"/>
                  </a:lnTo>
                  <a:lnTo>
                    <a:pt x="91" y="624"/>
                  </a:lnTo>
                  <a:lnTo>
                    <a:pt x="161" y="665"/>
                  </a:lnTo>
                  <a:lnTo>
                    <a:pt x="173" y="668"/>
                  </a:lnTo>
                  <a:lnTo>
                    <a:pt x="187" y="664"/>
                  </a:lnTo>
                  <a:lnTo>
                    <a:pt x="213" y="644"/>
                  </a:lnTo>
                  <a:lnTo>
                    <a:pt x="240" y="630"/>
                  </a:lnTo>
                  <a:lnTo>
                    <a:pt x="282" y="616"/>
                  </a:lnTo>
                  <a:lnTo>
                    <a:pt x="324" y="616"/>
                  </a:lnTo>
                  <a:lnTo>
                    <a:pt x="342" y="621"/>
                  </a:lnTo>
                  <a:lnTo>
                    <a:pt x="358" y="621"/>
                  </a:lnTo>
                  <a:lnTo>
                    <a:pt x="367" y="614"/>
                  </a:lnTo>
                  <a:lnTo>
                    <a:pt x="377" y="614"/>
                  </a:lnTo>
                  <a:lnTo>
                    <a:pt x="378" y="606"/>
                  </a:lnTo>
                  <a:lnTo>
                    <a:pt x="384" y="602"/>
                  </a:lnTo>
                  <a:lnTo>
                    <a:pt x="419" y="594"/>
                  </a:lnTo>
                  <a:lnTo>
                    <a:pt x="450" y="574"/>
                  </a:lnTo>
                  <a:lnTo>
                    <a:pt x="526" y="581"/>
                  </a:lnTo>
                  <a:lnTo>
                    <a:pt x="602" y="589"/>
                  </a:lnTo>
                  <a:lnTo>
                    <a:pt x="635" y="571"/>
                  </a:lnTo>
                  <a:lnTo>
                    <a:pt x="661" y="547"/>
                  </a:lnTo>
                  <a:lnTo>
                    <a:pt x="708" y="543"/>
                  </a:lnTo>
                  <a:lnTo>
                    <a:pt x="752" y="531"/>
                  </a:lnTo>
                  <a:lnTo>
                    <a:pt x="759" y="527"/>
                  </a:lnTo>
                  <a:lnTo>
                    <a:pt x="768" y="522"/>
                  </a:lnTo>
                  <a:lnTo>
                    <a:pt x="785" y="527"/>
                  </a:lnTo>
                  <a:lnTo>
                    <a:pt x="802" y="538"/>
                  </a:lnTo>
                  <a:lnTo>
                    <a:pt x="823" y="544"/>
                  </a:lnTo>
                  <a:lnTo>
                    <a:pt x="848" y="552"/>
                  </a:lnTo>
                  <a:lnTo>
                    <a:pt x="879" y="561"/>
                  </a:lnTo>
                  <a:lnTo>
                    <a:pt x="911" y="565"/>
                  </a:lnTo>
                  <a:lnTo>
                    <a:pt x="942" y="575"/>
                  </a:lnTo>
                  <a:lnTo>
                    <a:pt x="972" y="589"/>
                  </a:lnTo>
                  <a:lnTo>
                    <a:pt x="990" y="566"/>
                  </a:lnTo>
                  <a:lnTo>
                    <a:pt x="1012" y="556"/>
                  </a:lnTo>
                  <a:lnTo>
                    <a:pt x="1076" y="559"/>
                  </a:lnTo>
                  <a:lnTo>
                    <a:pt x="1137" y="587"/>
                  </a:lnTo>
                  <a:lnTo>
                    <a:pt x="1146" y="589"/>
                  </a:lnTo>
                  <a:lnTo>
                    <a:pt x="1156" y="587"/>
                  </a:lnTo>
                  <a:lnTo>
                    <a:pt x="1182" y="580"/>
                  </a:lnTo>
                  <a:lnTo>
                    <a:pt x="1209" y="574"/>
                  </a:lnTo>
                  <a:lnTo>
                    <a:pt x="1216" y="568"/>
                  </a:lnTo>
                  <a:lnTo>
                    <a:pt x="1223" y="562"/>
                  </a:lnTo>
                  <a:lnTo>
                    <a:pt x="1239" y="556"/>
                  </a:lnTo>
                  <a:lnTo>
                    <a:pt x="1244" y="550"/>
                  </a:lnTo>
                  <a:lnTo>
                    <a:pt x="1268" y="540"/>
                  </a:lnTo>
                  <a:lnTo>
                    <a:pt x="1296" y="537"/>
                  </a:lnTo>
                  <a:lnTo>
                    <a:pt x="1368" y="541"/>
                  </a:lnTo>
                  <a:lnTo>
                    <a:pt x="1441" y="553"/>
                  </a:lnTo>
                  <a:lnTo>
                    <a:pt x="1470" y="571"/>
                  </a:lnTo>
                  <a:lnTo>
                    <a:pt x="1493" y="594"/>
                  </a:lnTo>
                  <a:lnTo>
                    <a:pt x="1501" y="594"/>
                  </a:lnTo>
                  <a:lnTo>
                    <a:pt x="1508" y="594"/>
                  </a:lnTo>
                  <a:lnTo>
                    <a:pt x="1514" y="605"/>
                  </a:lnTo>
                  <a:lnTo>
                    <a:pt x="1522" y="612"/>
                  </a:lnTo>
                  <a:lnTo>
                    <a:pt x="1541" y="633"/>
                  </a:lnTo>
                  <a:lnTo>
                    <a:pt x="1560" y="653"/>
                  </a:lnTo>
                  <a:lnTo>
                    <a:pt x="1566" y="655"/>
                  </a:lnTo>
                  <a:lnTo>
                    <a:pt x="1572" y="655"/>
                  </a:lnTo>
                  <a:lnTo>
                    <a:pt x="1601" y="669"/>
                  </a:lnTo>
                  <a:lnTo>
                    <a:pt x="1627" y="659"/>
                  </a:lnTo>
                  <a:lnTo>
                    <a:pt x="1660" y="659"/>
                  </a:lnTo>
                  <a:lnTo>
                    <a:pt x="1762" y="662"/>
                  </a:lnTo>
                  <a:lnTo>
                    <a:pt x="1864" y="674"/>
                  </a:lnTo>
                  <a:lnTo>
                    <a:pt x="1870" y="665"/>
                  </a:lnTo>
                  <a:lnTo>
                    <a:pt x="1870" y="655"/>
                  </a:lnTo>
                  <a:lnTo>
                    <a:pt x="1893" y="647"/>
                  </a:lnTo>
                  <a:lnTo>
                    <a:pt x="1915" y="639"/>
                  </a:lnTo>
                  <a:lnTo>
                    <a:pt x="1921" y="630"/>
                  </a:lnTo>
                  <a:lnTo>
                    <a:pt x="1927" y="616"/>
                  </a:lnTo>
                  <a:lnTo>
                    <a:pt x="1927" y="618"/>
                  </a:lnTo>
                  <a:lnTo>
                    <a:pt x="1702" y="346"/>
                  </a:lnTo>
                  <a:lnTo>
                    <a:pt x="1470" y="78"/>
                  </a:lnTo>
                  <a:lnTo>
                    <a:pt x="1439" y="69"/>
                  </a:lnTo>
                  <a:lnTo>
                    <a:pt x="1406" y="88"/>
                  </a:lnTo>
                  <a:lnTo>
                    <a:pt x="1371" y="107"/>
                  </a:lnTo>
                  <a:lnTo>
                    <a:pt x="1337" y="104"/>
                  </a:lnTo>
                  <a:lnTo>
                    <a:pt x="1252" y="54"/>
                  </a:lnTo>
                  <a:lnTo>
                    <a:pt x="1168" y="16"/>
                  </a:lnTo>
                  <a:lnTo>
                    <a:pt x="1104" y="0"/>
                  </a:lnTo>
                  <a:lnTo>
                    <a:pt x="1034" y="4"/>
                  </a:lnTo>
                  <a:lnTo>
                    <a:pt x="961" y="26"/>
                  </a:lnTo>
                  <a:lnTo>
                    <a:pt x="892" y="66"/>
                  </a:lnTo>
                  <a:lnTo>
                    <a:pt x="869" y="73"/>
                  </a:lnTo>
                  <a:lnTo>
                    <a:pt x="847" y="63"/>
                  </a:lnTo>
                  <a:lnTo>
                    <a:pt x="823" y="50"/>
                  </a:lnTo>
                  <a:lnTo>
                    <a:pt x="803" y="41"/>
                  </a:lnTo>
                  <a:lnTo>
                    <a:pt x="612" y="31"/>
                  </a:lnTo>
                  <a:lnTo>
                    <a:pt x="421" y="28"/>
                  </a:lnTo>
                  <a:lnTo>
                    <a:pt x="292" y="41"/>
                  </a:lnTo>
                  <a:lnTo>
                    <a:pt x="294" y="53"/>
                  </a:lnTo>
                  <a:lnTo>
                    <a:pt x="289" y="66"/>
                  </a:lnTo>
                  <a:lnTo>
                    <a:pt x="281" y="85"/>
                  </a:lnTo>
                  <a:lnTo>
                    <a:pt x="270" y="103"/>
                  </a:lnTo>
                  <a:lnTo>
                    <a:pt x="265" y="134"/>
                  </a:lnTo>
                  <a:lnTo>
                    <a:pt x="259" y="162"/>
                  </a:lnTo>
                  <a:lnTo>
                    <a:pt x="259" y="168"/>
                  </a:lnTo>
                  <a:lnTo>
                    <a:pt x="254" y="169"/>
                  </a:lnTo>
                  <a:lnTo>
                    <a:pt x="247" y="193"/>
                  </a:lnTo>
                  <a:lnTo>
                    <a:pt x="241" y="216"/>
                  </a:lnTo>
                  <a:lnTo>
                    <a:pt x="224" y="232"/>
                  </a:lnTo>
                  <a:lnTo>
                    <a:pt x="208" y="250"/>
                  </a:lnTo>
                  <a:lnTo>
                    <a:pt x="205" y="278"/>
                  </a:lnTo>
                  <a:lnTo>
                    <a:pt x="200" y="306"/>
                  </a:lnTo>
                  <a:lnTo>
                    <a:pt x="197" y="315"/>
                  </a:lnTo>
                  <a:lnTo>
                    <a:pt x="193" y="324"/>
                  </a:lnTo>
                  <a:lnTo>
                    <a:pt x="190" y="340"/>
                  </a:lnTo>
                  <a:lnTo>
                    <a:pt x="190" y="354"/>
                  </a:lnTo>
                  <a:lnTo>
                    <a:pt x="189" y="365"/>
                  </a:lnTo>
                  <a:lnTo>
                    <a:pt x="187" y="372"/>
                  </a:lnTo>
                  <a:lnTo>
                    <a:pt x="181" y="382"/>
                  </a:lnTo>
                  <a:lnTo>
                    <a:pt x="174" y="388"/>
                  </a:lnTo>
                  <a:lnTo>
                    <a:pt x="158" y="396"/>
                  </a:lnTo>
                  <a:close/>
                </a:path>
              </a:pathLst>
            </a:custGeom>
            <a:solidFill>
              <a:srgbClr val="00990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O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299" name="Freeform 36"/>
            <p:cNvSpPr>
              <a:spLocks/>
            </p:cNvSpPr>
            <p:nvPr/>
          </p:nvSpPr>
          <p:spPr bwMode="auto">
            <a:xfrm>
              <a:off x="1340" y="2308"/>
              <a:ext cx="578" cy="357"/>
            </a:xfrm>
            <a:custGeom>
              <a:avLst/>
              <a:gdLst>
                <a:gd name="T0" fmla="*/ 1 w 2027"/>
                <a:gd name="T1" fmla="*/ 7 h 1299"/>
                <a:gd name="T2" fmla="*/ 1 w 2027"/>
                <a:gd name="T3" fmla="*/ 7 h 1299"/>
                <a:gd name="T4" fmla="*/ 1 w 2027"/>
                <a:gd name="T5" fmla="*/ 7 h 1299"/>
                <a:gd name="T6" fmla="*/ 2 w 2027"/>
                <a:gd name="T7" fmla="*/ 7 h 1299"/>
                <a:gd name="T8" fmla="*/ 2 w 2027"/>
                <a:gd name="T9" fmla="*/ 7 h 1299"/>
                <a:gd name="T10" fmla="*/ 3 w 2027"/>
                <a:gd name="T11" fmla="*/ 7 h 1299"/>
                <a:gd name="T12" fmla="*/ 3 w 2027"/>
                <a:gd name="T13" fmla="*/ 7 h 1299"/>
                <a:gd name="T14" fmla="*/ 3 w 2027"/>
                <a:gd name="T15" fmla="*/ 7 h 1299"/>
                <a:gd name="T16" fmla="*/ 4 w 2027"/>
                <a:gd name="T17" fmla="*/ 7 h 1299"/>
                <a:gd name="T18" fmla="*/ 5 w 2027"/>
                <a:gd name="T19" fmla="*/ 7 h 1299"/>
                <a:gd name="T20" fmla="*/ 6 w 2027"/>
                <a:gd name="T21" fmla="*/ 6 h 1299"/>
                <a:gd name="T22" fmla="*/ 6 w 2027"/>
                <a:gd name="T23" fmla="*/ 6 h 1299"/>
                <a:gd name="T24" fmla="*/ 7 w 2027"/>
                <a:gd name="T25" fmla="*/ 5 h 1299"/>
                <a:gd name="T26" fmla="*/ 9 w 2027"/>
                <a:gd name="T27" fmla="*/ 5 h 1299"/>
                <a:gd name="T28" fmla="*/ 9 w 2027"/>
                <a:gd name="T29" fmla="*/ 5 h 1299"/>
                <a:gd name="T30" fmla="*/ 9 w 2027"/>
                <a:gd name="T31" fmla="*/ 4 h 1299"/>
                <a:gd name="T32" fmla="*/ 9 w 2027"/>
                <a:gd name="T33" fmla="*/ 4 h 1299"/>
                <a:gd name="T34" fmla="*/ 10 w 2027"/>
                <a:gd name="T35" fmla="*/ 4 h 1299"/>
                <a:gd name="T36" fmla="*/ 10 w 2027"/>
                <a:gd name="T37" fmla="*/ 4 h 1299"/>
                <a:gd name="T38" fmla="*/ 11 w 2027"/>
                <a:gd name="T39" fmla="*/ 3 h 1299"/>
                <a:gd name="T40" fmla="*/ 11 w 2027"/>
                <a:gd name="T41" fmla="*/ 3 h 1299"/>
                <a:gd name="T42" fmla="*/ 12 w 2027"/>
                <a:gd name="T43" fmla="*/ 2 h 1299"/>
                <a:gd name="T44" fmla="*/ 13 w 2027"/>
                <a:gd name="T45" fmla="*/ 2 h 1299"/>
                <a:gd name="T46" fmla="*/ 13 w 2027"/>
                <a:gd name="T47" fmla="*/ 1 h 1299"/>
                <a:gd name="T48" fmla="*/ 13 w 2027"/>
                <a:gd name="T49" fmla="*/ 1 h 1299"/>
                <a:gd name="T50" fmla="*/ 13 w 2027"/>
                <a:gd name="T51" fmla="*/ 1 h 1299"/>
                <a:gd name="T52" fmla="*/ 13 w 2027"/>
                <a:gd name="T53" fmla="*/ 0 h 1299"/>
                <a:gd name="T54" fmla="*/ 11 w 2027"/>
                <a:gd name="T55" fmla="*/ 0 h 1299"/>
                <a:gd name="T56" fmla="*/ 11 w 2027"/>
                <a:gd name="T57" fmla="*/ 0 h 1299"/>
                <a:gd name="T58" fmla="*/ 11 w 2027"/>
                <a:gd name="T59" fmla="*/ 0 h 1299"/>
                <a:gd name="T60" fmla="*/ 9 w 2027"/>
                <a:gd name="T61" fmla="*/ 0 h 1299"/>
                <a:gd name="T62" fmla="*/ 9 w 2027"/>
                <a:gd name="T63" fmla="*/ 0 h 1299"/>
                <a:gd name="T64" fmla="*/ 8 w 2027"/>
                <a:gd name="T65" fmla="*/ 0 h 1299"/>
                <a:gd name="T66" fmla="*/ 8 w 2027"/>
                <a:gd name="T67" fmla="*/ 0 h 1299"/>
                <a:gd name="T68" fmla="*/ 7 w 2027"/>
                <a:gd name="T69" fmla="*/ 0 h 1299"/>
                <a:gd name="T70" fmla="*/ 5 w 2027"/>
                <a:gd name="T71" fmla="*/ 1 h 1299"/>
                <a:gd name="T72" fmla="*/ 5 w 2027"/>
                <a:gd name="T73" fmla="*/ 1 h 1299"/>
                <a:gd name="T74" fmla="*/ 4 w 2027"/>
                <a:gd name="T75" fmla="*/ 1 h 1299"/>
                <a:gd name="T76" fmla="*/ 4 w 2027"/>
                <a:gd name="T77" fmla="*/ 1 h 1299"/>
                <a:gd name="T78" fmla="*/ 3 w 2027"/>
                <a:gd name="T79" fmla="*/ 1 h 1299"/>
                <a:gd name="T80" fmla="*/ 3 w 2027"/>
                <a:gd name="T81" fmla="*/ 1 h 1299"/>
                <a:gd name="T82" fmla="*/ 3 w 2027"/>
                <a:gd name="T83" fmla="*/ 2 h 1299"/>
                <a:gd name="T84" fmla="*/ 3 w 2027"/>
                <a:gd name="T85" fmla="*/ 2 h 1299"/>
                <a:gd name="T86" fmla="*/ 3 w 2027"/>
                <a:gd name="T87" fmla="*/ 3 h 1299"/>
                <a:gd name="T88" fmla="*/ 3 w 2027"/>
                <a:gd name="T89" fmla="*/ 3 h 1299"/>
                <a:gd name="T90" fmla="*/ 2 w 2027"/>
                <a:gd name="T91" fmla="*/ 3 h 1299"/>
                <a:gd name="T92" fmla="*/ 2 w 2027"/>
                <a:gd name="T93" fmla="*/ 3 h 1299"/>
                <a:gd name="T94" fmla="*/ 2 w 2027"/>
                <a:gd name="T95" fmla="*/ 4 h 1299"/>
                <a:gd name="T96" fmla="*/ 1 w 2027"/>
                <a:gd name="T97" fmla="*/ 3 h 1299"/>
                <a:gd name="T98" fmla="*/ 1 w 2027"/>
                <a:gd name="T99" fmla="*/ 3 h 1299"/>
                <a:gd name="T100" fmla="*/ 1 w 2027"/>
                <a:gd name="T101" fmla="*/ 4 h 1299"/>
                <a:gd name="T102" fmla="*/ 1 w 2027"/>
                <a:gd name="T103" fmla="*/ 4 h 1299"/>
                <a:gd name="T104" fmla="*/ 1 w 2027"/>
                <a:gd name="T105" fmla="*/ 4 h 1299"/>
                <a:gd name="T106" fmla="*/ 0 w 2027"/>
                <a:gd name="T107" fmla="*/ 5 h 1299"/>
                <a:gd name="T108" fmla="*/ 0 w 2027"/>
                <a:gd name="T109" fmla="*/ 6 h 129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027"/>
                <a:gd name="T166" fmla="*/ 0 h 1299"/>
                <a:gd name="T167" fmla="*/ 2027 w 2027"/>
                <a:gd name="T168" fmla="*/ 1299 h 129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027" h="1299">
                  <a:moveTo>
                    <a:pt x="0" y="1012"/>
                  </a:moveTo>
                  <a:lnTo>
                    <a:pt x="40" y="1079"/>
                  </a:lnTo>
                  <a:lnTo>
                    <a:pt x="84" y="1137"/>
                  </a:lnTo>
                  <a:lnTo>
                    <a:pt x="89" y="1138"/>
                  </a:lnTo>
                  <a:lnTo>
                    <a:pt x="95" y="1138"/>
                  </a:lnTo>
                  <a:lnTo>
                    <a:pt x="106" y="1148"/>
                  </a:lnTo>
                  <a:lnTo>
                    <a:pt x="116" y="1156"/>
                  </a:lnTo>
                  <a:lnTo>
                    <a:pt x="142" y="1170"/>
                  </a:lnTo>
                  <a:lnTo>
                    <a:pt x="168" y="1185"/>
                  </a:lnTo>
                  <a:lnTo>
                    <a:pt x="170" y="1206"/>
                  </a:lnTo>
                  <a:lnTo>
                    <a:pt x="178" y="1223"/>
                  </a:lnTo>
                  <a:lnTo>
                    <a:pt x="189" y="1247"/>
                  </a:lnTo>
                  <a:lnTo>
                    <a:pt x="196" y="1271"/>
                  </a:lnTo>
                  <a:lnTo>
                    <a:pt x="234" y="1299"/>
                  </a:lnTo>
                  <a:lnTo>
                    <a:pt x="288" y="1297"/>
                  </a:lnTo>
                  <a:lnTo>
                    <a:pt x="304" y="1272"/>
                  </a:lnTo>
                  <a:lnTo>
                    <a:pt x="314" y="1244"/>
                  </a:lnTo>
                  <a:lnTo>
                    <a:pt x="330" y="1241"/>
                  </a:lnTo>
                  <a:lnTo>
                    <a:pt x="346" y="1238"/>
                  </a:lnTo>
                  <a:lnTo>
                    <a:pt x="362" y="1256"/>
                  </a:lnTo>
                  <a:lnTo>
                    <a:pt x="380" y="1269"/>
                  </a:lnTo>
                  <a:lnTo>
                    <a:pt x="386" y="1265"/>
                  </a:lnTo>
                  <a:lnTo>
                    <a:pt x="393" y="1259"/>
                  </a:lnTo>
                  <a:lnTo>
                    <a:pt x="400" y="1259"/>
                  </a:lnTo>
                  <a:lnTo>
                    <a:pt x="405" y="1257"/>
                  </a:lnTo>
                  <a:lnTo>
                    <a:pt x="409" y="1247"/>
                  </a:lnTo>
                  <a:lnTo>
                    <a:pt x="418" y="1237"/>
                  </a:lnTo>
                  <a:lnTo>
                    <a:pt x="440" y="1231"/>
                  </a:lnTo>
                  <a:lnTo>
                    <a:pt x="459" y="1232"/>
                  </a:lnTo>
                  <a:lnTo>
                    <a:pt x="485" y="1215"/>
                  </a:lnTo>
                  <a:lnTo>
                    <a:pt x="511" y="1198"/>
                  </a:lnTo>
                  <a:lnTo>
                    <a:pt x="526" y="1198"/>
                  </a:lnTo>
                  <a:lnTo>
                    <a:pt x="537" y="1197"/>
                  </a:lnTo>
                  <a:lnTo>
                    <a:pt x="577" y="1176"/>
                  </a:lnTo>
                  <a:lnTo>
                    <a:pt x="616" y="1181"/>
                  </a:lnTo>
                  <a:lnTo>
                    <a:pt x="641" y="1200"/>
                  </a:lnTo>
                  <a:lnTo>
                    <a:pt x="670" y="1209"/>
                  </a:lnTo>
                  <a:lnTo>
                    <a:pt x="679" y="1204"/>
                  </a:lnTo>
                  <a:lnTo>
                    <a:pt x="683" y="1191"/>
                  </a:lnTo>
                  <a:lnTo>
                    <a:pt x="746" y="1153"/>
                  </a:lnTo>
                  <a:lnTo>
                    <a:pt x="803" y="1100"/>
                  </a:lnTo>
                  <a:lnTo>
                    <a:pt x="812" y="1098"/>
                  </a:lnTo>
                  <a:lnTo>
                    <a:pt x="822" y="1097"/>
                  </a:lnTo>
                  <a:lnTo>
                    <a:pt x="851" y="1087"/>
                  </a:lnTo>
                  <a:lnTo>
                    <a:pt x="882" y="1084"/>
                  </a:lnTo>
                  <a:lnTo>
                    <a:pt x="888" y="1079"/>
                  </a:lnTo>
                  <a:lnTo>
                    <a:pt x="888" y="1072"/>
                  </a:lnTo>
                  <a:lnTo>
                    <a:pt x="945" y="1063"/>
                  </a:lnTo>
                  <a:lnTo>
                    <a:pt x="1000" y="1048"/>
                  </a:lnTo>
                  <a:lnTo>
                    <a:pt x="1041" y="1034"/>
                  </a:lnTo>
                  <a:lnTo>
                    <a:pt x="1077" y="1010"/>
                  </a:lnTo>
                  <a:lnTo>
                    <a:pt x="1111" y="978"/>
                  </a:lnTo>
                  <a:lnTo>
                    <a:pt x="1146" y="953"/>
                  </a:lnTo>
                  <a:lnTo>
                    <a:pt x="1212" y="925"/>
                  </a:lnTo>
                  <a:lnTo>
                    <a:pt x="1277" y="898"/>
                  </a:lnTo>
                  <a:lnTo>
                    <a:pt x="1279" y="898"/>
                  </a:lnTo>
                  <a:lnTo>
                    <a:pt x="1289" y="886"/>
                  </a:lnTo>
                  <a:lnTo>
                    <a:pt x="1311" y="885"/>
                  </a:lnTo>
                  <a:lnTo>
                    <a:pt x="1321" y="879"/>
                  </a:lnTo>
                  <a:lnTo>
                    <a:pt x="1328" y="878"/>
                  </a:lnTo>
                  <a:lnTo>
                    <a:pt x="1336" y="839"/>
                  </a:lnTo>
                  <a:lnTo>
                    <a:pt x="1342" y="802"/>
                  </a:lnTo>
                  <a:lnTo>
                    <a:pt x="1353" y="770"/>
                  </a:lnTo>
                  <a:lnTo>
                    <a:pt x="1384" y="748"/>
                  </a:lnTo>
                  <a:lnTo>
                    <a:pt x="1397" y="738"/>
                  </a:lnTo>
                  <a:lnTo>
                    <a:pt x="1403" y="732"/>
                  </a:lnTo>
                  <a:lnTo>
                    <a:pt x="1410" y="732"/>
                  </a:lnTo>
                  <a:lnTo>
                    <a:pt x="1416" y="730"/>
                  </a:lnTo>
                  <a:lnTo>
                    <a:pt x="1426" y="722"/>
                  </a:lnTo>
                  <a:lnTo>
                    <a:pt x="1436" y="713"/>
                  </a:lnTo>
                  <a:lnTo>
                    <a:pt x="1445" y="707"/>
                  </a:lnTo>
                  <a:lnTo>
                    <a:pt x="1455" y="704"/>
                  </a:lnTo>
                  <a:lnTo>
                    <a:pt x="1483" y="683"/>
                  </a:lnTo>
                  <a:lnTo>
                    <a:pt x="1514" y="663"/>
                  </a:lnTo>
                  <a:lnTo>
                    <a:pt x="1533" y="642"/>
                  </a:lnTo>
                  <a:lnTo>
                    <a:pt x="1544" y="613"/>
                  </a:lnTo>
                  <a:lnTo>
                    <a:pt x="1563" y="585"/>
                  </a:lnTo>
                  <a:lnTo>
                    <a:pt x="1588" y="560"/>
                  </a:lnTo>
                  <a:lnTo>
                    <a:pt x="1598" y="557"/>
                  </a:lnTo>
                  <a:lnTo>
                    <a:pt x="1606" y="551"/>
                  </a:lnTo>
                  <a:lnTo>
                    <a:pt x="1632" y="527"/>
                  </a:lnTo>
                  <a:lnTo>
                    <a:pt x="1667" y="518"/>
                  </a:lnTo>
                  <a:lnTo>
                    <a:pt x="1673" y="511"/>
                  </a:lnTo>
                  <a:lnTo>
                    <a:pt x="1680" y="505"/>
                  </a:lnTo>
                  <a:lnTo>
                    <a:pt x="1736" y="485"/>
                  </a:lnTo>
                  <a:lnTo>
                    <a:pt x="1787" y="452"/>
                  </a:lnTo>
                  <a:lnTo>
                    <a:pt x="1795" y="452"/>
                  </a:lnTo>
                  <a:lnTo>
                    <a:pt x="1806" y="452"/>
                  </a:lnTo>
                  <a:lnTo>
                    <a:pt x="1811" y="445"/>
                  </a:lnTo>
                  <a:lnTo>
                    <a:pt x="1819" y="439"/>
                  </a:lnTo>
                  <a:lnTo>
                    <a:pt x="1864" y="429"/>
                  </a:lnTo>
                  <a:lnTo>
                    <a:pt x="1903" y="409"/>
                  </a:lnTo>
                  <a:lnTo>
                    <a:pt x="1940" y="370"/>
                  </a:lnTo>
                  <a:lnTo>
                    <a:pt x="1968" y="324"/>
                  </a:lnTo>
                  <a:lnTo>
                    <a:pt x="1988" y="278"/>
                  </a:lnTo>
                  <a:lnTo>
                    <a:pt x="2010" y="231"/>
                  </a:lnTo>
                  <a:lnTo>
                    <a:pt x="2022" y="203"/>
                  </a:lnTo>
                  <a:lnTo>
                    <a:pt x="2027" y="173"/>
                  </a:lnTo>
                  <a:lnTo>
                    <a:pt x="2017" y="153"/>
                  </a:lnTo>
                  <a:lnTo>
                    <a:pt x="2003" y="134"/>
                  </a:lnTo>
                  <a:lnTo>
                    <a:pt x="1997" y="133"/>
                  </a:lnTo>
                  <a:lnTo>
                    <a:pt x="1991" y="131"/>
                  </a:lnTo>
                  <a:lnTo>
                    <a:pt x="1972" y="111"/>
                  </a:lnTo>
                  <a:lnTo>
                    <a:pt x="1954" y="92"/>
                  </a:lnTo>
                  <a:lnTo>
                    <a:pt x="1943" y="83"/>
                  </a:lnTo>
                  <a:lnTo>
                    <a:pt x="1937" y="72"/>
                  </a:lnTo>
                  <a:lnTo>
                    <a:pt x="1931" y="74"/>
                  </a:lnTo>
                  <a:lnTo>
                    <a:pt x="1925" y="72"/>
                  </a:lnTo>
                  <a:lnTo>
                    <a:pt x="1900" y="49"/>
                  </a:lnTo>
                  <a:lnTo>
                    <a:pt x="1871" y="31"/>
                  </a:lnTo>
                  <a:lnTo>
                    <a:pt x="1798" y="21"/>
                  </a:lnTo>
                  <a:lnTo>
                    <a:pt x="1725" y="16"/>
                  </a:lnTo>
                  <a:lnTo>
                    <a:pt x="1699" y="18"/>
                  </a:lnTo>
                  <a:lnTo>
                    <a:pt x="1674" y="28"/>
                  </a:lnTo>
                  <a:lnTo>
                    <a:pt x="1670" y="36"/>
                  </a:lnTo>
                  <a:lnTo>
                    <a:pt x="1652" y="42"/>
                  </a:lnTo>
                  <a:lnTo>
                    <a:pt x="1647" y="46"/>
                  </a:lnTo>
                  <a:lnTo>
                    <a:pt x="1639" y="52"/>
                  </a:lnTo>
                  <a:lnTo>
                    <a:pt x="1613" y="58"/>
                  </a:lnTo>
                  <a:lnTo>
                    <a:pt x="1587" y="67"/>
                  </a:lnTo>
                  <a:lnTo>
                    <a:pt x="1576" y="68"/>
                  </a:lnTo>
                  <a:lnTo>
                    <a:pt x="1568" y="65"/>
                  </a:lnTo>
                  <a:lnTo>
                    <a:pt x="1506" y="39"/>
                  </a:lnTo>
                  <a:lnTo>
                    <a:pt x="1442" y="34"/>
                  </a:lnTo>
                  <a:lnTo>
                    <a:pt x="1419" y="44"/>
                  </a:lnTo>
                  <a:lnTo>
                    <a:pt x="1403" y="67"/>
                  </a:lnTo>
                  <a:lnTo>
                    <a:pt x="1372" y="53"/>
                  </a:lnTo>
                  <a:lnTo>
                    <a:pt x="1342" y="43"/>
                  </a:lnTo>
                  <a:lnTo>
                    <a:pt x="1309" y="39"/>
                  </a:lnTo>
                  <a:lnTo>
                    <a:pt x="1279" y="31"/>
                  </a:lnTo>
                  <a:lnTo>
                    <a:pt x="1254" y="22"/>
                  </a:lnTo>
                  <a:lnTo>
                    <a:pt x="1232" y="16"/>
                  </a:lnTo>
                  <a:lnTo>
                    <a:pt x="1216" y="5"/>
                  </a:lnTo>
                  <a:lnTo>
                    <a:pt x="1197" y="0"/>
                  </a:lnTo>
                  <a:lnTo>
                    <a:pt x="1188" y="5"/>
                  </a:lnTo>
                  <a:lnTo>
                    <a:pt x="1182" y="11"/>
                  </a:lnTo>
                  <a:lnTo>
                    <a:pt x="1139" y="21"/>
                  </a:lnTo>
                  <a:lnTo>
                    <a:pt x="1092" y="27"/>
                  </a:lnTo>
                  <a:lnTo>
                    <a:pt x="1066" y="50"/>
                  </a:lnTo>
                  <a:lnTo>
                    <a:pt x="1032" y="67"/>
                  </a:lnTo>
                  <a:lnTo>
                    <a:pt x="956" y="59"/>
                  </a:lnTo>
                  <a:lnTo>
                    <a:pt x="880" y="53"/>
                  </a:lnTo>
                  <a:lnTo>
                    <a:pt x="851" y="72"/>
                  </a:lnTo>
                  <a:lnTo>
                    <a:pt x="815" y="80"/>
                  </a:lnTo>
                  <a:lnTo>
                    <a:pt x="810" y="86"/>
                  </a:lnTo>
                  <a:lnTo>
                    <a:pt x="807" y="93"/>
                  </a:lnTo>
                  <a:lnTo>
                    <a:pt x="797" y="93"/>
                  </a:lnTo>
                  <a:lnTo>
                    <a:pt x="788" y="99"/>
                  </a:lnTo>
                  <a:lnTo>
                    <a:pt x="772" y="99"/>
                  </a:lnTo>
                  <a:lnTo>
                    <a:pt x="755" y="96"/>
                  </a:lnTo>
                  <a:lnTo>
                    <a:pt x="713" y="94"/>
                  </a:lnTo>
                  <a:lnTo>
                    <a:pt x="670" y="108"/>
                  </a:lnTo>
                  <a:lnTo>
                    <a:pt x="644" y="122"/>
                  </a:lnTo>
                  <a:lnTo>
                    <a:pt x="618" y="142"/>
                  </a:lnTo>
                  <a:lnTo>
                    <a:pt x="603" y="146"/>
                  </a:lnTo>
                  <a:lnTo>
                    <a:pt x="591" y="145"/>
                  </a:lnTo>
                  <a:lnTo>
                    <a:pt x="521" y="102"/>
                  </a:lnTo>
                  <a:lnTo>
                    <a:pt x="446" y="80"/>
                  </a:lnTo>
                  <a:lnTo>
                    <a:pt x="440" y="87"/>
                  </a:lnTo>
                  <a:lnTo>
                    <a:pt x="432" y="87"/>
                  </a:lnTo>
                  <a:lnTo>
                    <a:pt x="438" y="90"/>
                  </a:lnTo>
                  <a:lnTo>
                    <a:pt x="446" y="93"/>
                  </a:lnTo>
                  <a:lnTo>
                    <a:pt x="456" y="146"/>
                  </a:lnTo>
                  <a:lnTo>
                    <a:pt x="456" y="199"/>
                  </a:lnTo>
                  <a:lnTo>
                    <a:pt x="447" y="227"/>
                  </a:lnTo>
                  <a:lnTo>
                    <a:pt x="429" y="252"/>
                  </a:lnTo>
                  <a:lnTo>
                    <a:pt x="425" y="284"/>
                  </a:lnTo>
                  <a:lnTo>
                    <a:pt x="450" y="305"/>
                  </a:lnTo>
                  <a:lnTo>
                    <a:pt x="470" y="301"/>
                  </a:lnTo>
                  <a:lnTo>
                    <a:pt x="488" y="306"/>
                  </a:lnTo>
                  <a:lnTo>
                    <a:pt x="491" y="329"/>
                  </a:lnTo>
                  <a:lnTo>
                    <a:pt x="489" y="352"/>
                  </a:lnTo>
                  <a:lnTo>
                    <a:pt x="510" y="361"/>
                  </a:lnTo>
                  <a:lnTo>
                    <a:pt x="520" y="380"/>
                  </a:lnTo>
                  <a:lnTo>
                    <a:pt x="516" y="429"/>
                  </a:lnTo>
                  <a:lnTo>
                    <a:pt x="494" y="479"/>
                  </a:lnTo>
                  <a:lnTo>
                    <a:pt x="486" y="480"/>
                  </a:lnTo>
                  <a:lnTo>
                    <a:pt x="476" y="479"/>
                  </a:lnTo>
                  <a:lnTo>
                    <a:pt x="476" y="471"/>
                  </a:lnTo>
                  <a:lnTo>
                    <a:pt x="475" y="467"/>
                  </a:lnTo>
                  <a:lnTo>
                    <a:pt x="434" y="467"/>
                  </a:lnTo>
                  <a:lnTo>
                    <a:pt x="409" y="505"/>
                  </a:lnTo>
                  <a:lnTo>
                    <a:pt x="368" y="523"/>
                  </a:lnTo>
                  <a:lnTo>
                    <a:pt x="343" y="560"/>
                  </a:lnTo>
                  <a:lnTo>
                    <a:pt x="336" y="560"/>
                  </a:lnTo>
                  <a:lnTo>
                    <a:pt x="332" y="566"/>
                  </a:lnTo>
                  <a:lnTo>
                    <a:pt x="330" y="577"/>
                  </a:lnTo>
                  <a:lnTo>
                    <a:pt x="324" y="586"/>
                  </a:lnTo>
                  <a:lnTo>
                    <a:pt x="305" y="601"/>
                  </a:lnTo>
                  <a:lnTo>
                    <a:pt x="289" y="619"/>
                  </a:lnTo>
                  <a:lnTo>
                    <a:pt x="275" y="630"/>
                  </a:lnTo>
                  <a:lnTo>
                    <a:pt x="257" y="636"/>
                  </a:lnTo>
                  <a:lnTo>
                    <a:pt x="238" y="639"/>
                  </a:lnTo>
                  <a:lnTo>
                    <a:pt x="228" y="626"/>
                  </a:lnTo>
                  <a:lnTo>
                    <a:pt x="219" y="607"/>
                  </a:lnTo>
                  <a:lnTo>
                    <a:pt x="211" y="586"/>
                  </a:lnTo>
                  <a:lnTo>
                    <a:pt x="205" y="586"/>
                  </a:lnTo>
                  <a:lnTo>
                    <a:pt x="199" y="585"/>
                  </a:lnTo>
                  <a:lnTo>
                    <a:pt x="184" y="573"/>
                  </a:lnTo>
                  <a:lnTo>
                    <a:pt x="167" y="574"/>
                  </a:lnTo>
                  <a:lnTo>
                    <a:pt x="148" y="583"/>
                  </a:lnTo>
                  <a:lnTo>
                    <a:pt x="136" y="592"/>
                  </a:lnTo>
                  <a:lnTo>
                    <a:pt x="116" y="630"/>
                  </a:lnTo>
                  <a:lnTo>
                    <a:pt x="81" y="654"/>
                  </a:lnTo>
                  <a:lnTo>
                    <a:pt x="79" y="664"/>
                  </a:lnTo>
                  <a:lnTo>
                    <a:pt x="76" y="680"/>
                  </a:lnTo>
                  <a:lnTo>
                    <a:pt x="73" y="705"/>
                  </a:lnTo>
                  <a:lnTo>
                    <a:pt x="82" y="732"/>
                  </a:lnTo>
                  <a:lnTo>
                    <a:pt x="92" y="747"/>
                  </a:lnTo>
                  <a:lnTo>
                    <a:pt x="107" y="757"/>
                  </a:lnTo>
                  <a:lnTo>
                    <a:pt x="117" y="769"/>
                  </a:lnTo>
                  <a:lnTo>
                    <a:pt x="111" y="777"/>
                  </a:lnTo>
                  <a:lnTo>
                    <a:pt x="98" y="807"/>
                  </a:lnTo>
                  <a:lnTo>
                    <a:pt x="79" y="829"/>
                  </a:lnTo>
                  <a:lnTo>
                    <a:pt x="33" y="869"/>
                  </a:lnTo>
                  <a:lnTo>
                    <a:pt x="15" y="931"/>
                  </a:lnTo>
                  <a:lnTo>
                    <a:pt x="17" y="959"/>
                  </a:lnTo>
                  <a:lnTo>
                    <a:pt x="27" y="985"/>
                  </a:lnTo>
                  <a:lnTo>
                    <a:pt x="5" y="995"/>
                  </a:lnTo>
                  <a:lnTo>
                    <a:pt x="6" y="1004"/>
                  </a:lnTo>
                  <a:lnTo>
                    <a:pt x="3" y="1010"/>
                  </a:lnTo>
                  <a:lnTo>
                    <a:pt x="0" y="1012"/>
                  </a:lnTo>
                  <a:close/>
                </a:path>
              </a:pathLst>
            </a:custGeom>
            <a:solidFill>
              <a:srgbClr val="009900"/>
            </a:solidFill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O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300" name="Freeform 37"/>
            <p:cNvSpPr>
              <a:spLocks/>
            </p:cNvSpPr>
            <p:nvPr/>
          </p:nvSpPr>
          <p:spPr bwMode="auto">
            <a:xfrm>
              <a:off x="1054" y="2175"/>
              <a:ext cx="494" cy="424"/>
            </a:xfrm>
            <a:custGeom>
              <a:avLst/>
              <a:gdLst>
                <a:gd name="T0" fmla="*/ 9 w 1732"/>
                <a:gd name="T1" fmla="*/ 4 h 1544"/>
                <a:gd name="T2" fmla="*/ 10 w 1732"/>
                <a:gd name="T3" fmla="*/ 5 h 1544"/>
                <a:gd name="T4" fmla="*/ 10 w 1732"/>
                <a:gd name="T5" fmla="*/ 5 h 1544"/>
                <a:gd name="T6" fmla="*/ 9 w 1732"/>
                <a:gd name="T7" fmla="*/ 6 h 1544"/>
                <a:gd name="T8" fmla="*/ 8 w 1732"/>
                <a:gd name="T9" fmla="*/ 6 h 1544"/>
                <a:gd name="T10" fmla="*/ 8 w 1732"/>
                <a:gd name="T11" fmla="*/ 6 h 1544"/>
                <a:gd name="T12" fmla="*/ 7 w 1732"/>
                <a:gd name="T13" fmla="*/ 7 h 1544"/>
                <a:gd name="T14" fmla="*/ 7 w 1732"/>
                <a:gd name="T15" fmla="*/ 8 h 1544"/>
                <a:gd name="T16" fmla="*/ 7 w 1732"/>
                <a:gd name="T17" fmla="*/ 9 h 1544"/>
                <a:gd name="T18" fmla="*/ 6 w 1732"/>
                <a:gd name="T19" fmla="*/ 9 h 1544"/>
                <a:gd name="T20" fmla="*/ 6 w 1732"/>
                <a:gd name="T21" fmla="*/ 8 h 1544"/>
                <a:gd name="T22" fmla="*/ 5 w 1732"/>
                <a:gd name="T23" fmla="*/ 8 h 1544"/>
                <a:gd name="T24" fmla="*/ 5 w 1732"/>
                <a:gd name="T25" fmla="*/ 7 h 1544"/>
                <a:gd name="T26" fmla="*/ 5 w 1732"/>
                <a:gd name="T27" fmla="*/ 7 h 1544"/>
                <a:gd name="T28" fmla="*/ 5 w 1732"/>
                <a:gd name="T29" fmla="*/ 6 h 1544"/>
                <a:gd name="T30" fmla="*/ 4 w 1732"/>
                <a:gd name="T31" fmla="*/ 6 h 1544"/>
                <a:gd name="T32" fmla="*/ 4 w 1732"/>
                <a:gd name="T33" fmla="*/ 5 h 1544"/>
                <a:gd name="T34" fmla="*/ 3 w 1732"/>
                <a:gd name="T35" fmla="*/ 6 h 1544"/>
                <a:gd name="T36" fmla="*/ 3 w 1732"/>
                <a:gd name="T37" fmla="*/ 6 h 1544"/>
                <a:gd name="T38" fmla="*/ 2 w 1732"/>
                <a:gd name="T39" fmla="*/ 6 h 1544"/>
                <a:gd name="T40" fmla="*/ 2 w 1732"/>
                <a:gd name="T41" fmla="*/ 5 h 1544"/>
                <a:gd name="T42" fmla="*/ 1 w 1732"/>
                <a:gd name="T43" fmla="*/ 5 h 1544"/>
                <a:gd name="T44" fmla="*/ 1 w 1732"/>
                <a:gd name="T45" fmla="*/ 5 h 1544"/>
                <a:gd name="T46" fmla="*/ 0 w 1732"/>
                <a:gd name="T47" fmla="*/ 4 h 1544"/>
                <a:gd name="T48" fmla="*/ 0 w 1732"/>
                <a:gd name="T49" fmla="*/ 4 h 1544"/>
                <a:gd name="T50" fmla="*/ 0 w 1732"/>
                <a:gd name="T51" fmla="*/ 3 h 1544"/>
                <a:gd name="T52" fmla="*/ 1 w 1732"/>
                <a:gd name="T53" fmla="*/ 3 h 1544"/>
                <a:gd name="T54" fmla="*/ 1 w 1732"/>
                <a:gd name="T55" fmla="*/ 3 h 1544"/>
                <a:gd name="T56" fmla="*/ 1 w 1732"/>
                <a:gd name="T57" fmla="*/ 4 h 1544"/>
                <a:gd name="T58" fmla="*/ 2 w 1732"/>
                <a:gd name="T59" fmla="*/ 4 h 1544"/>
                <a:gd name="T60" fmla="*/ 3 w 1732"/>
                <a:gd name="T61" fmla="*/ 4 h 1544"/>
                <a:gd name="T62" fmla="*/ 4 w 1732"/>
                <a:gd name="T63" fmla="*/ 5 h 1544"/>
                <a:gd name="T64" fmla="*/ 4 w 1732"/>
                <a:gd name="T65" fmla="*/ 5 h 1544"/>
                <a:gd name="T66" fmla="*/ 5 w 1732"/>
                <a:gd name="T67" fmla="*/ 4 h 1544"/>
                <a:gd name="T68" fmla="*/ 5 w 1732"/>
                <a:gd name="T69" fmla="*/ 4 h 1544"/>
                <a:gd name="T70" fmla="*/ 5 w 1732"/>
                <a:gd name="T71" fmla="*/ 4 h 1544"/>
                <a:gd name="T72" fmla="*/ 6 w 1732"/>
                <a:gd name="T73" fmla="*/ 5 h 1544"/>
                <a:gd name="T74" fmla="*/ 7 w 1732"/>
                <a:gd name="T75" fmla="*/ 4 h 1544"/>
                <a:gd name="T76" fmla="*/ 7 w 1732"/>
                <a:gd name="T77" fmla="*/ 4 h 1544"/>
                <a:gd name="T78" fmla="*/ 7 w 1732"/>
                <a:gd name="T79" fmla="*/ 4 h 1544"/>
                <a:gd name="T80" fmla="*/ 8 w 1732"/>
                <a:gd name="T81" fmla="*/ 3 h 1544"/>
                <a:gd name="T82" fmla="*/ 8 w 1732"/>
                <a:gd name="T83" fmla="*/ 2 h 1544"/>
                <a:gd name="T84" fmla="*/ 9 w 1732"/>
                <a:gd name="T85" fmla="*/ 2 h 1544"/>
                <a:gd name="T86" fmla="*/ 9 w 1732"/>
                <a:gd name="T87" fmla="*/ 2 h 1544"/>
                <a:gd name="T88" fmla="*/ 9 w 1732"/>
                <a:gd name="T89" fmla="*/ 1 h 1544"/>
                <a:gd name="T90" fmla="*/ 9 w 1732"/>
                <a:gd name="T91" fmla="*/ 1 h 1544"/>
                <a:gd name="T92" fmla="*/ 10 w 1732"/>
                <a:gd name="T93" fmla="*/ 1 h 1544"/>
                <a:gd name="T94" fmla="*/ 11 w 1732"/>
                <a:gd name="T95" fmla="*/ 0 h 1544"/>
                <a:gd name="T96" fmla="*/ 11 w 1732"/>
                <a:gd name="T97" fmla="*/ 0 h 1544"/>
                <a:gd name="T98" fmla="*/ 11 w 1732"/>
                <a:gd name="T99" fmla="*/ 1 h 1544"/>
                <a:gd name="T100" fmla="*/ 11 w 1732"/>
                <a:gd name="T101" fmla="*/ 1 h 1544"/>
                <a:gd name="T102" fmla="*/ 11 w 1732"/>
                <a:gd name="T103" fmla="*/ 2 h 1544"/>
                <a:gd name="T104" fmla="*/ 10 w 1732"/>
                <a:gd name="T105" fmla="*/ 2 h 1544"/>
                <a:gd name="T106" fmla="*/ 10 w 1732"/>
                <a:gd name="T107" fmla="*/ 3 h 1544"/>
                <a:gd name="T108" fmla="*/ 10 w 1732"/>
                <a:gd name="T109" fmla="*/ 3 h 154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732"/>
                <a:gd name="T166" fmla="*/ 0 h 1544"/>
                <a:gd name="T167" fmla="*/ 1732 w 1732"/>
                <a:gd name="T168" fmla="*/ 1544 h 154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732" h="1544">
                  <a:moveTo>
                    <a:pt x="1439" y="577"/>
                  </a:moveTo>
                  <a:lnTo>
                    <a:pt x="1446" y="583"/>
                  </a:lnTo>
                  <a:lnTo>
                    <a:pt x="1452" y="583"/>
                  </a:lnTo>
                  <a:lnTo>
                    <a:pt x="1462" y="636"/>
                  </a:lnTo>
                  <a:lnTo>
                    <a:pt x="1462" y="689"/>
                  </a:lnTo>
                  <a:lnTo>
                    <a:pt x="1455" y="718"/>
                  </a:lnTo>
                  <a:lnTo>
                    <a:pt x="1437" y="743"/>
                  </a:lnTo>
                  <a:lnTo>
                    <a:pt x="1433" y="774"/>
                  </a:lnTo>
                  <a:lnTo>
                    <a:pt x="1458" y="795"/>
                  </a:lnTo>
                  <a:lnTo>
                    <a:pt x="1478" y="792"/>
                  </a:lnTo>
                  <a:lnTo>
                    <a:pt x="1494" y="796"/>
                  </a:lnTo>
                  <a:lnTo>
                    <a:pt x="1497" y="820"/>
                  </a:lnTo>
                  <a:lnTo>
                    <a:pt x="1496" y="844"/>
                  </a:lnTo>
                  <a:lnTo>
                    <a:pt x="1516" y="851"/>
                  </a:lnTo>
                  <a:lnTo>
                    <a:pt x="1526" y="870"/>
                  </a:lnTo>
                  <a:lnTo>
                    <a:pt x="1522" y="920"/>
                  </a:lnTo>
                  <a:lnTo>
                    <a:pt x="1502" y="969"/>
                  </a:lnTo>
                  <a:lnTo>
                    <a:pt x="1493" y="972"/>
                  </a:lnTo>
                  <a:lnTo>
                    <a:pt x="1483" y="969"/>
                  </a:lnTo>
                  <a:lnTo>
                    <a:pt x="1484" y="963"/>
                  </a:lnTo>
                  <a:lnTo>
                    <a:pt x="1483" y="957"/>
                  </a:lnTo>
                  <a:lnTo>
                    <a:pt x="1440" y="957"/>
                  </a:lnTo>
                  <a:lnTo>
                    <a:pt x="1417" y="997"/>
                  </a:lnTo>
                  <a:lnTo>
                    <a:pt x="1375" y="1013"/>
                  </a:lnTo>
                  <a:lnTo>
                    <a:pt x="1351" y="1050"/>
                  </a:lnTo>
                  <a:lnTo>
                    <a:pt x="1342" y="1051"/>
                  </a:lnTo>
                  <a:lnTo>
                    <a:pt x="1338" y="1057"/>
                  </a:lnTo>
                  <a:lnTo>
                    <a:pt x="1338" y="1067"/>
                  </a:lnTo>
                  <a:lnTo>
                    <a:pt x="1332" y="1076"/>
                  </a:lnTo>
                  <a:lnTo>
                    <a:pt x="1313" y="1091"/>
                  </a:lnTo>
                  <a:lnTo>
                    <a:pt x="1297" y="1108"/>
                  </a:lnTo>
                  <a:lnTo>
                    <a:pt x="1283" y="1120"/>
                  </a:lnTo>
                  <a:lnTo>
                    <a:pt x="1264" y="1128"/>
                  </a:lnTo>
                  <a:lnTo>
                    <a:pt x="1246" y="1129"/>
                  </a:lnTo>
                  <a:lnTo>
                    <a:pt x="1234" y="1117"/>
                  </a:lnTo>
                  <a:lnTo>
                    <a:pt x="1227" y="1097"/>
                  </a:lnTo>
                  <a:lnTo>
                    <a:pt x="1218" y="1076"/>
                  </a:lnTo>
                  <a:lnTo>
                    <a:pt x="1213" y="1076"/>
                  </a:lnTo>
                  <a:lnTo>
                    <a:pt x="1207" y="1076"/>
                  </a:lnTo>
                  <a:lnTo>
                    <a:pt x="1191" y="1063"/>
                  </a:lnTo>
                  <a:lnTo>
                    <a:pt x="1175" y="1064"/>
                  </a:lnTo>
                  <a:lnTo>
                    <a:pt x="1154" y="1073"/>
                  </a:lnTo>
                  <a:lnTo>
                    <a:pt x="1144" y="1083"/>
                  </a:lnTo>
                  <a:lnTo>
                    <a:pt x="1124" y="1120"/>
                  </a:lnTo>
                  <a:lnTo>
                    <a:pt x="1087" y="1144"/>
                  </a:lnTo>
                  <a:lnTo>
                    <a:pt x="1086" y="1156"/>
                  </a:lnTo>
                  <a:lnTo>
                    <a:pt x="1083" y="1170"/>
                  </a:lnTo>
                  <a:lnTo>
                    <a:pt x="1080" y="1195"/>
                  </a:lnTo>
                  <a:lnTo>
                    <a:pt x="1090" y="1222"/>
                  </a:lnTo>
                  <a:lnTo>
                    <a:pt x="1099" y="1237"/>
                  </a:lnTo>
                  <a:lnTo>
                    <a:pt x="1113" y="1247"/>
                  </a:lnTo>
                  <a:lnTo>
                    <a:pt x="1124" y="1259"/>
                  </a:lnTo>
                  <a:lnTo>
                    <a:pt x="1118" y="1269"/>
                  </a:lnTo>
                  <a:lnTo>
                    <a:pt x="1106" y="1298"/>
                  </a:lnTo>
                  <a:lnTo>
                    <a:pt x="1086" y="1319"/>
                  </a:lnTo>
                  <a:lnTo>
                    <a:pt x="1039" y="1359"/>
                  </a:lnTo>
                  <a:lnTo>
                    <a:pt x="1023" y="1420"/>
                  </a:lnTo>
                  <a:lnTo>
                    <a:pt x="1024" y="1448"/>
                  </a:lnTo>
                  <a:lnTo>
                    <a:pt x="1035" y="1475"/>
                  </a:lnTo>
                  <a:lnTo>
                    <a:pt x="1024" y="1476"/>
                  </a:lnTo>
                  <a:lnTo>
                    <a:pt x="1013" y="1494"/>
                  </a:lnTo>
                  <a:lnTo>
                    <a:pt x="1011" y="1500"/>
                  </a:lnTo>
                  <a:lnTo>
                    <a:pt x="1007" y="1503"/>
                  </a:lnTo>
                  <a:lnTo>
                    <a:pt x="1011" y="1507"/>
                  </a:lnTo>
                  <a:lnTo>
                    <a:pt x="1016" y="1510"/>
                  </a:lnTo>
                  <a:lnTo>
                    <a:pt x="1013" y="1512"/>
                  </a:lnTo>
                  <a:lnTo>
                    <a:pt x="1010" y="1515"/>
                  </a:lnTo>
                  <a:lnTo>
                    <a:pt x="992" y="1535"/>
                  </a:lnTo>
                  <a:lnTo>
                    <a:pt x="966" y="1544"/>
                  </a:lnTo>
                  <a:lnTo>
                    <a:pt x="947" y="1544"/>
                  </a:lnTo>
                  <a:lnTo>
                    <a:pt x="931" y="1532"/>
                  </a:lnTo>
                  <a:lnTo>
                    <a:pt x="924" y="1512"/>
                  </a:lnTo>
                  <a:lnTo>
                    <a:pt x="922" y="1488"/>
                  </a:lnTo>
                  <a:lnTo>
                    <a:pt x="919" y="1484"/>
                  </a:lnTo>
                  <a:lnTo>
                    <a:pt x="913" y="1481"/>
                  </a:lnTo>
                  <a:lnTo>
                    <a:pt x="892" y="1481"/>
                  </a:lnTo>
                  <a:lnTo>
                    <a:pt x="870" y="1479"/>
                  </a:lnTo>
                  <a:lnTo>
                    <a:pt x="852" y="1468"/>
                  </a:lnTo>
                  <a:lnTo>
                    <a:pt x="851" y="1444"/>
                  </a:lnTo>
                  <a:lnTo>
                    <a:pt x="835" y="1437"/>
                  </a:lnTo>
                  <a:lnTo>
                    <a:pt x="817" y="1434"/>
                  </a:lnTo>
                  <a:lnTo>
                    <a:pt x="813" y="1415"/>
                  </a:lnTo>
                  <a:lnTo>
                    <a:pt x="810" y="1394"/>
                  </a:lnTo>
                  <a:lnTo>
                    <a:pt x="794" y="1379"/>
                  </a:lnTo>
                  <a:lnTo>
                    <a:pt x="768" y="1373"/>
                  </a:lnTo>
                  <a:lnTo>
                    <a:pt x="741" y="1384"/>
                  </a:lnTo>
                  <a:lnTo>
                    <a:pt x="715" y="1370"/>
                  </a:lnTo>
                  <a:lnTo>
                    <a:pt x="721" y="1344"/>
                  </a:lnTo>
                  <a:lnTo>
                    <a:pt x="730" y="1317"/>
                  </a:lnTo>
                  <a:lnTo>
                    <a:pt x="735" y="1316"/>
                  </a:lnTo>
                  <a:lnTo>
                    <a:pt x="741" y="1315"/>
                  </a:lnTo>
                  <a:lnTo>
                    <a:pt x="746" y="1276"/>
                  </a:lnTo>
                  <a:lnTo>
                    <a:pt x="741" y="1241"/>
                  </a:lnTo>
                  <a:lnTo>
                    <a:pt x="733" y="1229"/>
                  </a:lnTo>
                  <a:lnTo>
                    <a:pt x="724" y="1217"/>
                  </a:lnTo>
                  <a:lnTo>
                    <a:pt x="715" y="1198"/>
                  </a:lnTo>
                  <a:lnTo>
                    <a:pt x="709" y="1178"/>
                  </a:lnTo>
                  <a:lnTo>
                    <a:pt x="695" y="1163"/>
                  </a:lnTo>
                  <a:lnTo>
                    <a:pt x="680" y="1147"/>
                  </a:lnTo>
                  <a:lnTo>
                    <a:pt x="668" y="1132"/>
                  </a:lnTo>
                  <a:lnTo>
                    <a:pt x="660" y="1114"/>
                  </a:lnTo>
                  <a:lnTo>
                    <a:pt x="667" y="1095"/>
                  </a:lnTo>
                  <a:lnTo>
                    <a:pt x="683" y="1082"/>
                  </a:lnTo>
                  <a:lnTo>
                    <a:pt x="686" y="1076"/>
                  </a:lnTo>
                  <a:lnTo>
                    <a:pt x="686" y="1073"/>
                  </a:lnTo>
                  <a:lnTo>
                    <a:pt x="679" y="1066"/>
                  </a:lnTo>
                  <a:lnTo>
                    <a:pt x="674" y="1057"/>
                  </a:lnTo>
                  <a:lnTo>
                    <a:pt x="671" y="1042"/>
                  </a:lnTo>
                  <a:lnTo>
                    <a:pt x="665" y="1029"/>
                  </a:lnTo>
                  <a:lnTo>
                    <a:pt x="660" y="1022"/>
                  </a:lnTo>
                  <a:lnTo>
                    <a:pt x="655" y="1014"/>
                  </a:lnTo>
                  <a:lnTo>
                    <a:pt x="646" y="1011"/>
                  </a:lnTo>
                  <a:lnTo>
                    <a:pt x="636" y="1011"/>
                  </a:lnTo>
                  <a:lnTo>
                    <a:pt x="601" y="1023"/>
                  </a:lnTo>
                  <a:lnTo>
                    <a:pt x="566" y="1014"/>
                  </a:lnTo>
                  <a:lnTo>
                    <a:pt x="563" y="1014"/>
                  </a:lnTo>
                  <a:lnTo>
                    <a:pt x="560" y="1014"/>
                  </a:lnTo>
                  <a:lnTo>
                    <a:pt x="560" y="982"/>
                  </a:lnTo>
                  <a:lnTo>
                    <a:pt x="554" y="951"/>
                  </a:lnTo>
                  <a:lnTo>
                    <a:pt x="525" y="961"/>
                  </a:lnTo>
                  <a:lnTo>
                    <a:pt x="508" y="988"/>
                  </a:lnTo>
                  <a:lnTo>
                    <a:pt x="490" y="995"/>
                  </a:lnTo>
                  <a:lnTo>
                    <a:pt x="476" y="1005"/>
                  </a:lnTo>
                  <a:lnTo>
                    <a:pt x="467" y="1011"/>
                  </a:lnTo>
                  <a:lnTo>
                    <a:pt x="463" y="1019"/>
                  </a:lnTo>
                  <a:lnTo>
                    <a:pt x="454" y="1038"/>
                  </a:lnTo>
                  <a:lnTo>
                    <a:pt x="441" y="1054"/>
                  </a:lnTo>
                  <a:lnTo>
                    <a:pt x="428" y="1061"/>
                  </a:lnTo>
                  <a:lnTo>
                    <a:pt x="416" y="1069"/>
                  </a:lnTo>
                  <a:lnTo>
                    <a:pt x="411" y="1073"/>
                  </a:lnTo>
                  <a:lnTo>
                    <a:pt x="407" y="1076"/>
                  </a:lnTo>
                  <a:lnTo>
                    <a:pt x="400" y="1082"/>
                  </a:lnTo>
                  <a:lnTo>
                    <a:pt x="393" y="1083"/>
                  </a:lnTo>
                  <a:lnTo>
                    <a:pt x="381" y="1076"/>
                  </a:lnTo>
                  <a:lnTo>
                    <a:pt x="375" y="1061"/>
                  </a:lnTo>
                  <a:lnTo>
                    <a:pt x="372" y="1058"/>
                  </a:lnTo>
                  <a:lnTo>
                    <a:pt x="369" y="1054"/>
                  </a:lnTo>
                  <a:lnTo>
                    <a:pt x="369" y="1051"/>
                  </a:lnTo>
                  <a:lnTo>
                    <a:pt x="368" y="1048"/>
                  </a:lnTo>
                  <a:lnTo>
                    <a:pt x="353" y="1029"/>
                  </a:lnTo>
                  <a:lnTo>
                    <a:pt x="337" y="1013"/>
                  </a:lnTo>
                  <a:lnTo>
                    <a:pt x="320" y="1005"/>
                  </a:lnTo>
                  <a:lnTo>
                    <a:pt x="299" y="1002"/>
                  </a:lnTo>
                  <a:lnTo>
                    <a:pt x="282" y="980"/>
                  </a:lnTo>
                  <a:lnTo>
                    <a:pt x="271" y="945"/>
                  </a:lnTo>
                  <a:lnTo>
                    <a:pt x="268" y="941"/>
                  </a:lnTo>
                  <a:lnTo>
                    <a:pt x="264" y="939"/>
                  </a:lnTo>
                  <a:lnTo>
                    <a:pt x="254" y="944"/>
                  </a:lnTo>
                  <a:lnTo>
                    <a:pt x="244" y="944"/>
                  </a:lnTo>
                  <a:lnTo>
                    <a:pt x="229" y="929"/>
                  </a:lnTo>
                  <a:lnTo>
                    <a:pt x="232" y="908"/>
                  </a:lnTo>
                  <a:lnTo>
                    <a:pt x="242" y="880"/>
                  </a:lnTo>
                  <a:lnTo>
                    <a:pt x="245" y="852"/>
                  </a:lnTo>
                  <a:lnTo>
                    <a:pt x="236" y="842"/>
                  </a:lnTo>
                  <a:lnTo>
                    <a:pt x="228" y="830"/>
                  </a:lnTo>
                  <a:lnTo>
                    <a:pt x="232" y="810"/>
                  </a:lnTo>
                  <a:lnTo>
                    <a:pt x="229" y="789"/>
                  </a:lnTo>
                  <a:lnTo>
                    <a:pt x="214" y="782"/>
                  </a:lnTo>
                  <a:lnTo>
                    <a:pt x="197" y="783"/>
                  </a:lnTo>
                  <a:lnTo>
                    <a:pt x="156" y="802"/>
                  </a:lnTo>
                  <a:lnTo>
                    <a:pt x="111" y="817"/>
                  </a:lnTo>
                  <a:lnTo>
                    <a:pt x="85" y="818"/>
                  </a:lnTo>
                  <a:lnTo>
                    <a:pt x="58" y="820"/>
                  </a:lnTo>
                  <a:lnTo>
                    <a:pt x="38" y="823"/>
                  </a:lnTo>
                  <a:lnTo>
                    <a:pt x="15" y="818"/>
                  </a:lnTo>
                  <a:lnTo>
                    <a:pt x="0" y="804"/>
                  </a:lnTo>
                  <a:lnTo>
                    <a:pt x="17" y="785"/>
                  </a:lnTo>
                  <a:lnTo>
                    <a:pt x="36" y="768"/>
                  </a:lnTo>
                  <a:lnTo>
                    <a:pt x="48" y="729"/>
                  </a:lnTo>
                  <a:lnTo>
                    <a:pt x="45" y="683"/>
                  </a:lnTo>
                  <a:lnTo>
                    <a:pt x="63" y="668"/>
                  </a:lnTo>
                  <a:lnTo>
                    <a:pt x="69" y="648"/>
                  </a:lnTo>
                  <a:lnTo>
                    <a:pt x="67" y="630"/>
                  </a:lnTo>
                  <a:lnTo>
                    <a:pt x="51" y="611"/>
                  </a:lnTo>
                  <a:lnTo>
                    <a:pt x="45" y="609"/>
                  </a:lnTo>
                  <a:lnTo>
                    <a:pt x="41" y="609"/>
                  </a:lnTo>
                  <a:lnTo>
                    <a:pt x="34" y="601"/>
                  </a:lnTo>
                  <a:lnTo>
                    <a:pt x="34" y="590"/>
                  </a:lnTo>
                  <a:lnTo>
                    <a:pt x="45" y="581"/>
                  </a:lnTo>
                  <a:lnTo>
                    <a:pt x="57" y="574"/>
                  </a:lnTo>
                  <a:lnTo>
                    <a:pt x="64" y="562"/>
                  </a:lnTo>
                  <a:lnTo>
                    <a:pt x="67" y="543"/>
                  </a:lnTo>
                  <a:lnTo>
                    <a:pt x="90" y="518"/>
                  </a:lnTo>
                  <a:lnTo>
                    <a:pt x="115" y="496"/>
                  </a:lnTo>
                  <a:lnTo>
                    <a:pt x="105" y="514"/>
                  </a:lnTo>
                  <a:lnTo>
                    <a:pt x="101" y="533"/>
                  </a:lnTo>
                  <a:lnTo>
                    <a:pt x="106" y="539"/>
                  </a:lnTo>
                  <a:lnTo>
                    <a:pt x="109" y="546"/>
                  </a:lnTo>
                  <a:lnTo>
                    <a:pt x="124" y="551"/>
                  </a:lnTo>
                  <a:lnTo>
                    <a:pt x="136" y="556"/>
                  </a:lnTo>
                  <a:lnTo>
                    <a:pt x="137" y="559"/>
                  </a:lnTo>
                  <a:lnTo>
                    <a:pt x="137" y="562"/>
                  </a:lnTo>
                  <a:lnTo>
                    <a:pt x="140" y="567"/>
                  </a:lnTo>
                  <a:lnTo>
                    <a:pt x="143" y="570"/>
                  </a:lnTo>
                  <a:lnTo>
                    <a:pt x="144" y="581"/>
                  </a:lnTo>
                  <a:lnTo>
                    <a:pt x="147" y="592"/>
                  </a:lnTo>
                  <a:lnTo>
                    <a:pt x="153" y="601"/>
                  </a:lnTo>
                  <a:lnTo>
                    <a:pt x="163" y="607"/>
                  </a:lnTo>
                  <a:lnTo>
                    <a:pt x="166" y="629"/>
                  </a:lnTo>
                  <a:lnTo>
                    <a:pt x="179" y="645"/>
                  </a:lnTo>
                  <a:lnTo>
                    <a:pt x="185" y="646"/>
                  </a:lnTo>
                  <a:lnTo>
                    <a:pt x="190" y="642"/>
                  </a:lnTo>
                  <a:lnTo>
                    <a:pt x="209" y="623"/>
                  </a:lnTo>
                  <a:lnTo>
                    <a:pt x="232" y="624"/>
                  </a:lnTo>
                  <a:lnTo>
                    <a:pt x="245" y="639"/>
                  </a:lnTo>
                  <a:lnTo>
                    <a:pt x="254" y="657"/>
                  </a:lnTo>
                  <a:lnTo>
                    <a:pt x="258" y="674"/>
                  </a:lnTo>
                  <a:lnTo>
                    <a:pt x="264" y="692"/>
                  </a:lnTo>
                  <a:lnTo>
                    <a:pt x="271" y="702"/>
                  </a:lnTo>
                  <a:lnTo>
                    <a:pt x="282" y="712"/>
                  </a:lnTo>
                  <a:lnTo>
                    <a:pt x="282" y="721"/>
                  </a:lnTo>
                  <a:lnTo>
                    <a:pt x="289" y="729"/>
                  </a:lnTo>
                  <a:lnTo>
                    <a:pt x="305" y="729"/>
                  </a:lnTo>
                  <a:lnTo>
                    <a:pt x="321" y="727"/>
                  </a:lnTo>
                  <a:lnTo>
                    <a:pt x="346" y="742"/>
                  </a:lnTo>
                  <a:lnTo>
                    <a:pt x="368" y="763"/>
                  </a:lnTo>
                  <a:lnTo>
                    <a:pt x="382" y="791"/>
                  </a:lnTo>
                  <a:lnTo>
                    <a:pt x="410" y="805"/>
                  </a:lnTo>
                  <a:lnTo>
                    <a:pt x="419" y="827"/>
                  </a:lnTo>
                  <a:lnTo>
                    <a:pt x="438" y="835"/>
                  </a:lnTo>
                  <a:lnTo>
                    <a:pt x="479" y="836"/>
                  </a:lnTo>
                  <a:lnTo>
                    <a:pt x="514" y="855"/>
                  </a:lnTo>
                  <a:lnTo>
                    <a:pt x="540" y="844"/>
                  </a:lnTo>
                  <a:lnTo>
                    <a:pt x="563" y="826"/>
                  </a:lnTo>
                  <a:lnTo>
                    <a:pt x="575" y="821"/>
                  </a:lnTo>
                  <a:lnTo>
                    <a:pt x="590" y="823"/>
                  </a:lnTo>
                  <a:lnTo>
                    <a:pt x="592" y="824"/>
                  </a:lnTo>
                  <a:lnTo>
                    <a:pt x="592" y="829"/>
                  </a:lnTo>
                  <a:lnTo>
                    <a:pt x="610" y="830"/>
                  </a:lnTo>
                  <a:lnTo>
                    <a:pt x="627" y="827"/>
                  </a:lnTo>
                  <a:lnTo>
                    <a:pt x="651" y="817"/>
                  </a:lnTo>
                  <a:lnTo>
                    <a:pt x="671" y="802"/>
                  </a:lnTo>
                  <a:lnTo>
                    <a:pt x="673" y="770"/>
                  </a:lnTo>
                  <a:lnTo>
                    <a:pt x="655" y="742"/>
                  </a:lnTo>
                  <a:lnTo>
                    <a:pt x="673" y="698"/>
                  </a:lnTo>
                  <a:lnTo>
                    <a:pt x="709" y="664"/>
                  </a:lnTo>
                  <a:lnTo>
                    <a:pt x="721" y="660"/>
                  </a:lnTo>
                  <a:lnTo>
                    <a:pt x="730" y="652"/>
                  </a:lnTo>
                  <a:lnTo>
                    <a:pt x="744" y="633"/>
                  </a:lnTo>
                  <a:lnTo>
                    <a:pt x="763" y="624"/>
                  </a:lnTo>
                  <a:lnTo>
                    <a:pt x="770" y="629"/>
                  </a:lnTo>
                  <a:lnTo>
                    <a:pt x="776" y="636"/>
                  </a:lnTo>
                  <a:lnTo>
                    <a:pt x="781" y="645"/>
                  </a:lnTo>
                  <a:lnTo>
                    <a:pt x="785" y="652"/>
                  </a:lnTo>
                  <a:lnTo>
                    <a:pt x="791" y="662"/>
                  </a:lnTo>
                  <a:lnTo>
                    <a:pt x="798" y="673"/>
                  </a:lnTo>
                  <a:lnTo>
                    <a:pt x="800" y="685"/>
                  </a:lnTo>
                  <a:lnTo>
                    <a:pt x="800" y="696"/>
                  </a:lnTo>
                  <a:lnTo>
                    <a:pt x="797" y="701"/>
                  </a:lnTo>
                  <a:lnTo>
                    <a:pt x="794" y="707"/>
                  </a:lnTo>
                  <a:lnTo>
                    <a:pt x="803" y="740"/>
                  </a:lnTo>
                  <a:lnTo>
                    <a:pt x="807" y="776"/>
                  </a:lnTo>
                  <a:lnTo>
                    <a:pt x="814" y="786"/>
                  </a:lnTo>
                  <a:lnTo>
                    <a:pt x="820" y="795"/>
                  </a:lnTo>
                  <a:lnTo>
                    <a:pt x="829" y="798"/>
                  </a:lnTo>
                  <a:lnTo>
                    <a:pt x="836" y="801"/>
                  </a:lnTo>
                  <a:lnTo>
                    <a:pt x="849" y="810"/>
                  </a:lnTo>
                  <a:lnTo>
                    <a:pt x="864" y="818"/>
                  </a:lnTo>
                  <a:lnTo>
                    <a:pt x="889" y="813"/>
                  </a:lnTo>
                  <a:lnTo>
                    <a:pt x="915" y="805"/>
                  </a:lnTo>
                  <a:lnTo>
                    <a:pt x="921" y="789"/>
                  </a:lnTo>
                  <a:lnTo>
                    <a:pt x="918" y="774"/>
                  </a:lnTo>
                  <a:lnTo>
                    <a:pt x="905" y="739"/>
                  </a:lnTo>
                  <a:lnTo>
                    <a:pt x="919" y="710"/>
                  </a:lnTo>
                  <a:lnTo>
                    <a:pt x="957" y="715"/>
                  </a:lnTo>
                  <a:lnTo>
                    <a:pt x="995" y="715"/>
                  </a:lnTo>
                  <a:lnTo>
                    <a:pt x="1011" y="710"/>
                  </a:lnTo>
                  <a:lnTo>
                    <a:pt x="1029" y="702"/>
                  </a:lnTo>
                  <a:lnTo>
                    <a:pt x="1036" y="701"/>
                  </a:lnTo>
                  <a:lnTo>
                    <a:pt x="1043" y="695"/>
                  </a:lnTo>
                  <a:lnTo>
                    <a:pt x="1056" y="683"/>
                  </a:lnTo>
                  <a:lnTo>
                    <a:pt x="1068" y="671"/>
                  </a:lnTo>
                  <a:lnTo>
                    <a:pt x="1078" y="667"/>
                  </a:lnTo>
                  <a:lnTo>
                    <a:pt x="1087" y="662"/>
                  </a:lnTo>
                  <a:lnTo>
                    <a:pt x="1097" y="652"/>
                  </a:lnTo>
                  <a:lnTo>
                    <a:pt x="1108" y="643"/>
                  </a:lnTo>
                  <a:lnTo>
                    <a:pt x="1109" y="634"/>
                  </a:lnTo>
                  <a:lnTo>
                    <a:pt x="1115" y="627"/>
                  </a:lnTo>
                  <a:lnTo>
                    <a:pt x="1122" y="623"/>
                  </a:lnTo>
                  <a:lnTo>
                    <a:pt x="1131" y="620"/>
                  </a:lnTo>
                  <a:lnTo>
                    <a:pt x="1147" y="601"/>
                  </a:lnTo>
                  <a:lnTo>
                    <a:pt x="1164" y="583"/>
                  </a:lnTo>
                  <a:lnTo>
                    <a:pt x="1188" y="565"/>
                  </a:lnTo>
                  <a:lnTo>
                    <a:pt x="1208" y="545"/>
                  </a:lnTo>
                  <a:lnTo>
                    <a:pt x="1216" y="511"/>
                  </a:lnTo>
                  <a:lnTo>
                    <a:pt x="1221" y="477"/>
                  </a:lnTo>
                  <a:lnTo>
                    <a:pt x="1223" y="470"/>
                  </a:lnTo>
                  <a:lnTo>
                    <a:pt x="1221" y="462"/>
                  </a:lnTo>
                  <a:lnTo>
                    <a:pt x="1220" y="453"/>
                  </a:lnTo>
                  <a:lnTo>
                    <a:pt x="1221" y="443"/>
                  </a:lnTo>
                  <a:lnTo>
                    <a:pt x="1217" y="393"/>
                  </a:lnTo>
                  <a:lnTo>
                    <a:pt x="1204" y="346"/>
                  </a:lnTo>
                  <a:lnTo>
                    <a:pt x="1207" y="343"/>
                  </a:lnTo>
                  <a:lnTo>
                    <a:pt x="1210" y="340"/>
                  </a:lnTo>
                  <a:lnTo>
                    <a:pt x="1210" y="336"/>
                  </a:lnTo>
                  <a:lnTo>
                    <a:pt x="1210" y="333"/>
                  </a:lnTo>
                  <a:lnTo>
                    <a:pt x="1224" y="330"/>
                  </a:lnTo>
                  <a:lnTo>
                    <a:pt x="1234" y="340"/>
                  </a:lnTo>
                  <a:lnTo>
                    <a:pt x="1246" y="365"/>
                  </a:lnTo>
                  <a:lnTo>
                    <a:pt x="1264" y="384"/>
                  </a:lnTo>
                  <a:lnTo>
                    <a:pt x="1278" y="393"/>
                  </a:lnTo>
                  <a:lnTo>
                    <a:pt x="1296" y="393"/>
                  </a:lnTo>
                  <a:lnTo>
                    <a:pt x="1303" y="389"/>
                  </a:lnTo>
                  <a:lnTo>
                    <a:pt x="1307" y="384"/>
                  </a:lnTo>
                  <a:lnTo>
                    <a:pt x="1316" y="375"/>
                  </a:lnTo>
                  <a:lnTo>
                    <a:pt x="1326" y="368"/>
                  </a:lnTo>
                  <a:lnTo>
                    <a:pt x="1340" y="361"/>
                  </a:lnTo>
                  <a:lnTo>
                    <a:pt x="1354" y="355"/>
                  </a:lnTo>
                  <a:lnTo>
                    <a:pt x="1361" y="343"/>
                  </a:lnTo>
                  <a:lnTo>
                    <a:pt x="1367" y="328"/>
                  </a:lnTo>
                  <a:lnTo>
                    <a:pt x="1369" y="314"/>
                  </a:lnTo>
                  <a:lnTo>
                    <a:pt x="1369" y="296"/>
                  </a:lnTo>
                  <a:lnTo>
                    <a:pt x="1380" y="277"/>
                  </a:lnTo>
                  <a:lnTo>
                    <a:pt x="1386" y="256"/>
                  </a:lnTo>
                  <a:lnTo>
                    <a:pt x="1380" y="216"/>
                  </a:lnTo>
                  <a:lnTo>
                    <a:pt x="1386" y="175"/>
                  </a:lnTo>
                  <a:lnTo>
                    <a:pt x="1388" y="155"/>
                  </a:lnTo>
                  <a:lnTo>
                    <a:pt x="1392" y="134"/>
                  </a:lnTo>
                  <a:lnTo>
                    <a:pt x="1415" y="116"/>
                  </a:lnTo>
                  <a:lnTo>
                    <a:pt x="1445" y="113"/>
                  </a:lnTo>
                  <a:lnTo>
                    <a:pt x="1443" y="113"/>
                  </a:lnTo>
                  <a:lnTo>
                    <a:pt x="1440" y="113"/>
                  </a:lnTo>
                  <a:lnTo>
                    <a:pt x="1458" y="113"/>
                  </a:lnTo>
                  <a:lnTo>
                    <a:pt x="1474" y="108"/>
                  </a:lnTo>
                  <a:lnTo>
                    <a:pt x="1478" y="106"/>
                  </a:lnTo>
                  <a:lnTo>
                    <a:pt x="1483" y="106"/>
                  </a:lnTo>
                  <a:lnTo>
                    <a:pt x="1491" y="100"/>
                  </a:lnTo>
                  <a:lnTo>
                    <a:pt x="1500" y="96"/>
                  </a:lnTo>
                  <a:lnTo>
                    <a:pt x="1507" y="88"/>
                  </a:lnTo>
                  <a:lnTo>
                    <a:pt x="1513" y="80"/>
                  </a:lnTo>
                  <a:lnTo>
                    <a:pt x="1521" y="57"/>
                  </a:lnTo>
                  <a:lnTo>
                    <a:pt x="1539" y="44"/>
                  </a:lnTo>
                  <a:lnTo>
                    <a:pt x="1563" y="40"/>
                  </a:lnTo>
                  <a:lnTo>
                    <a:pt x="1586" y="35"/>
                  </a:lnTo>
                  <a:lnTo>
                    <a:pt x="1598" y="27"/>
                  </a:lnTo>
                  <a:lnTo>
                    <a:pt x="1610" y="16"/>
                  </a:lnTo>
                  <a:lnTo>
                    <a:pt x="1617" y="13"/>
                  </a:lnTo>
                  <a:lnTo>
                    <a:pt x="1626" y="13"/>
                  </a:lnTo>
                  <a:lnTo>
                    <a:pt x="1630" y="10"/>
                  </a:lnTo>
                  <a:lnTo>
                    <a:pt x="1633" y="6"/>
                  </a:lnTo>
                  <a:lnTo>
                    <a:pt x="1658" y="6"/>
                  </a:lnTo>
                  <a:lnTo>
                    <a:pt x="1684" y="2"/>
                  </a:lnTo>
                  <a:lnTo>
                    <a:pt x="1709" y="0"/>
                  </a:lnTo>
                  <a:lnTo>
                    <a:pt x="1731" y="10"/>
                  </a:lnTo>
                  <a:lnTo>
                    <a:pt x="1732" y="22"/>
                  </a:lnTo>
                  <a:lnTo>
                    <a:pt x="1728" y="37"/>
                  </a:lnTo>
                  <a:lnTo>
                    <a:pt x="1718" y="55"/>
                  </a:lnTo>
                  <a:lnTo>
                    <a:pt x="1707" y="72"/>
                  </a:lnTo>
                  <a:lnTo>
                    <a:pt x="1703" y="103"/>
                  </a:lnTo>
                  <a:lnTo>
                    <a:pt x="1697" y="133"/>
                  </a:lnTo>
                  <a:lnTo>
                    <a:pt x="1696" y="137"/>
                  </a:lnTo>
                  <a:lnTo>
                    <a:pt x="1693" y="140"/>
                  </a:lnTo>
                  <a:lnTo>
                    <a:pt x="1684" y="163"/>
                  </a:lnTo>
                  <a:lnTo>
                    <a:pt x="1678" y="187"/>
                  </a:lnTo>
                  <a:lnTo>
                    <a:pt x="1662" y="203"/>
                  </a:lnTo>
                  <a:lnTo>
                    <a:pt x="1646" y="219"/>
                  </a:lnTo>
                  <a:lnTo>
                    <a:pt x="1643" y="249"/>
                  </a:lnTo>
                  <a:lnTo>
                    <a:pt x="1637" y="275"/>
                  </a:lnTo>
                  <a:lnTo>
                    <a:pt x="1634" y="284"/>
                  </a:lnTo>
                  <a:lnTo>
                    <a:pt x="1630" y="293"/>
                  </a:lnTo>
                  <a:lnTo>
                    <a:pt x="1628" y="309"/>
                  </a:lnTo>
                  <a:lnTo>
                    <a:pt x="1627" y="325"/>
                  </a:lnTo>
                  <a:lnTo>
                    <a:pt x="1627" y="334"/>
                  </a:lnTo>
                  <a:lnTo>
                    <a:pt x="1626" y="342"/>
                  </a:lnTo>
                  <a:lnTo>
                    <a:pt x="1618" y="352"/>
                  </a:lnTo>
                  <a:lnTo>
                    <a:pt x="1612" y="358"/>
                  </a:lnTo>
                  <a:lnTo>
                    <a:pt x="1605" y="364"/>
                  </a:lnTo>
                  <a:lnTo>
                    <a:pt x="1596" y="367"/>
                  </a:lnTo>
                  <a:lnTo>
                    <a:pt x="1577" y="383"/>
                  </a:lnTo>
                  <a:lnTo>
                    <a:pt x="1554" y="395"/>
                  </a:lnTo>
                  <a:lnTo>
                    <a:pt x="1547" y="398"/>
                  </a:lnTo>
                  <a:lnTo>
                    <a:pt x="1539" y="403"/>
                  </a:lnTo>
                  <a:lnTo>
                    <a:pt x="1529" y="418"/>
                  </a:lnTo>
                  <a:lnTo>
                    <a:pt x="1519" y="433"/>
                  </a:lnTo>
                  <a:lnTo>
                    <a:pt x="1507" y="446"/>
                  </a:lnTo>
                  <a:lnTo>
                    <a:pt x="1493" y="459"/>
                  </a:lnTo>
                  <a:lnTo>
                    <a:pt x="1490" y="459"/>
                  </a:lnTo>
                  <a:lnTo>
                    <a:pt x="1487" y="459"/>
                  </a:lnTo>
                  <a:lnTo>
                    <a:pt x="1467" y="481"/>
                  </a:lnTo>
                  <a:lnTo>
                    <a:pt x="1450" y="506"/>
                  </a:lnTo>
                  <a:lnTo>
                    <a:pt x="1448" y="521"/>
                  </a:lnTo>
                  <a:lnTo>
                    <a:pt x="1445" y="536"/>
                  </a:lnTo>
                  <a:lnTo>
                    <a:pt x="1449" y="552"/>
                  </a:lnTo>
                  <a:lnTo>
                    <a:pt x="1446" y="565"/>
                  </a:lnTo>
                  <a:lnTo>
                    <a:pt x="1445" y="573"/>
                  </a:lnTo>
                  <a:lnTo>
                    <a:pt x="1439" y="577"/>
                  </a:lnTo>
                  <a:close/>
                </a:path>
              </a:pathLst>
            </a:custGeom>
            <a:solidFill>
              <a:srgbClr val="00990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O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301" name="Freeform 38"/>
            <p:cNvSpPr>
              <a:spLocks/>
            </p:cNvSpPr>
            <p:nvPr/>
          </p:nvSpPr>
          <p:spPr bwMode="auto">
            <a:xfrm>
              <a:off x="1008" y="2555"/>
              <a:ext cx="696" cy="573"/>
            </a:xfrm>
            <a:custGeom>
              <a:avLst/>
              <a:gdLst>
                <a:gd name="T0" fmla="*/ 16 w 2441"/>
                <a:gd name="T1" fmla="*/ 7 h 2087"/>
                <a:gd name="T2" fmla="*/ 15 w 2441"/>
                <a:gd name="T3" fmla="*/ 7 h 2087"/>
                <a:gd name="T4" fmla="*/ 15 w 2441"/>
                <a:gd name="T5" fmla="*/ 7 h 2087"/>
                <a:gd name="T6" fmla="*/ 13 w 2441"/>
                <a:gd name="T7" fmla="*/ 7 h 2087"/>
                <a:gd name="T8" fmla="*/ 13 w 2441"/>
                <a:gd name="T9" fmla="*/ 7 h 2087"/>
                <a:gd name="T10" fmla="*/ 12 w 2441"/>
                <a:gd name="T11" fmla="*/ 7 h 2087"/>
                <a:gd name="T12" fmla="*/ 11 w 2441"/>
                <a:gd name="T13" fmla="*/ 8 h 2087"/>
                <a:gd name="T14" fmla="*/ 10 w 2441"/>
                <a:gd name="T15" fmla="*/ 8 h 2087"/>
                <a:gd name="T16" fmla="*/ 9 w 2441"/>
                <a:gd name="T17" fmla="*/ 8 h 2087"/>
                <a:gd name="T18" fmla="*/ 9 w 2441"/>
                <a:gd name="T19" fmla="*/ 8 h 2087"/>
                <a:gd name="T20" fmla="*/ 8 w 2441"/>
                <a:gd name="T21" fmla="*/ 9 h 2087"/>
                <a:gd name="T22" fmla="*/ 8 w 2441"/>
                <a:gd name="T23" fmla="*/ 9 h 2087"/>
                <a:gd name="T24" fmla="*/ 6 w 2441"/>
                <a:gd name="T25" fmla="*/ 9 h 2087"/>
                <a:gd name="T26" fmla="*/ 5 w 2441"/>
                <a:gd name="T27" fmla="*/ 9 h 2087"/>
                <a:gd name="T28" fmla="*/ 5 w 2441"/>
                <a:gd name="T29" fmla="*/ 9 h 2087"/>
                <a:gd name="T30" fmla="*/ 5 w 2441"/>
                <a:gd name="T31" fmla="*/ 11 h 2087"/>
                <a:gd name="T32" fmla="*/ 5 w 2441"/>
                <a:gd name="T33" fmla="*/ 12 h 2087"/>
                <a:gd name="T34" fmla="*/ 5 w 2441"/>
                <a:gd name="T35" fmla="*/ 12 h 2087"/>
                <a:gd name="T36" fmla="*/ 4 w 2441"/>
                <a:gd name="T37" fmla="*/ 12 h 2087"/>
                <a:gd name="T38" fmla="*/ 3 w 2441"/>
                <a:gd name="T39" fmla="*/ 12 h 2087"/>
                <a:gd name="T40" fmla="*/ 3 w 2441"/>
                <a:gd name="T41" fmla="*/ 12 h 2087"/>
                <a:gd name="T42" fmla="*/ 3 w 2441"/>
                <a:gd name="T43" fmla="*/ 11 h 2087"/>
                <a:gd name="T44" fmla="*/ 3 w 2441"/>
                <a:gd name="T45" fmla="*/ 11 h 2087"/>
                <a:gd name="T46" fmla="*/ 2 w 2441"/>
                <a:gd name="T47" fmla="*/ 11 h 2087"/>
                <a:gd name="T48" fmla="*/ 1 w 2441"/>
                <a:gd name="T49" fmla="*/ 10 h 2087"/>
                <a:gd name="T50" fmla="*/ 1 w 2441"/>
                <a:gd name="T51" fmla="*/ 9 h 2087"/>
                <a:gd name="T52" fmla="*/ 1 w 2441"/>
                <a:gd name="T53" fmla="*/ 9 h 2087"/>
                <a:gd name="T54" fmla="*/ 1 w 2441"/>
                <a:gd name="T55" fmla="*/ 7 h 2087"/>
                <a:gd name="T56" fmla="*/ 0 w 2441"/>
                <a:gd name="T57" fmla="*/ 7 h 2087"/>
                <a:gd name="T58" fmla="*/ 0 w 2441"/>
                <a:gd name="T59" fmla="*/ 7 h 2087"/>
                <a:gd name="T60" fmla="*/ 0 w 2441"/>
                <a:gd name="T61" fmla="*/ 7 h 2087"/>
                <a:gd name="T62" fmla="*/ 0 w 2441"/>
                <a:gd name="T63" fmla="*/ 7 h 2087"/>
                <a:gd name="T64" fmla="*/ 1 w 2441"/>
                <a:gd name="T65" fmla="*/ 6 h 2087"/>
                <a:gd name="T66" fmla="*/ 1 w 2441"/>
                <a:gd name="T67" fmla="*/ 6 h 2087"/>
                <a:gd name="T68" fmla="*/ 1 w 2441"/>
                <a:gd name="T69" fmla="*/ 5 h 2087"/>
                <a:gd name="T70" fmla="*/ 1 w 2441"/>
                <a:gd name="T71" fmla="*/ 4 h 2087"/>
                <a:gd name="T72" fmla="*/ 2 w 2441"/>
                <a:gd name="T73" fmla="*/ 4 h 2087"/>
                <a:gd name="T74" fmla="*/ 3 w 2441"/>
                <a:gd name="T75" fmla="*/ 4 h 2087"/>
                <a:gd name="T76" fmla="*/ 3 w 2441"/>
                <a:gd name="T77" fmla="*/ 3 h 2087"/>
                <a:gd name="T78" fmla="*/ 4 w 2441"/>
                <a:gd name="T79" fmla="*/ 3 h 2087"/>
                <a:gd name="T80" fmla="*/ 5 w 2441"/>
                <a:gd name="T81" fmla="*/ 2 h 2087"/>
                <a:gd name="T82" fmla="*/ 5 w 2441"/>
                <a:gd name="T83" fmla="*/ 2 h 2087"/>
                <a:gd name="T84" fmla="*/ 5 w 2441"/>
                <a:gd name="T85" fmla="*/ 1 h 2087"/>
                <a:gd name="T86" fmla="*/ 5 w 2441"/>
                <a:gd name="T87" fmla="*/ 2 h 2087"/>
                <a:gd name="T88" fmla="*/ 6 w 2441"/>
                <a:gd name="T89" fmla="*/ 2 h 2087"/>
                <a:gd name="T90" fmla="*/ 7 w 2441"/>
                <a:gd name="T91" fmla="*/ 2 h 2087"/>
                <a:gd name="T92" fmla="*/ 7 w 2441"/>
                <a:gd name="T93" fmla="*/ 2 h 2087"/>
                <a:gd name="T94" fmla="*/ 7 w 2441"/>
                <a:gd name="T95" fmla="*/ 2 h 2087"/>
                <a:gd name="T96" fmla="*/ 8 w 2441"/>
                <a:gd name="T97" fmla="*/ 1 h 2087"/>
                <a:gd name="T98" fmla="*/ 8 w 2441"/>
                <a:gd name="T99" fmla="*/ 1 h 2087"/>
                <a:gd name="T100" fmla="*/ 9 w 2441"/>
                <a:gd name="T101" fmla="*/ 2 h 2087"/>
                <a:gd name="T102" fmla="*/ 9 w 2441"/>
                <a:gd name="T103" fmla="*/ 2 h 2087"/>
                <a:gd name="T104" fmla="*/ 10 w 2441"/>
                <a:gd name="T105" fmla="*/ 2 h 2087"/>
                <a:gd name="T106" fmla="*/ 10 w 2441"/>
                <a:gd name="T107" fmla="*/ 2 h 2087"/>
                <a:gd name="T108" fmla="*/ 10 w 2441"/>
                <a:gd name="T109" fmla="*/ 2 h 2087"/>
                <a:gd name="T110" fmla="*/ 11 w 2441"/>
                <a:gd name="T111" fmla="*/ 2 h 2087"/>
                <a:gd name="T112" fmla="*/ 11 w 2441"/>
                <a:gd name="T113" fmla="*/ 2 h 2087"/>
                <a:gd name="T114" fmla="*/ 12 w 2441"/>
                <a:gd name="T115" fmla="*/ 2 h 2087"/>
                <a:gd name="T116" fmla="*/ 13 w 2441"/>
                <a:gd name="T117" fmla="*/ 1 h 2087"/>
                <a:gd name="T118" fmla="*/ 13 w 2441"/>
                <a:gd name="T119" fmla="*/ 1 h 2087"/>
                <a:gd name="T120" fmla="*/ 14 w 2441"/>
                <a:gd name="T121" fmla="*/ 1 h 2087"/>
                <a:gd name="T122" fmla="*/ 15 w 2441"/>
                <a:gd name="T123" fmla="*/ 1 h 2087"/>
                <a:gd name="T124" fmla="*/ 16 w 2441"/>
                <a:gd name="T125" fmla="*/ 7 h 20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441"/>
                <a:gd name="T190" fmla="*/ 0 h 2087"/>
                <a:gd name="T191" fmla="*/ 2441 w 2441"/>
                <a:gd name="T192" fmla="*/ 2087 h 20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441" h="2087">
                  <a:moveTo>
                    <a:pt x="2441" y="1313"/>
                  </a:moveTo>
                  <a:lnTo>
                    <a:pt x="2433" y="1301"/>
                  </a:lnTo>
                  <a:lnTo>
                    <a:pt x="2421" y="1294"/>
                  </a:lnTo>
                  <a:lnTo>
                    <a:pt x="2422" y="1287"/>
                  </a:lnTo>
                  <a:lnTo>
                    <a:pt x="2421" y="1281"/>
                  </a:lnTo>
                  <a:lnTo>
                    <a:pt x="2387" y="1270"/>
                  </a:lnTo>
                  <a:lnTo>
                    <a:pt x="2354" y="1272"/>
                  </a:lnTo>
                  <a:lnTo>
                    <a:pt x="2320" y="1272"/>
                  </a:lnTo>
                  <a:lnTo>
                    <a:pt x="2287" y="1263"/>
                  </a:lnTo>
                  <a:lnTo>
                    <a:pt x="2269" y="1266"/>
                  </a:lnTo>
                  <a:lnTo>
                    <a:pt x="2249" y="1278"/>
                  </a:lnTo>
                  <a:lnTo>
                    <a:pt x="2196" y="1287"/>
                  </a:lnTo>
                  <a:lnTo>
                    <a:pt x="2144" y="1287"/>
                  </a:lnTo>
                  <a:lnTo>
                    <a:pt x="2110" y="1309"/>
                  </a:lnTo>
                  <a:lnTo>
                    <a:pt x="2065" y="1307"/>
                  </a:lnTo>
                  <a:lnTo>
                    <a:pt x="2034" y="1295"/>
                  </a:lnTo>
                  <a:lnTo>
                    <a:pt x="2009" y="1275"/>
                  </a:lnTo>
                  <a:lnTo>
                    <a:pt x="1999" y="1272"/>
                  </a:lnTo>
                  <a:lnTo>
                    <a:pt x="1986" y="1275"/>
                  </a:lnTo>
                  <a:lnTo>
                    <a:pt x="1963" y="1291"/>
                  </a:lnTo>
                  <a:lnTo>
                    <a:pt x="1945" y="1313"/>
                  </a:lnTo>
                  <a:lnTo>
                    <a:pt x="1880" y="1319"/>
                  </a:lnTo>
                  <a:lnTo>
                    <a:pt x="1814" y="1318"/>
                  </a:lnTo>
                  <a:lnTo>
                    <a:pt x="1776" y="1300"/>
                  </a:lnTo>
                  <a:lnTo>
                    <a:pt x="1741" y="1273"/>
                  </a:lnTo>
                  <a:lnTo>
                    <a:pt x="1709" y="1290"/>
                  </a:lnTo>
                  <a:lnTo>
                    <a:pt x="1685" y="1319"/>
                  </a:lnTo>
                  <a:lnTo>
                    <a:pt x="1672" y="1340"/>
                  </a:lnTo>
                  <a:lnTo>
                    <a:pt x="1649" y="1351"/>
                  </a:lnTo>
                  <a:lnTo>
                    <a:pt x="1588" y="1363"/>
                  </a:lnTo>
                  <a:lnTo>
                    <a:pt x="1529" y="1376"/>
                  </a:lnTo>
                  <a:lnTo>
                    <a:pt x="1507" y="1387"/>
                  </a:lnTo>
                  <a:lnTo>
                    <a:pt x="1484" y="1394"/>
                  </a:lnTo>
                  <a:lnTo>
                    <a:pt x="1450" y="1425"/>
                  </a:lnTo>
                  <a:lnTo>
                    <a:pt x="1407" y="1443"/>
                  </a:lnTo>
                  <a:lnTo>
                    <a:pt x="1395" y="1447"/>
                  </a:lnTo>
                  <a:lnTo>
                    <a:pt x="1392" y="1460"/>
                  </a:lnTo>
                  <a:lnTo>
                    <a:pt x="1354" y="1456"/>
                  </a:lnTo>
                  <a:lnTo>
                    <a:pt x="1319" y="1456"/>
                  </a:lnTo>
                  <a:lnTo>
                    <a:pt x="1289" y="1468"/>
                  </a:lnTo>
                  <a:lnTo>
                    <a:pt x="1258" y="1485"/>
                  </a:lnTo>
                  <a:lnTo>
                    <a:pt x="1249" y="1487"/>
                  </a:lnTo>
                  <a:lnTo>
                    <a:pt x="1240" y="1488"/>
                  </a:lnTo>
                  <a:lnTo>
                    <a:pt x="1235" y="1510"/>
                  </a:lnTo>
                  <a:lnTo>
                    <a:pt x="1230" y="1531"/>
                  </a:lnTo>
                  <a:lnTo>
                    <a:pt x="1201" y="1544"/>
                  </a:lnTo>
                  <a:lnTo>
                    <a:pt x="1169" y="1555"/>
                  </a:lnTo>
                  <a:lnTo>
                    <a:pt x="1151" y="1575"/>
                  </a:lnTo>
                  <a:lnTo>
                    <a:pt x="1132" y="1590"/>
                  </a:lnTo>
                  <a:lnTo>
                    <a:pt x="1058" y="1599"/>
                  </a:lnTo>
                  <a:lnTo>
                    <a:pt x="982" y="1605"/>
                  </a:lnTo>
                  <a:lnTo>
                    <a:pt x="962" y="1609"/>
                  </a:lnTo>
                  <a:lnTo>
                    <a:pt x="941" y="1600"/>
                  </a:lnTo>
                  <a:lnTo>
                    <a:pt x="896" y="1609"/>
                  </a:lnTo>
                  <a:lnTo>
                    <a:pt x="851" y="1603"/>
                  </a:lnTo>
                  <a:lnTo>
                    <a:pt x="841" y="1600"/>
                  </a:lnTo>
                  <a:lnTo>
                    <a:pt x="830" y="1602"/>
                  </a:lnTo>
                  <a:lnTo>
                    <a:pt x="801" y="1609"/>
                  </a:lnTo>
                  <a:lnTo>
                    <a:pt x="781" y="1621"/>
                  </a:lnTo>
                  <a:lnTo>
                    <a:pt x="781" y="1650"/>
                  </a:lnTo>
                  <a:lnTo>
                    <a:pt x="779" y="1703"/>
                  </a:lnTo>
                  <a:lnTo>
                    <a:pt x="779" y="1771"/>
                  </a:lnTo>
                  <a:lnTo>
                    <a:pt x="779" y="1846"/>
                  </a:lnTo>
                  <a:lnTo>
                    <a:pt x="779" y="1920"/>
                  </a:lnTo>
                  <a:lnTo>
                    <a:pt x="779" y="1983"/>
                  </a:lnTo>
                  <a:lnTo>
                    <a:pt x="781" y="2026"/>
                  </a:lnTo>
                  <a:lnTo>
                    <a:pt x="784" y="2043"/>
                  </a:lnTo>
                  <a:lnTo>
                    <a:pt x="784" y="2055"/>
                  </a:lnTo>
                  <a:lnTo>
                    <a:pt x="784" y="2067"/>
                  </a:lnTo>
                  <a:lnTo>
                    <a:pt x="772" y="2064"/>
                  </a:lnTo>
                  <a:lnTo>
                    <a:pt x="756" y="2068"/>
                  </a:lnTo>
                  <a:lnTo>
                    <a:pt x="757" y="2067"/>
                  </a:lnTo>
                  <a:lnTo>
                    <a:pt x="756" y="2064"/>
                  </a:lnTo>
                  <a:lnTo>
                    <a:pt x="711" y="2070"/>
                  </a:lnTo>
                  <a:lnTo>
                    <a:pt x="667" y="2071"/>
                  </a:lnTo>
                  <a:lnTo>
                    <a:pt x="641" y="2080"/>
                  </a:lnTo>
                  <a:lnTo>
                    <a:pt x="613" y="2086"/>
                  </a:lnTo>
                  <a:lnTo>
                    <a:pt x="575" y="2087"/>
                  </a:lnTo>
                  <a:lnTo>
                    <a:pt x="537" y="2071"/>
                  </a:lnTo>
                  <a:lnTo>
                    <a:pt x="528" y="2070"/>
                  </a:lnTo>
                  <a:lnTo>
                    <a:pt x="517" y="2070"/>
                  </a:lnTo>
                  <a:lnTo>
                    <a:pt x="501" y="2055"/>
                  </a:lnTo>
                  <a:lnTo>
                    <a:pt x="484" y="2042"/>
                  </a:lnTo>
                  <a:lnTo>
                    <a:pt x="457" y="2023"/>
                  </a:lnTo>
                  <a:lnTo>
                    <a:pt x="432" y="2001"/>
                  </a:lnTo>
                  <a:lnTo>
                    <a:pt x="433" y="1999"/>
                  </a:lnTo>
                  <a:lnTo>
                    <a:pt x="432" y="1995"/>
                  </a:lnTo>
                  <a:lnTo>
                    <a:pt x="419" y="1980"/>
                  </a:lnTo>
                  <a:lnTo>
                    <a:pt x="406" y="1965"/>
                  </a:lnTo>
                  <a:lnTo>
                    <a:pt x="403" y="1964"/>
                  </a:lnTo>
                  <a:lnTo>
                    <a:pt x="400" y="1964"/>
                  </a:lnTo>
                  <a:lnTo>
                    <a:pt x="391" y="1961"/>
                  </a:lnTo>
                  <a:lnTo>
                    <a:pt x="385" y="1955"/>
                  </a:lnTo>
                  <a:lnTo>
                    <a:pt x="344" y="1950"/>
                  </a:lnTo>
                  <a:lnTo>
                    <a:pt x="304" y="1945"/>
                  </a:lnTo>
                  <a:lnTo>
                    <a:pt x="263" y="1923"/>
                  </a:lnTo>
                  <a:lnTo>
                    <a:pt x="228" y="1895"/>
                  </a:lnTo>
                  <a:lnTo>
                    <a:pt x="196" y="1874"/>
                  </a:lnTo>
                  <a:lnTo>
                    <a:pt x="174" y="1842"/>
                  </a:lnTo>
                  <a:lnTo>
                    <a:pt x="166" y="1834"/>
                  </a:lnTo>
                  <a:lnTo>
                    <a:pt x="159" y="1827"/>
                  </a:lnTo>
                  <a:lnTo>
                    <a:pt x="140" y="1781"/>
                  </a:lnTo>
                  <a:lnTo>
                    <a:pt x="115" y="1739"/>
                  </a:lnTo>
                  <a:lnTo>
                    <a:pt x="105" y="1661"/>
                  </a:lnTo>
                  <a:lnTo>
                    <a:pt x="108" y="1582"/>
                  </a:lnTo>
                  <a:lnTo>
                    <a:pt x="102" y="1538"/>
                  </a:lnTo>
                  <a:lnTo>
                    <a:pt x="96" y="1496"/>
                  </a:lnTo>
                  <a:lnTo>
                    <a:pt x="96" y="1485"/>
                  </a:lnTo>
                  <a:lnTo>
                    <a:pt x="93" y="1475"/>
                  </a:lnTo>
                  <a:lnTo>
                    <a:pt x="85" y="1391"/>
                  </a:lnTo>
                  <a:lnTo>
                    <a:pt x="79" y="1309"/>
                  </a:lnTo>
                  <a:lnTo>
                    <a:pt x="71" y="1288"/>
                  </a:lnTo>
                  <a:lnTo>
                    <a:pt x="61" y="1269"/>
                  </a:lnTo>
                  <a:lnTo>
                    <a:pt x="51" y="1257"/>
                  </a:lnTo>
                  <a:lnTo>
                    <a:pt x="36" y="1248"/>
                  </a:lnTo>
                  <a:lnTo>
                    <a:pt x="23" y="1242"/>
                  </a:lnTo>
                  <a:lnTo>
                    <a:pt x="10" y="1238"/>
                  </a:lnTo>
                  <a:lnTo>
                    <a:pt x="4" y="1231"/>
                  </a:lnTo>
                  <a:lnTo>
                    <a:pt x="0" y="1225"/>
                  </a:lnTo>
                  <a:lnTo>
                    <a:pt x="3" y="1217"/>
                  </a:lnTo>
                  <a:lnTo>
                    <a:pt x="3" y="1210"/>
                  </a:lnTo>
                  <a:lnTo>
                    <a:pt x="9" y="1204"/>
                  </a:lnTo>
                  <a:lnTo>
                    <a:pt x="13" y="1198"/>
                  </a:lnTo>
                  <a:lnTo>
                    <a:pt x="13" y="1192"/>
                  </a:lnTo>
                  <a:lnTo>
                    <a:pt x="18" y="1189"/>
                  </a:lnTo>
                  <a:lnTo>
                    <a:pt x="32" y="1169"/>
                  </a:lnTo>
                  <a:lnTo>
                    <a:pt x="50" y="1151"/>
                  </a:lnTo>
                  <a:lnTo>
                    <a:pt x="53" y="1145"/>
                  </a:lnTo>
                  <a:lnTo>
                    <a:pt x="55" y="1139"/>
                  </a:lnTo>
                  <a:lnTo>
                    <a:pt x="64" y="1136"/>
                  </a:lnTo>
                  <a:lnTo>
                    <a:pt x="67" y="1134"/>
                  </a:lnTo>
                  <a:lnTo>
                    <a:pt x="85" y="1122"/>
                  </a:lnTo>
                  <a:lnTo>
                    <a:pt x="102" y="1110"/>
                  </a:lnTo>
                  <a:lnTo>
                    <a:pt x="111" y="1103"/>
                  </a:lnTo>
                  <a:lnTo>
                    <a:pt x="114" y="1092"/>
                  </a:lnTo>
                  <a:lnTo>
                    <a:pt x="117" y="1073"/>
                  </a:lnTo>
                  <a:lnTo>
                    <a:pt x="120" y="1056"/>
                  </a:lnTo>
                  <a:lnTo>
                    <a:pt x="137" y="1035"/>
                  </a:lnTo>
                  <a:lnTo>
                    <a:pt x="162" y="1019"/>
                  </a:lnTo>
                  <a:lnTo>
                    <a:pt x="168" y="957"/>
                  </a:lnTo>
                  <a:lnTo>
                    <a:pt x="172" y="892"/>
                  </a:lnTo>
                  <a:lnTo>
                    <a:pt x="190" y="851"/>
                  </a:lnTo>
                  <a:lnTo>
                    <a:pt x="212" y="813"/>
                  </a:lnTo>
                  <a:lnTo>
                    <a:pt x="232" y="796"/>
                  </a:lnTo>
                  <a:lnTo>
                    <a:pt x="250" y="774"/>
                  </a:lnTo>
                  <a:lnTo>
                    <a:pt x="257" y="763"/>
                  </a:lnTo>
                  <a:lnTo>
                    <a:pt x="263" y="742"/>
                  </a:lnTo>
                  <a:lnTo>
                    <a:pt x="266" y="733"/>
                  </a:lnTo>
                  <a:lnTo>
                    <a:pt x="274" y="727"/>
                  </a:lnTo>
                  <a:lnTo>
                    <a:pt x="312" y="693"/>
                  </a:lnTo>
                  <a:lnTo>
                    <a:pt x="341" y="648"/>
                  </a:lnTo>
                  <a:lnTo>
                    <a:pt x="372" y="611"/>
                  </a:lnTo>
                  <a:lnTo>
                    <a:pt x="407" y="580"/>
                  </a:lnTo>
                  <a:lnTo>
                    <a:pt x="414" y="558"/>
                  </a:lnTo>
                  <a:lnTo>
                    <a:pt x="435" y="542"/>
                  </a:lnTo>
                  <a:lnTo>
                    <a:pt x="489" y="520"/>
                  </a:lnTo>
                  <a:lnTo>
                    <a:pt x="543" y="499"/>
                  </a:lnTo>
                  <a:lnTo>
                    <a:pt x="555" y="487"/>
                  </a:lnTo>
                  <a:lnTo>
                    <a:pt x="566" y="477"/>
                  </a:lnTo>
                  <a:lnTo>
                    <a:pt x="603" y="477"/>
                  </a:lnTo>
                  <a:lnTo>
                    <a:pt x="636" y="473"/>
                  </a:lnTo>
                  <a:lnTo>
                    <a:pt x="639" y="456"/>
                  </a:lnTo>
                  <a:lnTo>
                    <a:pt x="645" y="443"/>
                  </a:lnTo>
                  <a:lnTo>
                    <a:pt x="679" y="431"/>
                  </a:lnTo>
                  <a:lnTo>
                    <a:pt x="711" y="421"/>
                  </a:lnTo>
                  <a:lnTo>
                    <a:pt x="714" y="361"/>
                  </a:lnTo>
                  <a:lnTo>
                    <a:pt x="711" y="300"/>
                  </a:lnTo>
                  <a:lnTo>
                    <a:pt x="693" y="296"/>
                  </a:lnTo>
                  <a:lnTo>
                    <a:pt x="684" y="281"/>
                  </a:lnTo>
                  <a:lnTo>
                    <a:pt x="683" y="274"/>
                  </a:lnTo>
                  <a:lnTo>
                    <a:pt x="684" y="268"/>
                  </a:lnTo>
                  <a:lnTo>
                    <a:pt x="730" y="242"/>
                  </a:lnTo>
                  <a:lnTo>
                    <a:pt x="775" y="237"/>
                  </a:lnTo>
                  <a:lnTo>
                    <a:pt x="789" y="261"/>
                  </a:lnTo>
                  <a:lnTo>
                    <a:pt x="798" y="293"/>
                  </a:lnTo>
                  <a:lnTo>
                    <a:pt x="804" y="299"/>
                  </a:lnTo>
                  <a:lnTo>
                    <a:pt x="811" y="305"/>
                  </a:lnTo>
                  <a:lnTo>
                    <a:pt x="848" y="328"/>
                  </a:lnTo>
                  <a:lnTo>
                    <a:pt x="883" y="352"/>
                  </a:lnTo>
                  <a:lnTo>
                    <a:pt x="899" y="353"/>
                  </a:lnTo>
                  <a:lnTo>
                    <a:pt x="915" y="350"/>
                  </a:lnTo>
                  <a:lnTo>
                    <a:pt x="981" y="364"/>
                  </a:lnTo>
                  <a:lnTo>
                    <a:pt x="1046" y="374"/>
                  </a:lnTo>
                  <a:lnTo>
                    <a:pt x="1052" y="396"/>
                  </a:lnTo>
                  <a:lnTo>
                    <a:pt x="1068" y="412"/>
                  </a:lnTo>
                  <a:lnTo>
                    <a:pt x="1084" y="417"/>
                  </a:lnTo>
                  <a:lnTo>
                    <a:pt x="1097" y="412"/>
                  </a:lnTo>
                  <a:lnTo>
                    <a:pt x="1112" y="386"/>
                  </a:lnTo>
                  <a:lnTo>
                    <a:pt x="1115" y="355"/>
                  </a:lnTo>
                  <a:lnTo>
                    <a:pt x="1122" y="345"/>
                  </a:lnTo>
                  <a:lnTo>
                    <a:pt x="1132" y="334"/>
                  </a:lnTo>
                  <a:lnTo>
                    <a:pt x="1134" y="328"/>
                  </a:lnTo>
                  <a:lnTo>
                    <a:pt x="1134" y="321"/>
                  </a:lnTo>
                  <a:lnTo>
                    <a:pt x="1140" y="314"/>
                  </a:lnTo>
                  <a:lnTo>
                    <a:pt x="1144" y="308"/>
                  </a:lnTo>
                  <a:lnTo>
                    <a:pt x="1151" y="211"/>
                  </a:lnTo>
                  <a:lnTo>
                    <a:pt x="1163" y="115"/>
                  </a:lnTo>
                  <a:lnTo>
                    <a:pt x="1202" y="180"/>
                  </a:lnTo>
                  <a:lnTo>
                    <a:pt x="1246" y="240"/>
                  </a:lnTo>
                  <a:lnTo>
                    <a:pt x="1252" y="240"/>
                  </a:lnTo>
                  <a:lnTo>
                    <a:pt x="1259" y="242"/>
                  </a:lnTo>
                  <a:lnTo>
                    <a:pt x="1270" y="252"/>
                  </a:lnTo>
                  <a:lnTo>
                    <a:pt x="1280" y="258"/>
                  </a:lnTo>
                  <a:lnTo>
                    <a:pt x="1306" y="272"/>
                  </a:lnTo>
                  <a:lnTo>
                    <a:pt x="1332" y="287"/>
                  </a:lnTo>
                  <a:lnTo>
                    <a:pt x="1332" y="308"/>
                  </a:lnTo>
                  <a:lnTo>
                    <a:pt x="1341" y="325"/>
                  </a:lnTo>
                  <a:lnTo>
                    <a:pt x="1351" y="349"/>
                  </a:lnTo>
                  <a:lnTo>
                    <a:pt x="1360" y="373"/>
                  </a:lnTo>
                  <a:lnTo>
                    <a:pt x="1398" y="401"/>
                  </a:lnTo>
                  <a:lnTo>
                    <a:pt x="1450" y="401"/>
                  </a:lnTo>
                  <a:lnTo>
                    <a:pt x="1468" y="374"/>
                  </a:lnTo>
                  <a:lnTo>
                    <a:pt x="1477" y="346"/>
                  </a:lnTo>
                  <a:lnTo>
                    <a:pt x="1494" y="343"/>
                  </a:lnTo>
                  <a:lnTo>
                    <a:pt x="1509" y="340"/>
                  </a:lnTo>
                  <a:lnTo>
                    <a:pt x="1526" y="358"/>
                  </a:lnTo>
                  <a:lnTo>
                    <a:pt x="1544" y="373"/>
                  </a:lnTo>
                  <a:lnTo>
                    <a:pt x="1550" y="367"/>
                  </a:lnTo>
                  <a:lnTo>
                    <a:pt x="1557" y="361"/>
                  </a:lnTo>
                  <a:lnTo>
                    <a:pt x="1563" y="361"/>
                  </a:lnTo>
                  <a:lnTo>
                    <a:pt x="1569" y="359"/>
                  </a:lnTo>
                  <a:lnTo>
                    <a:pt x="1573" y="349"/>
                  </a:lnTo>
                  <a:lnTo>
                    <a:pt x="1582" y="339"/>
                  </a:lnTo>
                  <a:lnTo>
                    <a:pt x="1602" y="334"/>
                  </a:lnTo>
                  <a:lnTo>
                    <a:pt x="1623" y="334"/>
                  </a:lnTo>
                  <a:lnTo>
                    <a:pt x="1649" y="318"/>
                  </a:lnTo>
                  <a:lnTo>
                    <a:pt x="1675" y="300"/>
                  </a:lnTo>
                  <a:lnTo>
                    <a:pt x="1688" y="300"/>
                  </a:lnTo>
                  <a:lnTo>
                    <a:pt x="1700" y="299"/>
                  </a:lnTo>
                  <a:lnTo>
                    <a:pt x="1739" y="278"/>
                  </a:lnTo>
                  <a:lnTo>
                    <a:pt x="1779" y="283"/>
                  </a:lnTo>
                  <a:lnTo>
                    <a:pt x="1805" y="303"/>
                  </a:lnTo>
                  <a:lnTo>
                    <a:pt x="1833" y="312"/>
                  </a:lnTo>
                  <a:lnTo>
                    <a:pt x="1843" y="306"/>
                  </a:lnTo>
                  <a:lnTo>
                    <a:pt x="1846" y="293"/>
                  </a:lnTo>
                  <a:lnTo>
                    <a:pt x="1910" y="255"/>
                  </a:lnTo>
                  <a:lnTo>
                    <a:pt x="1966" y="202"/>
                  </a:lnTo>
                  <a:lnTo>
                    <a:pt x="1974" y="200"/>
                  </a:lnTo>
                  <a:lnTo>
                    <a:pt x="1985" y="199"/>
                  </a:lnTo>
                  <a:lnTo>
                    <a:pt x="2015" y="189"/>
                  </a:lnTo>
                  <a:lnTo>
                    <a:pt x="2044" y="186"/>
                  </a:lnTo>
                  <a:lnTo>
                    <a:pt x="2050" y="183"/>
                  </a:lnTo>
                  <a:lnTo>
                    <a:pt x="2052" y="174"/>
                  </a:lnTo>
                  <a:lnTo>
                    <a:pt x="2109" y="165"/>
                  </a:lnTo>
                  <a:lnTo>
                    <a:pt x="2163" y="150"/>
                  </a:lnTo>
                  <a:lnTo>
                    <a:pt x="2205" y="136"/>
                  </a:lnTo>
                  <a:lnTo>
                    <a:pt x="2241" y="112"/>
                  </a:lnTo>
                  <a:lnTo>
                    <a:pt x="2273" y="80"/>
                  </a:lnTo>
                  <a:lnTo>
                    <a:pt x="2310" y="56"/>
                  </a:lnTo>
                  <a:lnTo>
                    <a:pt x="2374" y="27"/>
                  </a:lnTo>
                  <a:lnTo>
                    <a:pt x="2441" y="0"/>
                  </a:lnTo>
                  <a:lnTo>
                    <a:pt x="2441" y="1313"/>
                  </a:lnTo>
                  <a:close/>
                </a:path>
              </a:pathLst>
            </a:custGeom>
            <a:solidFill>
              <a:srgbClr val="009900"/>
            </a:solidFill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O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302" name="Freeform 39"/>
            <p:cNvSpPr>
              <a:spLocks/>
            </p:cNvSpPr>
            <p:nvPr/>
          </p:nvSpPr>
          <p:spPr bwMode="auto">
            <a:xfrm>
              <a:off x="790" y="2472"/>
              <a:ext cx="294" cy="417"/>
            </a:xfrm>
            <a:custGeom>
              <a:avLst/>
              <a:gdLst>
                <a:gd name="T0" fmla="*/ 6 w 1029"/>
                <a:gd name="T1" fmla="*/ 6 h 1516"/>
                <a:gd name="T2" fmla="*/ 6 w 1029"/>
                <a:gd name="T3" fmla="*/ 6 h 1516"/>
                <a:gd name="T4" fmla="*/ 6 w 1029"/>
                <a:gd name="T5" fmla="*/ 7 h 1516"/>
                <a:gd name="T6" fmla="*/ 5 w 1029"/>
                <a:gd name="T7" fmla="*/ 7 h 1516"/>
                <a:gd name="T8" fmla="*/ 5 w 1029"/>
                <a:gd name="T9" fmla="*/ 7 h 1516"/>
                <a:gd name="T10" fmla="*/ 5 w 1029"/>
                <a:gd name="T11" fmla="*/ 7 h 1516"/>
                <a:gd name="T12" fmla="*/ 4 w 1029"/>
                <a:gd name="T13" fmla="*/ 7 h 1516"/>
                <a:gd name="T14" fmla="*/ 4 w 1029"/>
                <a:gd name="T15" fmla="*/ 7 h 1516"/>
                <a:gd name="T16" fmla="*/ 4 w 1029"/>
                <a:gd name="T17" fmla="*/ 7 h 1516"/>
                <a:gd name="T18" fmla="*/ 3 w 1029"/>
                <a:gd name="T19" fmla="*/ 7 h 1516"/>
                <a:gd name="T20" fmla="*/ 3 w 1029"/>
                <a:gd name="T21" fmla="*/ 7 h 1516"/>
                <a:gd name="T22" fmla="*/ 2 w 1029"/>
                <a:gd name="T23" fmla="*/ 8 h 1516"/>
                <a:gd name="T24" fmla="*/ 2 w 1029"/>
                <a:gd name="T25" fmla="*/ 8 h 1516"/>
                <a:gd name="T26" fmla="*/ 1 w 1029"/>
                <a:gd name="T27" fmla="*/ 9 h 1516"/>
                <a:gd name="T28" fmla="*/ 1 w 1029"/>
                <a:gd name="T29" fmla="*/ 9 h 1516"/>
                <a:gd name="T30" fmla="*/ 1 w 1029"/>
                <a:gd name="T31" fmla="*/ 9 h 1516"/>
                <a:gd name="T32" fmla="*/ 1 w 1029"/>
                <a:gd name="T33" fmla="*/ 9 h 1516"/>
                <a:gd name="T34" fmla="*/ 0 w 1029"/>
                <a:gd name="T35" fmla="*/ 9 h 1516"/>
                <a:gd name="T36" fmla="*/ 0 w 1029"/>
                <a:gd name="T37" fmla="*/ 8 h 1516"/>
                <a:gd name="T38" fmla="*/ 0 w 1029"/>
                <a:gd name="T39" fmla="*/ 8 h 1516"/>
                <a:gd name="T40" fmla="*/ 0 w 1029"/>
                <a:gd name="T41" fmla="*/ 7 h 1516"/>
                <a:gd name="T42" fmla="*/ 1 w 1029"/>
                <a:gd name="T43" fmla="*/ 6 h 1516"/>
                <a:gd name="T44" fmla="*/ 1 w 1029"/>
                <a:gd name="T45" fmla="*/ 5 h 1516"/>
                <a:gd name="T46" fmla="*/ 2 w 1029"/>
                <a:gd name="T47" fmla="*/ 5 h 1516"/>
                <a:gd name="T48" fmla="*/ 1 w 1029"/>
                <a:gd name="T49" fmla="*/ 4 h 1516"/>
                <a:gd name="T50" fmla="*/ 2 w 1029"/>
                <a:gd name="T51" fmla="*/ 4 h 1516"/>
                <a:gd name="T52" fmla="*/ 2 w 1029"/>
                <a:gd name="T53" fmla="*/ 3 h 1516"/>
                <a:gd name="T54" fmla="*/ 3 w 1029"/>
                <a:gd name="T55" fmla="*/ 3 h 1516"/>
                <a:gd name="T56" fmla="*/ 3 w 1029"/>
                <a:gd name="T57" fmla="*/ 3 h 1516"/>
                <a:gd name="T58" fmla="*/ 3 w 1029"/>
                <a:gd name="T59" fmla="*/ 2 h 1516"/>
                <a:gd name="T60" fmla="*/ 3 w 1029"/>
                <a:gd name="T61" fmla="*/ 2 h 1516"/>
                <a:gd name="T62" fmla="*/ 3 w 1029"/>
                <a:gd name="T63" fmla="*/ 2 h 1516"/>
                <a:gd name="T64" fmla="*/ 3 w 1029"/>
                <a:gd name="T65" fmla="*/ 1 h 1516"/>
                <a:gd name="T66" fmla="*/ 3 w 1029"/>
                <a:gd name="T67" fmla="*/ 1 h 1516"/>
                <a:gd name="T68" fmla="*/ 4 w 1029"/>
                <a:gd name="T69" fmla="*/ 1 h 1516"/>
                <a:gd name="T70" fmla="*/ 4 w 1029"/>
                <a:gd name="T71" fmla="*/ 1 h 1516"/>
                <a:gd name="T72" fmla="*/ 4 w 1029"/>
                <a:gd name="T73" fmla="*/ 1 h 1516"/>
                <a:gd name="T74" fmla="*/ 5 w 1029"/>
                <a:gd name="T75" fmla="*/ 0 h 1516"/>
                <a:gd name="T76" fmla="*/ 5 w 1029"/>
                <a:gd name="T77" fmla="*/ 0 h 1516"/>
                <a:gd name="T78" fmla="*/ 6 w 1029"/>
                <a:gd name="T79" fmla="*/ 0 h 1516"/>
                <a:gd name="T80" fmla="*/ 6 w 1029"/>
                <a:gd name="T81" fmla="*/ 1 h 1516"/>
                <a:gd name="T82" fmla="*/ 6 w 1029"/>
                <a:gd name="T83" fmla="*/ 2 h 1516"/>
                <a:gd name="T84" fmla="*/ 5 w 1029"/>
                <a:gd name="T85" fmla="*/ 2 h 1516"/>
                <a:gd name="T86" fmla="*/ 5 w 1029"/>
                <a:gd name="T87" fmla="*/ 3 h 1516"/>
                <a:gd name="T88" fmla="*/ 5 w 1029"/>
                <a:gd name="T89" fmla="*/ 3 h 1516"/>
                <a:gd name="T90" fmla="*/ 5 w 1029"/>
                <a:gd name="T91" fmla="*/ 3 h 1516"/>
                <a:gd name="T92" fmla="*/ 5 w 1029"/>
                <a:gd name="T93" fmla="*/ 4 h 1516"/>
                <a:gd name="T94" fmla="*/ 6 w 1029"/>
                <a:gd name="T95" fmla="*/ 4 h 1516"/>
                <a:gd name="T96" fmla="*/ 7 w 1029"/>
                <a:gd name="T97" fmla="*/ 4 h 1516"/>
                <a:gd name="T98" fmla="*/ 7 w 1029"/>
                <a:gd name="T99" fmla="*/ 4 h 1516"/>
                <a:gd name="T100" fmla="*/ 7 w 1029"/>
                <a:gd name="T101" fmla="*/ 5 h 1516"/>
                <a:gd name="T102" fmla="*/ 7 w 1029"/>
                <a:gd name="T103" fmla="*/ 6 h 151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029"/>
                <a:gd name="T157" fmla="*/ 0 h 1516"/>
                <a:gd name="T158" fmla="*/ 1029 w 1029"/>
                <a:gd name="T159" fmla="*/ 1516 h 151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029" h="1516">
                  <a:moveTo>
                    <a:pt x="1005" y="965"/>
                  </a:moveTo>
                  <a:lnTo>
                    <a:pt x="996" y="963"/>
                  </a:lnTo>
                  <a:lnTo>
                    <a:pt x="991" y="964"/>
                  </a:lnTo>
                  <a:lnTo>
                    <a:pt x="967" y="991"/>
                  </a:lnTo>
                  <a:lnTo>
                    <a:pt x="959" y="1023"/>
                  </a:lnTo>
                  <a:lnTo>
                    <a:pt x="945" y="1041"/>
                  </a:lnTo>
                  <a:lnTo>
                    <a:pt x="929" y="1055"/>
                  </a:lnTo>
                  <a:lnTo>
                    <a:pt x="921" y="1073"/>
                  </a:lnTo>
                  <a:lnTo>
                    <a:pt x="909" y="1089"/>
                  </a:lnTo>
                  <a:lnTo>
                    <a:pt x="899" y="1105"/>
                  </a:lnTo>
                  <a:lnTo>
                    <a:pt x="883" y="1116"/>
                  </a:lnTo>
                  <a:lnTo>
                    <a:pt x="874" y="1124"/>
                  </a:lnTo>
                  <a:lnTo>
                    <a:pt x="868" y="1126"/>
                  </a:lnTo>
                  <a:lnTo>
                    <a:pt x="864" y="1130"/>
                  </a:lnTo>
                  <a:lnTo>
                    <a:pt x="853" y="1144"/>
                  </a:lnTo>
                  <a:lnTo>
                    <a:pt x="845" y="1160"/>
                  </a:lnTo>
                  <a:lnTo>
                    <a:pt x="843" y="1183"/>
                  </a:lnTo>
                  <a:lnTo>
                    <a:pt x="837" y="1205"/>
                  </a:lnTo>
                  <a:lnTo>
                    <a:pt x="834" y="1211"/>
                  </a:lnTo>
                  <a:lnTo>
                    <a:pt x="832" y="1216"/>
                  </a:lnTo>
                  <a:lnTo>
                    <a:pt x="832" y="1222"/>
                  </a:lnTo>
                  <a:lnTo>
                    <a:pt x="830" y="1226"/>
                  </a:lnTo>
                  <a:lnTo>
                    <a:pt x="802" y="1244"/>
                  </a:lnTo>
                  <a:lnTo>
                    <a:pt x="772" y="1260"/>
                  </a:lnTo>
                  <a:lnTo>
                    <a:pt x="770" y="1266"/>
                  </a:lnTo>
                  <a:lnTo>
                    <a:pt x="769" y="1269"/>
                  </a:lnTo>
                  <a:lnTo>
                    <a:pt x="760" y="1272"/>
                  </a:lnTo>
                  <a:lnTo>
                    <a:pt x="756" y="1278"/>
                  </a:lnTo>
                  <a:lnTo>
                    <a:pt x="735" y="1292"/>
                  </a:lnTo>
                  <a:lnTo>
                    <a:pt x="715" y="1305"/>
                  </a:lnTo>
                  <a:lnTo>
                    <a:pt x="686" y="1305"/>
                  </a:lnTo>
                  <a:lnTo>
                    <a:pt x="656" y="1300"/>
                  </a:lnTo>
                  <a:lnTo>
                    <a:pt x="651" y="1292"/>
                  </a:lnTo>
                  <a:lnTo>
                    <a:pt x="645" y="1286"/>
                  </a:lnTo>
                  <a:lnTo>
                    <a:pt x="648" y="1278"/>
                  </a:lnTo>
                  <a:lnTo>
                    <a:pt x="651" y="1269"/>
                  </a:lnTo>
                  <a:lnTo>
                    <a:pt x="652" y="1266"/>
                  </a:lnTo>
                  <a:lnTo>
                    <a:pt x="655" y="1263"/>
                  </a:lnTo>
                  <a:lnTo>
                    <a:pt x="659" y="1254"/>
                  </a:lnTo>
                  <a:lnTo>
                    <a:pt x="665" y="1245"/>
                  </a:lnTo>
                  <a:lnTo>
                    <a:pt x="668" y="1227"/>
                  </a:lnTo>
                  <a:lnTo>
                    <a:pt x="656" y="1214"/>
                  </a:lnTo>
                  <a:lnTo>
                    <a:pt x="646" y="1213"/>
                  </a:lnTo>
                  <a:lnTo>
                    <a:pt x="636" y="1216"/>
                  </a:lnTo>
                  <a:lnTo>
                    <a:pt x="607" y="1216"/>
                  </a:lnTo>
                  <a:lnTo>
                    <a:pt x="576" y="1216"/>
                  </a:lnTo>
                  <a:lnTo>
                    <a:pt x="566" y="1223"/>
                  </a:lnTo>
                  <a:lnTo>
                    <a:pt x="554" y="1226"/>
                  </a:lnTo>
                  <a:lnTo>
                    <a:pt x="537" y="1245"/>
                  </a:lnTo>
                  <a:lnTo>
                    <a:pt x="511" y="1247"/>
                  </a:lnTo>
                  <a:lnTo>
                    <a:pt x="483" y="1236"/>
                  </a:lnTo>
                  <a:lnTo>
                    <a:pt x="455" y="1241"/>
                  </a:lnTo>
                  <a:lnTo>
                    <a:pt x="430" y="1260"/>
                  </a:lnTo>
                  <a:lnTo>
                    <a:pt x="408" y="1286"/>
                  </a:lnTo>
                  <a:lnTo>
                    <a:pt x="387" y="1303"/>
                  </a:lnTo>
                  <a:lnTo>
                    <a:pt x="366" y="1320"/>
                  </a:lnTo>
                  <a:lnTo>
                    <a:pt x="350" y="1353"/>
                  </a:lnTo>
                  <a:lnTo>
                    <a:pt x="341" y="1389"/>
                  </a:lnTo>
                  <a:lnTo>
                    <a:pt x="337" y="1392"/>
                  </a:lnTo>
                  <a:lnTo>
                    <a:pt x="330" y="1392"/>
                  </a:lnTo>
                  <a:lnTo>
                    <a:pt x="330" y="1397"/>
                  </a:lnTo>
                  <a:lnTo>
                    <a:pt x="333" y="1398"/>
                  </a:lnTo>
                  <a:lnTo>
                    <a:pt x="330" y="1413"/>
                  </a:lnTo>
                  <a:lnTo>
                    <a:pt x="325" y="1425"/>
                  </a:lnTo>
                  <a:lnTo>
                    <a:pt x="312" y="1431"/>
                  </a:lnTo>
                  <a:lnTo>
                    <a:pt x="297" y="1438"/>
                  </a:lnTo>
                  <a:lnTo>
                    <a:pt x="277" y="1454"/>
                  </a:lnTo>
                  <a:lnTo>
                    <a:pt x="257" y="1472"/>
                  </a:lnTo>
                  <a:lnTo>
                    <a:pt x="243" y="1475"/>
                  </a:lnTo>
                  <a:lnTo>
                    <a:pt x="232" y="1470"/>
                  </a:lnTo>
                  <a:lnTo>
                    <a:pt x="222" y="1463"/>
                  </a:lnTo>
                  <a:lnTo>
                    <a:pt x="210" y="1457"/>
                  </a:lnTo>
                  <a:lnTo>
                    <a:pt x="194" y="1454"/>
                  </a:lnTo>
                  <a:lnTo>
                    <a:pt x="178" y="1460"/>
                  </a:lnTo>
                  <a:lnTo>
                    <a:pt x="166" y="1466"/>
                  </a:lnTo>
                  <a:lnTo>
                    <a:pt x="156" y="1475"/>
                  </a:lnTo>
                  <a:lnTo>
                    <a:pt x="147" y="1479"/>
                  </a:lnTo>
                  <a:lnTo>
                    <a:pt x="138" y="1484"/>
                  </a:lnTo>
                  <a:lnTo>
                    <a:pt x="133" y="1487"/>
                  </a:lnTo>
                  <a:lnTo>
                    <a:pt x="131" y="1492"/>
                  </a:lnTo>
                  <a:lnTo>
                    <a:pt x="128" y="1492"/>
                  </a:lnTo>
                  <a:lnTo>
                    <a:pt x="124" y="1492"/>
                  </a:lnTo>
                  <a:lnTo>
                    <a:pt x="111" y="1501"/>
                  </a:lnTo>
                  <a:lnTo>
                    <a:pt x="95" y="1507"/>
                  </a:lnTo>
                  <a:lnTo>
                    <a:pt x="86" y="1512"/>
                  </a:lnTo>
                  <a:lnTo>
                    <a:pt x="79" y="1516"/>
                  </a:lnTo>
                  <a:lnTo>
                    <a:pt x="79" y="1500"/>
                  </a:lnTo>
                  <a:lnTo>
                    <a:pt x="63" y="1497"/>
                  </a:lnTo>
                  <a:lnTo>
                    <a:pt x="48" y="1492"/>
                  </a:lnTo>
                  <a:lnTo>
                    <a:pt x="48" y="1487"/>
                  </a:lnTo>
                  <a:lnTo>
                    <a:pt x="39" y="1482"/>
                  </a:lnTo>
                  <a:lnTo>
                    <a:pt x="32" y="1476"/>
                  </a:lnTo>
                  <a:lnTo>
                    <a:pt x="32" y="1475"/>
                  </a:lnTo>
                  <a:lnTo>
                    <a:pt x="32" y="1473"/>
                  </a:lnTo>
                  <a:lnTo>
                    <a:pt x="20" y="1454"/>
                  </a:lnTo>
                  <a:lnTo>
                    <a:pt x="22" y="1434"/>
                  </a:lnTo>
                  <a:lnTo>
                    <a:pt x="6" y="1416"/>
                  </a:lnTo>
                  <a:lnTo>
                    <a:pt x="0" y="1392"/>
                  </a:lnTo>
                  <a:lnTo>
                    <a:pt x="3" y="1372"/>
                  </a:lnTo>
                  <a:lnTo>
                    <a:pt x="3" y="1351"/>
                  </a:lnTo>
                  <a:lnTo>
                    <a:pt x="3" y="1345"/>
                  </a:lnTo>
                  <a:lnTo>
                    <a:pt x="26" y="1310"/>
                  </a:lnTo>
                  <a:lnTo>
                    <a:pt x="39" y="1272"/>
                  </a:lnTo>
                  <a:lnTo>
                    <a:pt x="42" y="1266"/>
                  </a:lnTo>
                  <a:lnTo>
                    <a:pt x="45" y="1261"/>
                  </a:lnTo>
                  <a:lnTo>
                    <a:pt x="57" y="1210"/>
                  </a:lnTo>
                  <a:lnTo>
                    <a:pt x="73" y="1160"/>
                  </a:lnTo>
                  <a:lnTo>
                    <a:pt x="76" y="1127"/>
                  </a:lnTo>
                  <a:lnTo>
                    <a:pt x="79" y="1095"/>
                  </a:lnTo>
                  <a:lnTo>
                    <a:pt x="102" y="1017"/>
                  </a:lnTo>
                  <a:lnTo>
                    <a:pt x="128" y="940"/>
                  </a:lnTo>
                  <a:lnTo>
                    <a:pt x="131" y="938"/>
                  </a:lnTo>
                  <a:lnTo>
                    <a:pt x="134" y="935"/>
                  </a:lnTo>
                  <a:lnTo>
                    <a:pt x="146" y="907"/>
                  </a:lnTo>
                  <a:lnTo>
                    <a:pt x="168" y="889"/>
                  </a:lnTo>
                  <a:lnTo>
                    <a:pt x="204" y="887"/>
                  </a:lnTo>
                  <a:lnTo>
                    <a:pt x="239" y="886"/>
                  </a:lnTo>
                  <a:lnTo>
                    <a:pt x="248" y="883"/>
                  </a:lnTo>
                  <a:lnTo>
                    <a:pt x="252" y="877"/>
                  </a:lnTo>
                  <a:lnTo>
                    <a:pt x="260" y="864"/>
                  </a:lnTo>
                  <a:lnTo>
                    <a:pt x="260" y="848"/>
                  </a:lnTo>
                  <a:lnTo>
                    <a:pt x="251" y="823"/>
                  </a:lnTo>
                  <a:lnTo>
                    <a:pt x="242" y="798"/>
                  </a:lnTo>
                  <a:lnTo>
                    <a:pt x="239" y="776"/>
                  </a:lnTo>
                  <a:lnTo>
                    <a:pt x="233" y="755"/>
                  </a:lnTo>
                  <a:lnTo>
                    <a:pt x="233" y="758"/>
                  </a:lnTo>
                  <a:lnTo>
                    <a:pt x="230" y="758"/>
                  </a:lnTo>
                  <a:lnTo>
                    <a:pt x="242" y="755"/>
                  </a:lnTo>
                  <a:lnTo>
                    <a:pt x="251" y="752"/>
                  </a:lnTo>
                  <a:lnTo>
                    <a:pt x="251" y="748"/>
                  </a:lnTo>
                  <a:lnTo>
                    <a:pt x="254" y="745"/>
                  </a:lnTo>
                  <a:lnTo>
                    <a:pt x="273" y="730"/>
                  </a:lnTo>
                  <a:lnTo>
                    <a:pt x="284" y="708"/>
                  </a:lnTo>
                  <a:lnTo>
                    <a:pt x="289" y="652"/>
                  </a:lnTo>
                  <a:lnTo>
                    <a:pt x="303" y="597"/>
                  </a:lnTo>
                  <a:lnTo>
                    <a:pt x="324" y="580"/>
                  </a:lnTo>
                  <a:lnTo>
                    <a:pt x="344" y="561"/>
                  </a:lnTo>
                  <a:lnTo>
                    <a:pt x="346" y="553"/>
                  </a:lnTo>
                  <a:lnTo>
                    <a:pt x="350" y="545"/>
                  </a:lnTo>
                  <a:lnTo>
                    <a:pt x="373" y="522"/>
                  </a:lnTo>
                  <a:lnTo>
                    <a:pt x="397" y="497"/>
                  </a:lnTo>
                  <a:lnTo>
                    <a:pt x="413" y="489"/>
                  </a:lnTo>
                  <a:lnTo>
                    <a:pt x="429" y="477"/>
                  </a:lnTo>
                  <a:lnTo>
                    <a:pt x="430" y="471"/>
                  </a:lnTo>
                  <a:lnTo>
                    <a:pt x="433" y="465"/>
                  </a:lnTo>
                  <a:lnTo>
                    <a:pt x="449" y="456"/>
                  </a:lnTo>
                  <a:lnTo>
                    <a:pt x="468" y="450"/>
                  </a:lnTo>
                  <a:lnTo>
                    <a:pt x="474" y="450"/>
                  </a:lnTo>
                  <a:lnTo>
                    <a:pt x="476" y="444"/>
                  </a:lnTo>
                  <a:lnTo>
                    <a:pt x="478" y="444"/>
                  </a:lnTo>
                  <a:lnTo>
                    <a:pt x="481" y="444"/>
                  </a:lnTo>
                  <a:lnTo>
                    <a:pt x="493" y="433"/>
                  </a:lnTo>
                  <a:lnTo>
                    <a:pt x="496" y="415"/>
                  </a:lnTo>
                  <a:lnTo>
                    <a:pt x="483" y="412"/>
                  </a:lnTo>
                  <a:lnTo>
                    <a:pt x="471" y="405"/>
                  </a:lnTo>
                  <a:lnTo>
                    <a:pt x="470" y="405"/>
                  </a:lnTo>
                  <a:lnTo>
                    <a:pt x="465" y="405"/>
                  </a:lnTo>
                  <a:lnTo>
                    <a:pt x="461" y="399"/>
                  </a:lnTo>
                  <a:lnTo>
                    <a:pt x="458" y="391"/>
                  </a:lnTo>
                  <a:lnTo>
                    <a:pt x="455" y="355"/>
                  </a:lnTo>
                  <a:lnTo>
                    <a:pt x="462" y="319"/>
                  </a:lnTo>
                  <a:lnTo>
                    <a:pt x="478" y="303"/>
                  </a:lnTo>
                  <a:lnTo>
                    <a:pt x="496" y="288"/>
                  </a:lnTo>
                  <a:lnTo>
                    <a:pt x="496" y="268"/>
                  </a:lnTo>
                  <a:lnTo>
                    <a:pt x="496" y="246"/>
                  </a:lnTo>
                  <a:lnTo>
                    <a:pt x="486" y="235"/>
                  </a:lnTo>
                  <a:lnTo>
                    <a:pt x="486" y="222"/>
                  </a:lnTo>
                  <a:lnTo>
                    <a:pt x="496" y="207"/>
                  </a:lnTo>
                  <a:lnTo>
                    <a:pt x="503" y="193"/>
                  </a:lnTo>
                  <a:lnTo>
                    <a:pt x="508" y="169"/>
                  </a:lnTo>
                  <a:lnTo>
                    <a:pt x="515" y="146"/>
                  </a:lnTo>
                  <a:lnTo>
                    <a:pt x="518" y="143"/>
                  </a:lnTo>
                  <a:lnTo>
                    <a:pt x="522" y="143"/>
                  </a:lnTo>
                  <a:lnTo>
                    <a:pt x="547" y="121"/>
                  </a:lnTo>
                  <a:lnTo>
                    <a:pt x="584" y="119"/>
                  </a:lnTo>
                  <a:lnTo>
                    <a:pt x="588" y="116"/>
                  </a:lnTo>
                  <a:lnTo>
                    <a:pt x="591" y="113"/>
                  </a:lnTo>
                  <a:lnTo>
                    <a:pt x="595" y="113"/>
                  </a:lnTo>
                  <a:lnTo>
                    <a:pt x="601" y="106"/>
                  </a:lnTo>
                  <a:lnTo>
                    <a:pt x="610" y="103"/>
                  </a:lnTo>
                  <a:lnTo>
                    <a:pt x="617" y="100"/>
                  </a:lnTo>
                  <a:lnTo>
                    <a:pt x="621" y="99"/>
                  </a:lnTo>
                  <a:lnTo>
                    <a:pt x="624" y="96"/>
                  </a:lnTo>
                  <a:lnTo>
                    <a:pt x="629" y="94"/>
                  </a:lnTo>
                  <a:lnTo>
                    <a:pt x="633" y="93"/>
                  </a:lnTo>
                  <a:lnTo>
                    <a:pt x="633" y="90"/>
                  </a:lnTo>
                  <a:lnTo>
                    <a:pt x="635" y="87"/>
                  </a:lnTo>
                  <a:lnTo>
                    <a:pt x="664" y="51"/>
                  </a:lnTo>
                  <a:lnTo>
                    <a:pt x="697" y="21"/>
                  </a:lnTo>
                  <a:lnTo>
                    <a:pt x="705" y="16"/>
                  </a:lnTo>
                  <a:lnTo>
                    <a:pt x="713" y="15"/>
                  </a:lnTo>
                  <a:lnTo>
                    <a:pt x="741" y="9"/>
                  </a:lnTo>
                  <a:lnTo>
                    <a:pt x="770" y="0"/>
                  </a:lnTo>
                  <a:lnTo>
                    <a:pt x="795" y="1"/>
                  </a:lnTo>
                  <a:lnTo>
                    <a:pt x="821" y="9"/>
                  </a:lnTo>
                  <a:lnTo>
                    <a:pt x="830" y="12"/>
                  </a:lnTo>
                  <a:lnTo>
                    <a:pt x="839" y="18"/>
                  </a:lnTo>
                  <a:lnTo>
                    <a:pt x="845" y="21"/>
                  </a:lnTo>
                  <a:lnTo>
                    <a:pt x="851" y="23"/>
                  </a:lnTo>
                  <a:lnTo>
                    <a:pt x="859" y="32"/>
                  </a:lnTo>
                  <a:lnTo>
                    <a:pt x="868" y="41"/>
                  </a:lnTo>
                  <a:lnTo>
                    <a:pt x="872" y="54"/>
                  </a:lnTo>
                  <a:lnTo>
                    <a:pt x="877" y="69"/>
                  </a:lnTo>
                  <a:lnTo>
                    <a:pt x="880" y="141"/>
                  </a:lnTo>
                  <a:lnTo>
                    <a:pt x="872" y="213"/>
                  </a:lnTo>
                  <a:lnTo>
                    <a:pt x="874" y="232"/>
                  </a:lnTo>
                  <a:lnTo>
                    <a:pt x="877" y="253"/>
                  </a:lnTo>
                  <a:lnTo>
                    <a:pt x="864" y="288"/>
                  </a:lnTo>
                  <a:lnTo>
                    <a:pt x="858" y="327"/>
                  </a:lnTo>
                  <a:lnTo>
                    <a:pt x="843" y="335"/>
                  </a:lnTo>
                  <a:lnTo>
                    <a:pt x="833" y="346"/>
                  </a:lnTo>
                  <a:lnTo>
                    <a:pt x="830" y="362"/>
                  </a:lnTo>
                  <a:lnTo>
                    <a:pt x="833" y="380"/>
                  </a:lnTo>
                  <a:lnTo>
                    <a:pt x="833" y="384"/>
                  </a:lnTo>
                  <a:lnTo>
                    <a:pt x="830" y="388"/>
                  </a:lnTo>
                  <a:lnTo>
                    <a:pt x="810" y="422"/>
                  </a:lnTo>
                  <a:lnTo>
                    <a:pt x="818" y="459"/>
                  </a:lnTo>
                  <a:lnTo>
                    <a:pt x="818" y="477"/>
                  </a:lnTo>
                  <a:lnTo>
                    <a:pt x="816" y="496"/>
                  </a:lnTo>
                  <a:lnTo>
                    <a:pt x="818" y="502"/>
                  </a:lnTo>
                  <a:lnTo>
                    <a:pt x="824" y="508"/>
                  </a:lnTo>
                  <a:lnTo>
                    <a:pt x="824" y="511"/>
                  </a:lnTo>
                  <a:lnTo>
                    <a:pt x="829" y="514"/>
                  </a:lnTo>
                  <a:lnTo>
                    <a:pt x="814" y="533"/>
                  </a:lnTo>
                  <a:lnTo>
                    <a:pt x="799" y="553"/>
                  </a:lnTo>
                  <a:lnTo>
                    <a:pt x="798" y="558"/>
                  </a:lnTo>
                  <a:lnTo>
                    <a:pt x="799" y="562"/>
                  </a:lnTo>
                  <a:lnTo>
                    <a:pt x="808" y="578"/>
                  </a:lnTo>
                  <a:lnTo>
                    <a:pt x="817" y="593"/>
                  </a:lnTo>
                  <a:lnTo>
                    <a:pt x="818" y="600"/>
                  </a:lnTo>
                  <a:lnTo>
                    <a:pt x="824" y="609"/>
                  </a:lnTo>
                  <a:lnTo>
                    <a:pt x="824" y="612"/>
                  </a:lnTo>
                  <a:lnTo>
                    <a:pt x="826" y="615"/>
                  </a:lnTo>
                  <a:lnTo>
                    <a:pt x="829" y="618"/>
                  </a:lnTo>
                  <a:lnTo>
                    <a:pt x="832" y="620"/>
                  </a:lnTo>
                  <a:lnTo>
                    <a:pt x="834" y="625"/>
                  </a:lnTo>
                  <a:lnTo>
                    <a:pt x="839" y="631"/>
                  </a:lnTo>
                  <a:lnTo>
                    <a:pt x="853" y="637"/>
                  </a:lnTo>
                  <a:lnTo>
                    <a:pt x="865" y="646"/>
                  </a:lnTo>
                  <a:lnTo>
                    <a:pt x="890" y="684"/>
                  </a:lnTo>
                  <a:lnTo>
                    <a:pt x="931" y="699"/>
                  </a:lnTo>
                  <a:lnTo>
                    <a:pt x="944" y="674"/>
                  </a:lnTo>
                  <a:lnTo>
                    <a:pt x="973" y="667"/>
                  </a:lnTo>
                  <a:lnTo>
                    <a:pt x="985" y="681"/>
                  </a:lnTo>
                  <a:lnTo>
                    <a:pt x="994" y="699"/>
                  </a:lnTo>
                  <a:lnTo>
                    <a:pt x="1008" y="717"/>
                  </a:lnTo>
                  <a:lnTo>
                    <a:pt x="1021" y="736"/>
                  </a:lnTo>
                  <a:lnTo>
                    <a:pt x="1029" y="756"/>
                  </a:lnTo>
                  <a:lnTo>
                    <a:pt x="1023" y="779"/>
                  </a:lnTo>
                  <a:lnTo>
                    <a:pt x="1023" y="784"/>
                  </a:lnTo>
                  <a:lnTo>
                    <a:pt x="1023" y="789"/>
                  </a:lnTo>
                  <a:lnTo>
                    <a:pt x="1020" y="793"/>
                  </a:lnTo>
                  <a:lnTo>
                    <a:pt x="1017" y="799"/>
                  </a:lnTo>
                  <a:lnTo>
                    <a:pt x="1017" y="804"/>
                  </a:lnTo>
                  <a:lnTo>
                    <a:pt x="1015" y="808"/>
                  </a:lnTo>
                  <a:lnTo>
                    <a:pt x="1008" y="823"/>
                  </a:lnTo>
                  <a:lnTo>
                    <a:pt x="1007" y="839"/>
                  </a:lnTo>
                  <a:lnTo>
                    <a:pt x="1002" y="896"/>
                  </a:lnTo>
                  <a:lnTo>
                    <a:pt x="994" y="952"/>
                  </a:lnTo>
                  <a:lnTo>
                    <a:pt x="996" y="955"/>
                  </a:lnTo>
                  <a:lnTo>
                    <a:pt x="999" y="955"/>
                  </a:lnTo>
                  <a:lnTo>
                    <a:pt x="999" y="960"/>
                  </a:lnTo>
                  <a:lnTo>
                    <a:pt x="1005" y="965"/>
                  </a:lnTo>
                  <a:close/>
                </a:path>
              </a:pathLst>
            </a:custGeom>
            <a:solidFill>
              <a:srgbClr val="009900"/>
            </a:solidFill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CO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303" name="Freeform 40"/>
            <p:cNvSpPr>
              <a:spLocks/>
            </p:cNvSpPr>
            <p:nvPr/>
          </p:nvSpPr>
          <p:spPr bwMode="auto">
            <a:xfrm>
              <a:off x="525" y="2532"/>
              <a:ext cx="340" cy="346"/>
            </a:xfrm>
            <a:custGeom>
              <a:avLst/>
              <a:gdLst>
                <a:gd name="T0" fmla="*/ 0 w 1192"/>
                <a:gd name="T1" fmla="*/ 3 h 1258"/>
                <a:gd name="T2" fmla="*/ 0 w 1192"/>
                <a:gd name="T3" fmla="*/ 4 h 1258"/>
                <a:gd name="T4" fmla="*/ 1 w 1192"/>
                <a:gd name="T5" fmla="*/ 4 h 1258"/>
                <a:gd name="T6" fmla="*/ 1 w 1192"/>
                <a:gd name="T7" fmla="*/ 4 h 1258"/>
                <a:gd name="T8" fmla="*/ 1 w 1192"/>
                <a:gd name="T9" fmla="*/ 4 h 1258"/>
                <a:gd name="T10" fmla="*/ 1 w 1192"/>
                <a:gd name="T11" fmla="*/ 4 h 1258"/>
                <a:gd name="T12" fmla="*/ 1 w 1192"/>
                <a:gd name="T13" fmla="*/ 5 h 1258"/>
                <a:gd name="T14" fmla="*/ 0 w 1192"/>
                <a:gd name="T15" fmla="*/ 6 h 1258"/>
                <a:gd name="T16" fmla="*/ 1 w 1192"/>
                <a:gd name="T17" fmla="*/ 7 h 1258"/>
                <a:gd name="T18" fmla="*/ 1 w 1192"/>
                <a:gd name="T19" fmla="*/ 7 h 1258"/>
                <a:gd name="T20" fmla="*/ 2 w 1192"/>
                <a:gd name="T21" fmla="*/ 7 h 1258"/>
                <a:gd name="T22" fmla="*/ 2 w 1192"/>
                <a:gd name="T23" fmla="*/ 7 h 1258"/>
                <a:gd name="T24" fmla="*/ 3 w 1192"/>
                <a:gd name="T25" fmla="*/ 7 h 1258"/>
                <a:gd name="T26" fmla="*/ 3 w 1192"/>
                <a:gd name="T27" fmla="*/ 7 h 1258"/>
                <a:gd name="T28" fmla="*/ 3 w 1192"/>
                <a:gd name="T29" fmla="*/ 7 h 1258"/>
                <a:gd name="T30" fmla="*/ 3 w 1192"/>
                <a:gd name="T31" fmla="*/ 7 h 1258"/>
                <a:gd name="T32" fmla="*/ 4 w 1192"/>
                <a:gd name="T33" fmla="*/ 7 h 1258"/>
                <a:gd name="T34" fmla="*/ 4 w 1192"/>
                <a:gd name="T35" fmla="*/ 7 h 1258"/>
                <a:gd name="T36" fmla="*/ 5 w 1192"/>
                <a:gd name="T37" fmla="*/ 6 h 1258"/>
                <a:gd name="T38" fmla="*/ 5 w 1192"/>
                <a:gd name="T39" fmla="*/ 6 h 1258"/>
                <a:gd name="T40" fmla="*/ 5 w 1192"/>
                <a:gd name="T41" fmla="*/ 6 h 1258"/>
                <a:gd name="T42" fmla="*/ 6 w 1192"/>
                <a:gd name="T43" fmla="*/ 6 h 1258"/>
                <a:gd name="T44" fmla="*/ 6 w 1192"/>
                <a:gd name="T45" fmla="*/ 6 h 1258"/>
                <a:gd name="T46" fmla="*/ 7 w 1192"/>
                <a:gd name="T47" fmla="*/ 6 h 1258"/>
                <a:gd name="T48" fmla="*/ 7 w 1192"/>
                <a:gd name="T49" fmla="*/ 4 h 1258"/>
                <a:gd name="T50" fmla="*/ 7 w 1192"/>
                <a:gd name="T51" fmla="*/ 4 h 1258"/>
                <a:gd name="T52" fmla="*/ 8 w 1192"/>
                <a:gd name="T53" fmla="*/ 4 h 1258"/>
                <a:gd name="T54" fmla="*/ 8 w 1192"/>
                <a:gd name="T55" fmla="*/ 3 h 1258"/>
                <a:gd name="T56" fmla="*/ 7 w 1192"/>
                <a:gd name="T57" fmla="*/ 2 h 1258"/>
                <a:gd name="T58" fmla="*/ 7 w 1192"/>
                <a:gd name="T59" fmla="*/ 2 h 1258"/>
                <a:gd name="T60" fmla="*/ 7 w 1192"/>
                <a:gd name="T61" fmla="*/ 2 h 1258"/>
                <a:gd name="T62" fmla="*/ 7 w 1192"/>
                <a:gd name="T63" fmla="*/ 1 h 1258"/>
                <a:gd name="T64" fmla="*/ 8 w 1192"/>
                <a:gd name="T65" fmla="*/ 1 h 1258"/>
                <a:gd name="T66" fmla="*/ 7 w 1192"/>
                <a:gd name="T67" fmla="*/ 1 h 1258"/>
                <a:gd name="T68" fmla="*/ 7 w 1192"/>
                <a:gd name="T69" fmla="*/ 1 h 1258"/>
                <a:gd name="T70" fmla="*/ 7 w 1192"/>
                <a:gd name="T71" fmla="*/ 0 h 1258"/>
                <a:gd name="T72" fmla="*/ 7 w 1192"/>
                <a:gd name="T73" fmla="*/ 0 h 1258"/>
                <a:gd name="T74" fmla="*/ 6 w 1192"/>
                <a:gd name="T75" fmla="*/ 0 h 1258"/>
                <a:gd name="T76" fmla="*/ 6 w 1192"/>
                <a:gd name="T77" fmla="*/ 0 h 1258"/>
                <a:gd name="T78" fmla="*/ 6 w 1192"/>
                <a:gd name="T79" fmla="*/ 1 h 1258"/>
                <a:gd name="T80" fmla="*/ 5 w 1192"/>
                <a:gd name="T81" fmla="*/ 1 h 1258"/>
                <a:gd name="T82" fmla="*/ 5 w 1192"/>
                <a:gd name="T83" fmla="*/ 1 h 1258"/>
                <a:gd name="T84" fmla="*/ 5 w 1192"/>
                <a:gd name="T85" fmla="*/ 2 h 1258"/>
                <a:gd name="T86" fmla="*/ 4 w 1192"/>
                <a:gd name="T87" fmla="*/ 2 h 1258"/>
                <a:gd name="T88" fmla="*/ 4 w 1192"/>
                <a:gd name="T89" fmla="*/ 2 h 1258"/>
                <a:gd name="T90" fmla="*/ 4 w 1192"/>
                <a:gd name="T91" fmla="*/ 3 h 1258"/>
                <a:gd name="T92" fmla="*/ 5 w 1192"/>
                <a:gd name="T93" fmla="*/ 3 h 1258"/>
                <a:gd name="T94" fmla="*/ 4 w 1192"/>
                <a:gd name="T95" fmla="*/ 3 h 1258"/>
                <a:gd name="T96" fmla="*/ 4 w 1192"/>
                <a:gd name="T97" fmla="*/ 3 h 1258"/>
                <a:gd name="T98" fmla="*/ 4 w 1192"/>
                <a:gd name="T99" fmla="*/ 4 h 1258"/>
                <a:gd name="T100" fmla="*/ 3 w 1192"/>
                <a:gd name="T101" fmla="*/ 4 h 1258"/>
                <a:gd name="T102" fmla="*/ 3 w 1192"/>
                <a:gd name="T103" fmla="*/ 3 h 1258"/>
                <a:gd name="T104" fmla="*/ 3 w 1192"/>
                <a:gd name="T105" fmla="*/ 3 h 1258"/>
                <a:gd name="T106" fmla="*/ 2 w 1192"/>
                <a:gd name="T107" fmla="*/ 3 h 1258"/>
                <a:gd name="T108" fmla="*/ 1 w 1192"/>
                <a:gd name="T109" fmla="*/ 3 h 1258"/>
                <a:gd name="T110" fmla="*/ 1 w 1192"/>
                <a:gd name="T111" fmla="*/ 3 h 1258"/>
                <a:gd name="T112" fmla="*/ 1 w 1192"/>
                <a:gd name="T113" fmla="*/ 3 h 1258"/>
                <a:gd name="T114" fmla="*/ 1 w 1192"/>
                <a:gd name="T115" fmla="*/ 3 h 125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92"/>
                <a:gd name="T175" fmla="*/ 0 h 1258"/>
                <a:gd name="T176" fmla="*/ 1192 w 1192"/>
                <a:gd name="T177" fmla="*/ 1258 h 125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92" h="1258">
                  <a:moveTo>
                    <a:pt x="96" y="508"/>
                  </a:moveTo>
                  <a:lnTo>
                    <a:pt x="95" y="521"/>
                  </a:lnTo>
                  <a:lnTo>
                    <a:pt x="82" y="533"/>
                  </a:lnTo>
                  <a:lnTo>
                    <a:pt x="68" y="546"/>
                  </a:lnTo>
                  <a:lnTo>
                    <a:pt x="64" y="561"/>
                  </a:lnTo>
                  <a:lnTo>
                    <a:pt x="68" y="561"/>
                  </a:lnTo>
                  <a:lnTo>
                    <a:pt x="76" y="561"/>
                  </a:lnTo>
                  <a:lnTo>
                    <a:pt x="63" y="581"/>
                  </a:lnTo>
                  <a:lnTo>
                    <a:pt x="49" y="602"/>
                  </a:lnTo>
                  <a:lnTo>
                    <a:pt x="49" y="609"/>
                  </a:lnTo>
                  <a:lnTo>
                    <a:pt x="55" y="614"/>
                  </a:lnTo>
                  <a:lnTo>
                    <a:pt x="73" y="614"/>
                  </a:lnTo>
                  <a:lnTo>
                    <a:pt x="89" y="608"/>
                  </a:lnTo>
                  <a:lnTo>
                    <a:pt x="89" y="624"/>
                  </a:lnTo>
                  <a:lnTo>
                    <a:pt x="89" y="642"/>
                  </a:lnTo>
                  <a:lnTo>
                    <a:pt x="137" y="628"/>
                  </a:lnTo>
                  <a:lnTo>
                    <a:pt x="162" y="587"/>
                  </a:lnTo>
                  <a:lnTo>
                    <a:pt x="184" y="599"/>
                  </a:lnTo>
                  <a:lnTo>
                    <a:pt x="187" y="619"/>
                  </a:lnTo>
                  <a:lnTo>
                    <a:pt x="156" y="646"/>
                  </a:lnTo>
                  <a:lnTo>
                    <a:pt x="128" y="675"/>
                  </a:lnTo>
                  <a:lnTo>
                    <a:pt x="131" y="700"/>
                  </a:lnTo>
                  <a:lnTo>
                    <a:pt x="137" y="728"/>
                  </a:lnTo>
                  <a:lnTo>
                    <a:pt x="153" y="740"/>
                  </a:lnTo>
                  <a:lnTo>
                    <a:pt x="173" y="750"/>
                  </a:lnTo>
                  <a:lnTo>
                    <a:pt x="192" y="746"/>
                  </a:lnTo>
                  <a:lnTo>
                    <a:pt x="213" y="728"/>
                  </a:lnTo>
                  <a:lnTo>
                    <a:pt x="236" y="717"/>
                  </a:lnTo>
                  <a:lnTo>
                    <a:pt x="264" y="731"/>
                  </a:lnTo>
                  <a:lnTo>
                    <a:pt x="233" y="759"/>
                  </a:lnTo>
                  <a:lnTo>
                    <a:pt x="227" y="798"/>
                  </a:lnTo>
                  <a:lnTo>
                    <a:pt x="227" y="837"/>
                  </a:lnTo>
                  <a:lnTo>
                    <a:pt x="207" y="873"/>
                  </a:lnTo>
                  <a:lnTo>
                    <a:pt x="178" y="881"/>
                  </a:lnTo>
                  <a:lnTo>
                    <a:pt x="147" y="895"/>
                  </a:lnTo>
                  <a:lnTo>
                    <a:pt x="134" y="918"/>
                  </a:lnTo>
                  <a:lnTo>
                    <a:pt x="131" y="946"/>
                  </a:lnTo>
                  <a:lnTo>
                    <a:pt x="128" y="974"/>
                  </a:lnTo>
                  <a:lnTo>
                    <a:pt x="115" y="992"/>
                  </a:lnTo>
                  <a:lnTo>
                    <a:pt x="57" y="1043"/>
                  </a:lnTo>
                  <a:lnTo>
                    <a:pt x="0" y="1092"/>
                  </a:lnTo>
                  <a:lnTo>
                    <a:pt x="35" y="1098"/>
                  </a:lnTo>
                  <a:lnTo>
                    <a:pt x="70" y="1104"/>
                  </a:lnTo>
                  <a:lnTo>
                    <a:pt x="93" y="1121"/>
                  </a:lnTo>
                  <a:lnTo>
                    <a:pt x="117" y="1140"/>
                  </a:lnTo>
                  <a:lnTo>
                    <a:pt x="124" y="1146"/>
                  </a:lnTo>
                  <a:lnTo>
                    <a:pt x="127" y="1148"/>
                  </a:lnTo>
                  <a:lnTo>
                    <a:pt x="147" y="1161"/>
                  </a:lnTo>
                  <a:lnTo>
                    <a:pt x="169" y="1170"/>
                  </a:lnTo>
                  <a:lnTo>
                    <a:pt x="200" y="1188"/>
                  </a:lnTo>
                  <a:lnTo>
                    <a:pt x="236" y="1195"/>
                  </a:lnTo>
                  <a:lnTo>
                    <a:pt x="246" y="1198"/>
                  </a:lnTo>
                  <a:lnTo>
                    <a:pt x="258" y="1201"/>
                  </a:lnTo>
                  <a:lnTo>
                    <a:pt x="279" y="1204"/>
                  </a:lnTo>
                  <a:lnTo>
                    <a:pt x="297" y="1202"/>
                  </a:lnTo>
                  <a:lnTo>
                    <a:pt x="299" y="1198"/>
                  </a:lnTo>
                  <a:lnTo>
                    <a:pt x="302" y="1196"/>
                  </a:lnTo>
                  <a:lnTo>
                    <a:pt x="324" y="1189"/>
                  </a:lnTo>
                  <a:lnTo>
                    <a:pt x="347" y="1192"/>
                  </a:lnTo>
                  <a:lnTo>
                    <a:pt x="353" y="1195"/>
                  </a:lnTo>
                  <a:lnTo>
                    <a:pt x="356" y="1199"/>
                  </a:lnTo>
                  <a:lnTo>
                    <a:pt x="369" y="1218"/>
                  </a:lnTo>
                  <a:lnTo>
                    <a:pt x="387" y="1230"/>
                  </a:lnTo>
                  <a:lnTo>
                    <a:pt x="387" y="1232"/>
                  </a:lnTo>
                  <a:lnTo>
                    <a:pt x="387" y="1236"/>
                  </a:lnTo>
                  <a:lnTo>
                    <a:pt x="395" y="1239"/>
                  </a:lnTo>
                  <a:lnTo>
                    <a:pt x="404" y="1242"/>
                  </a:lnTo>
                  <a:lnTo>
                    <a:pt x="404" y="1246"/>
                  </a:lnTo>
                  <a:lnTo>
                    <a:pt x="407" y="1248"/>
                  </a:lnTo>
                  <a:lnTo>
                    <a:pt x="411" y="1249"/>
                  </a:lnTo>
                  <a:lnTo>
                    <a:pt x="417" y="1249"/>
                  </a:lnTo>
                  <a:lnTo>
                    <a:pt x="417" y="1254"/>
                  </a:lnTo>
                  <a:lnTo>
                    <a:pt x="420" y="1255"/>
                  </a:lnTo>
                  <a:lnTo>
                    <a:pt x="438" y="1258"/>
                  </a:lnTo>
                  <a:lnTo>
                    <a:pt x="452" y="1258"/>
                  </a:lnTo>
                  <a:lnTo>
                    <a:pt x="459" y="1257"/>
                  </a:lnTo>
                  <a:lnTo>
                    <a:pt x="467" y="1255"/>
                  </a:lnTo>
                  <a:lnTo>
                    <a:pt x="481" y="1248"/>
                  </a:lnTo>
                  <a:lnTo>
                    <a:pt x="494" y="1238"/>
                  </a:lnTo>
                  <a:lnTo>
                    <a:pt x="505" y="1233"/>
                  </a:lnTo>
                  <a:lnTo>
                    <a:pt x="509" y="1226"/>
                  </a:lnTo>
                  <a:lnTo>
                    <a:pt x="525" y="1224"/>
                  </a:lnTo>
                  <a:lnTo>
                    <a:pt x="543" y="1223"/>
                  </a:lnTo>
                  <a:lnTo>
                    <a:pt x="546" y="1216"/>
                  </a:lnTo>
                  <a:lnTo>
                    <a:pt x="548" y="1210"/>
                  </a:lnTo>
                  <a:lnTo>
                    <a:pt x="567" y="1208"/>
                  </a:lnTo>
                  <a:lnTo>
                    <a:pt x="585" y="1204"/>
                  </a:lnTo>
                  <a:lnTo>
                    <a:pt x="598" y="1195"/>
                  </a:lnTo>
                  <a:lnTo>
                    <a:pt x="610" y="1183"/>
                  </a:lnTo>
                  <a:lnTo>
                    <a:pt x="624" y="1182"/>
                  </a:lnTo>
                  <a:lnTo>
                    <a:pt x="642" y="1182"/>
                  </a:lnTo>
                  <a:lnTo>
                    <a:pt x="651" y="1174"/>
                  </a:lnTo>
                  <a:lnTo>
                    <a:pt x="661" y="1166"/>
                  </a:lnTo>
                  <a:lnTo>
                    <a:pt x="675" y="1127"/>
                  </a:lnTo>
                  <a:lnTo>
                    <a:pt x="673" y="1086"/>
                  </a:lnTo>
                  <a:lnTo>
                    <a:pt x="686" y="1070"/>
                  </a:lnTo>
                  <a:lnTo>
                    <a:pt x="710" y="1068"/>
                  </a:lnTo>
                  <a:lnTo>
                    <a:pt x="722" y="1077"/>
                  </a:lnTo>
                  <a:lnTo>
                    <a:pt x="734" y="1086"/>
                  </a:lnTo>
                  <a:lnTo>
                    <a:pt x="757" y="1089"/>
                  </a:lnTo>
                  <a:lnTo>
                    <a:pt x="781" y="1095"/>
                  </a:lnTo>
                  <a:lnTo>
                    <a:pt x="797" y="1095"/>
                  </a:lnTo>
                  <a:lnTo>
                    <a:pt x="814" y="1095"/>
                  </a:lnTo>
                  <a:lnTo>
                    <a:pt x="824" y="1101"/>
                  </a:lnTo>
                  <a:lnTo>
                    <a:pt x="836" y="1105"/>
                  </a:lnTo>
                  <a:lnTo>
                    <a:pt x="846" y="1107"/>
                  </a:lnTo>
                  <a:lnTo>
                    <a:pt x="856" y="1110"/>
                  </a:lnTo>
                  <a:lnTo>
                    <a:pt x="859" y="1113"/>
                  </a:lnTo>
                  <a:lnTo>
                    <a:pt x="859" y="1115"/>
                  </a:lnTo>
                  <a:lnTo>
                    <a:pt x="867" y="1121"/>
                  </a:lnTo>
                  <a:lnTo>
                    <a:pt x="872" y="1123"/>
                  </a:lnTo>
                  <a:lnTo>
                    <a:pt x="903" y="1135"/>
                  </a:lnTo>
                  <a:lnTo>
                    <a:pt x="935" y="1135"/>
                  </a:lnTo>
                  <a:lnTo>
                    <a:pt x="937" y="1132"/>
                  </a:lnTo>
                  <a:lnTo>
                    <a:pt x="935" y="1127"/>
                  </a:lnTo>
                  <a:lnTo>
                    <a:pt x="959" y="1092"/>
                  </a:lnTo>
                  <a:lnTo>
                    <a:pt x="972" y="1054"/>
                  </a:lnTo>
                  <a:lnTo>
                    <a:pt x="976" y="1049"/>
                  </a:lnTo>
                  <a:lnTo>
                    <a:pt x="978" y="1043"/>
                  </a:lnTo>
                  <a:lnTo>
                    <a:pt x="989" y="992"/>
                  </a:lnTo>
                  <a:lnTo>
                    <a:pt x="1005" y="943"/>
                  </a:lnTo>
                  <a:lnTo>
                    <a:pt x="1008" y="909"/>
                  </a:lnTo>
                  <a:lnTo>
                    <a:pt x="1011" y="877"/>
                  </a:lnTo>
                  <a:lnTo>
                    <a:pt x="1034" y="799"/>
                  </a:lnTo>
                  <a:lnTo>
                    <a:pt x="1061" y="724"/>
                  </a:lnTo>
                  <a:lnTo>
                    <a:pt x="1064" y="720"/>
                  </a:lnTo>
                  <a:lnTo>
                    <a:pt x="1067" y="717"/>
                  </a:lnTo>
                  <a:lnTo>
                    <a:pt x="1078" y="689"/>
                  </a:lnTo>
                  <a:lnTo>
                    <a:pt x="1100" y="671"/>
                  </a:lnTo>
                  <a:lnTo>
                    <a:pt x="1137" y="671"/>
                  </a:lnTo>
                  <a:lnTo>
                    <a:pt x="1173" y="669"/>
                  </a:lnTo>
                  <a:lnTo>
                    <a:pt x="1179" y="665"/>
                  </a:lnTo>
                  <a:lnTo>
                    <a:pt x="1185" y="659"/>
                  </a:lnTo>
                  <a:lnTo>
                    <a:pt x="1192" y="646"/>
                  </a:lnTo>
                  <a:lnTo>
                    <a:pt x="1192" y="630"/>
                  </a:lnTo>
                  <a:lnTo>
                    <a:pt x="1182" y="605"/>
                  </a:lnTo>
                  <a:lnTo>
                    <a:pt x="1174" y="580"/>
                  </a:lnTo>
                  <a:lnTo>
                    <a:pt x="1170" y="558"/>
                  </a:lnTo>
                  <a:lnTo>
                    <a:pt x="1164" y="537"/>
                  </a:lnTo>
                  <a:lnTo>
                    <a:pt x="1154" y="516"/>
                  </a:lnTo>
                  <a:lnTo>
                    <a:pt x="1141" y="496"/>
                  </a:lnTo>
                  <a:lnTo>
                    <a:pt x="1135" y="481"/>
                  </a:lnTo>
                  <a:lnTo>
                    <a:pt x="1132" y="463"/>
                  </a:lnTo>
                  <a:lnTo>
                    <a:pt x="1131" y="413"/>
                  </a:lnTo>
                  <a:lnTo>
                    <a:pt x="1125" y="363"/>
                  </a:lnTo>
                  <a:lnTo>
                    <a:pt x="1119" y="346"/>
                  </a:lnTo>
                  <a:lnTo>
                    <a:pt x="1107" y="329"/>
                  </a:lnTo>
                  <a:lnTo>
                    <a:pt x="1107" y="327"/>
                  </a:lnTo>
                  <a:lnTo>
                    <a:pt x="1106" y="324"/>
                  </a:lnTo>
                  <a:lnTo>
                    <a:pt x="1100" y="316"/>
                  </a:lnTo>
                  <a:lnTo>
                    <a:pt x="1094" y="310"/>
                  </a:lnTo>
                  <a:lnTo>
                    <a:pt x="1091" y="303"/>
                  </a:lnTo>
                  <a:lnTo>
                    <a:pt x="1088" y="296"/>
                  </a:lnTo>
                  <a:lnTo>
                    <a:pt x="1090" y="279"/>
                  </a:lnTo>
                  <a:lnTo>
                    <a:pt x="1100" y="263"/>
                  </a:lnTo>
                  <a:lnTo>
                    <a:pt x="1100" y="260"/>
                  </a:lnTo>
                  <a:lnTo>
                    <a:pt x="1100" y="256"/>
                  </a:lnTo>
                  <a:lnTo>
                    <a:pt x="1107" y="247"/>
                  </a:lnTo>
                  <a:lnTo>
                    <a:pt x="1113" y="237"/>
                  </a:lnTo>
                  <a:lnTo>
                    <a:pt x="1129" y="232"/>
                  </a:lnTo>
                  <a:lnTo>
                    <a:pt x="1147" y="228"/>
                  </a:lnTo>
                  <a:lnTo>
                    <a:pt x="1158" y="225"/>
                  </a:lnTo>
                  <a:lnTo>
                    <a:pt x="1170" y="218"/>
                  </a:lnTo>
                  <a:lnTo>
                    <a:pt x="1180" y="200"/>
                  </a:lnTo>
                  <a:lnTo>
                    <a:pt x="1183" y="181"/>
                  </a:lnTo>
                  <a:lnTo>
                    <a:pt x="1167" y="178"/>
                  </a:lnTo>
                  <a:lnTo>
                    <a:pt x="1153" y="176"/>
                  </a:lnTo>
                  <a:lnTo>
                    <a:pt x="1134" y="173"/>
                  </a:lnTo>
                  <a:lnTo>
                    <a:pt x="1113" y="170"/>
                  </a:lnTo>
                  <a:lnTo>
                    <a:pt x="1107" y="168"/>
                  </a:lnTo>
                  <a:lnTo>
                    <a:pt x="1102" y="163"/>
                  </a:lnTo>
                  <a:lnTo>
                    <a:pt x="1088" y="148"/>
                  </a:lnTo>
                  <a:lnTo>
                    <a:pt x="1075" y="132"/>
                  </a:lnTo>
                  <a:lnTo>
                    <a:pt x="1067" y="126"/>
                  </a:lnTo>
                  <a:lnTo>
                    <a:pt x="1053" y="123"/>
                  </a:lnTo>
                  <a:lnTo>
                    <a:pt x="1029" y="94"/>
                  </a:lnTo>
                  <a:lnTo>
                    <a:pt x="1008" y="62"/>
                  </a:lnTo>
                  <a:lnTo>
                    <a:pt x="1005" y="57"/>
                  </a:lnTo>
                  <a:lnTo>
                    <a:pt x="1002" y="54"/>
                  </a:lnTo>
                  <a:lnTo>
                    <a:pt x="1001" y="51"/>
                  </a:lnTo>
                  <a:lnTo>
                    <a:pt x="1001" y="48"/>
                  </a:lnTo>
                  <a:lnTo>
                    <a:pt x="998" y="44"/>
                  </a:lnTo>
                  <a:lnTo>
                    <a:pt x="995" y="41"/>
                  </a:lnTo>
                  <a:lnTo>
                    <a:pt x="994" y="38"/>
                  </a:lnTo>
                  <a:lnTo>
                    <a:pt x="994" y="35"/>
                  </a:lnTo>
                  <a:lnTo>
                    <a:pt x="991" y="31"/>
                  </a:lnTo>
                  <a:lnTo>
                    <a:pt x="988" y="28"/>
                  </a:lnTo>
                  <a:lnTo>
                    <a:pt x="988" y="25"/>
                  </a:lnTo>
                  <a:lnTo>
                    <a:pt x="988" y="22"/>
                  </a:lnTo>
                  <a:lnTo>
                    <a:pt x="960" y="3"/>
                  </a:lnTo>
                  <a:lnTo>
                    <a:pt x="929" y="0"/>
                  </a:lnTo>
                  <a:lnTo>
                    <a:pt x="918" y="6"/>
                  </a:lnTo>
                  <a:lnTo>
                    <a:pt x="906" y="12"/>
                  </a:lnTo>
                  <a:lnTo>
                    <a:pt x="900" y="19"/>
                  </a:lnTo>
                  <a:lnTo>
                    <a:pt x="894" y="26"/>
                  </a:lnTo>
                  <a:lnTo>
                    <a:pt x="891" y="29"/>
                  </a:lnTo>
                  <a:lnTo>
                    <a:pt x="888" y="31"/>
                  </a:lnTo>
                  <a:lnTo>
                    <a:pt x="877" y="62"/>
                  </a:lnTo>
                  <a:lnTo>
                    <a:pt x="868" y="94"/>
                  </a:lnTo>
                  <a:lnTo>
                    <a:pt x="859" y="100"/>
                  </a:lnTo>
                  <a:lnTo>
                    <a:pt x="849" y="103"/>
                  </a:lnTo>
                  <a:lnTo>
                    <a:pt x="830" y="107"/>
                  </a:lnTo>
                  <a:lnTo>
                    <a:pt x="813" y="112"/>
                  </a:lnTo>
                  <a:lnTo>
                    <a:pt x="799" y="116"/>
                  </a:lnTo>
                  <a:lnTo>
                    <a:pt x="786" y="125"/>
                  </a:lnTo>
                  <a:lnTo>
                    <a:pt x="769" y="141"/>
                  </a:lnTo>
                  <a:lnTo>
                    <a:pt x="753" y="160"/>
                  </a:lnTo>
                  <a:lnTo>
                    <a:pt x="750" y="166"/>
                  </a:lnTo>
                  <a:lnTo>
                    <a:pt x="748" y="170"/>
                  </a:lnTo>
                  <a:lnTo>
                    <a:pt x="725" y="194"/>
                  </a:lnTo>
                  <a:lnTo>
                    <a:pt x="705" y="221"/>
                  </a:lnTo>
                  <a:lnTo>
                    <a:pt x="697" y="248"/>
                  </a:lnTo>
                  <a:lnTo>
                    <a:pt x="693" y="276"/>
                  </a:lnTo>
                  <a:lnTo>
                    <a:pt x="689" y="285"/>
                  </a:lnTo>
                  <a:lnTo>
                    <a:pt x="683" y="293"/>
                  </a:lnTo>
                  <a:lnTo>
                    <a:pt x="677" y="303"/>
                  </a:lnTo>
                  <a:lnTo>
                    <a:pt x="668" y="312"/>
                  </a:lnTo>
                  <a:lnTo>
                    <a:pt x="664" y="316"/>
                  </a:lnTo>
                  <a:lnTo>
                    <a:pt x="661" y="324"/>
                  </a:lnTo>
                  <a:lnTo>
                    <a:pt x="654" y="331"/>
                  </a:lnTo>
                  <a:lnTo>
                    <a:pt x="645" y="338"/>
                  </a:lnTo>
                  <a:lnTo>
                    <a:pt x="645" y="341"/>
                  </a:lnTo>
                  <a:lnTo>
                    <a:pt x="643" y="344"/>
                  </a:lnTo>
                  <a:lnTo>
                    <a:pt x="632" y="357"/>
                  </a:lnTo>
                  <a:lnTo>
                    <a:pt x="630" y="374"/>
                  </a:lnTo>
                  <a:lnTo>
                    <a:pt x="633" y="396"/>
                  </a:lnTo>
                  <a:lnTo>
                    <a:pt x="642" y="416"/>
                  </a:lnTo>
                  <a:lnTo>
                    <a:pt x="654" y="431"/>
                  </a:lnTo>
                  <a:lnTo>
                    <a:pt x="664" y="444"/>
                  </a:lnTo>
                  <a:lnTo>
                    <a:pt x="664" y="458"/>
                  </a:lnTo>
                  <a:lnTo>
                    <a:pt x="665" y="469"/>
                  </a:lnTo>
                  <a:lnTo>
                    <a:pt x="670" y="474"/>
                  </a:lnTo>
                  <a:lnTo>
                    <a:pt x="678" y="477"/>
                  </a:lnTo>
                  <a:lnTo>
                    <a:pt x="687" y="484"/>
                  </a:lnTo>
                  <a:lnTo>
                    <a:pt x="693" y="494"/>
                  </a:lnTo>
                  <a:lnTo>
                    <a:pt x="696" y="515"/>
                  </a:lnTo>
                  <a:lnTo>
                    <a:pt x="690" y="537"/>
                  </a:lnTo>
                  <a:lnTo>
                    <a:pt x="675" y="546"/>
                  </a:lnTo>
                  <a:lnTo>
                    <a:pt x="658" y="546"/>
                  </a:lnTo>
                  <a:lnTo>
                    <a:pt x="651" y="547"/>
                  </a:lnTo>
                  <a:lnTo>
                    <a:pt x="646" y="550"/>
                  </a:lnTo>
                  <a:lnTo>
                    <a:pt x="640" y="558"/>
                  </a:lnTo>
                  <a:lnTo>
                    <a:pt x="635" y="563"/>
                  </a:lnTo>
                  <a:lnTo>
                    <a:pt x="632" y="563"/>
                  </a:lnTo>
                  <a:lnTo>
                    <a:pt x="629" y="563"/>
                  </a:lnTo>
                  <a:lnTo>
                    <a:pt x="613" y="575"/>
                  </a:lnTo>
                  <a:lnTo>
                    <a:pt x="598" y="587"/>
                  </a:lnTo>
                  <a:lnTo>
                    <a:pt x="592" y="596"/>
                  </a:lnTo>
                  <a:lnTo>
                    <a:pt x="585" y="602"/>
                  </a:lnTo>
                  <a:lnTo>
                    <a:pt x="579" y="605"/>
                  </a:lnTo>
                  <a:lnTo>
                    <a:pt x="572" y="606"/>
                  </a:lnTo>
                  <a:lnTo>
                    <a:pt x="556" y="603"/>
                  </a:lnTo>
                  <a:lnTo>
                    <a:pt x="538" y="603"/>
                  </a:lnTo>
                  <a:lnTo>
                    <a:pt x="531" y="608"/>
                  </a:lnTo>
                  <a:lnTo>
                    <a:pt x="527" y="611"/>
                  </a:lnTo>
                  <a:lnTo>
                    <a:pt x="524" y="616"/>
                  </a:lnTo>
                  <a:lnTo>
                    <a:pt x="518" y="619"/>
                  </a:lnTo>
                  <a:lnTo>
                    <a:pt x="496" y="622"/>
                  </a:lnTo>
                  <a:lnTo>
                    <a:pt x="483" y="603"/>
                  </a:lnTo>
                  <a:lnTo>
                    <a:pt x="470" y="599"/>
                  </a:lnTo>
                  <a:lnTo>
                    <a:pt x="457" y="597"/>
                  </a:lnTo>
                  <a:lnTo>
                    <a:pt x="446" y="590"/>
                  </a:lnTo>
                  <a:lnTo>
                    <a:pt x="439" y="581"/>
                  </a:lnTo>
                  <a:lnTo>
                    <a:pt x="426" y="572"/>
                  </a:lnTo>
                  <a:lnTo>
                    <a:pt x="413" y="561"/>
                  </a:lnTo>
                  <a:lnTo>
                    <a:pt x="403" y="555"/>
                  </a:lnTo>
                  <a:lnTo>
                    <a:pt x="392" y="549"/>
                  </a:lnTo>
                  <a:lnTo>
                    <a:pt x="372" y="536"/>
                  </a:lnTo>
                  <a:lnTo>
                    <a:pt x="347" y="534"/>
                  </a:lnTo>
                  <a:lnTo>
                    <a:pt x="337" y="544"/>
                  </a:lnTo>
                  <a:lnTo>
                    <a:pt x="327" y="552"/>
                  </a:lnTo>
                  <a:lnTo>
                    <a:pt x="308" y="544"/>
                  </a:lnTo>
                  <a:lnTo>
                    <a:pt x="290" y="528"/>
                  </a:lnTo>
                  <a:lnTo>
                    <a:pt x="260" y="510"/>
                  </a:lnTo>
                  <a:lnTo>
                    <a:pt x="227" y="524"/>
                  </a:lnTo>
                  <a:lnTo>
                    <a:pt x="225" y="525"/>
                  </a:lnTo>
                  <a:lnTo>
                    <a:pt x="219" y="524"/>
                  </a:lnTo>
                  <a:lnTo>
                    <a:pt x="210" y="518"/>
                  </a:lnTo>
                  <a:lnTo>
                    <a:pt x="204" y="513"/>
                  </a:lnTo>
                  <a:lnTo>
                    <a:pt x="195" y="499"/>
                  </a:lnTo>
                  <a:lnTo>
                    <a:pt x="192" y="481"/>
                  </a:lnTo>
                  <a:lnTo>
                    <a:pt x="185" y="471"/>
                  </a:lnTo>
                  <a:lnTo>
                    <a:pt x="172" y="471"/>
                  </a:lnTo>
                  <a:lnTo>
                    <a:pt x="169" y="475"/>
                  </a:lnTo>
                  <a:lnTo>
                    <a:pt x="163" y="477"/>
                  </a:lnTo>
                  <a:lnTo>
                    <a:pt x="153" y="490"/>
                  </a:lnTo>
                  <a:lnTo>
                    <a:pt x="140" y="497"/>
                  </a:lnTo>
                  <a:lnTo>
                    <a:pt x="121" y="490"/>
                  </a:lnTo>
                  <a:lnTo>
                    <a:pt x="103" y="497"/>
                  </a:lnTo>
                  <a:lnTo>
                    <a:pt x="103" y="500"/>
                  </a:lnTo>
                  <a:lnTo>
                    <a:pt x="103" y="503"/>
                  </a:lnTo>
                  <a:lnTo>
                    <a:pt x="98" y="506"/>
                  </a:lnTo>
                  <a:lnTo>
                    <a:pt x="96" y="508"/>
                  </a:lnTo>
                  <a:close/>
                </a:path>
              </a:pathLst>
            </a:custGeom>
            <a:solidFill>
              <a:srgbClr val="009900"/>
            </a:solidFill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O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304" name="Freeform 41"/>
            <p:cNvSpPr>
              <a:spLocks/>
            </p:cNvSpPr>
            <p:nvPr/>
          </p:nvSpPr>
          <p:spPr bwMode="auto">
            <a:xfrm>
              <a:off x="691" y="2737"/>
              <a:ext cx="391" cy="402"/>
            </a:xfrm>
            <a:custGeom>
              <a:avLst/>
              <a:gdLst>
                <a:gd name="T0" fmla="*/ 7 w 1372"/>
                <a:gd name="T1" fmla="*/ 3 h 1468"/>
                <a:gd name="T2" fmla="*/ 7 w 1372"/>
                <a:gd name="T3" fmla="*/ 4 h 1468"/>
                <a:gd name="T4" fmla="*/ 7 w 1372"/>
                <a:gd name="T5" fmla="*/ 4 h 1468"/>
                <a:gd name="T6" fmla="*/ 6 w 1372"/>
                <a:gd name="T7" fmla="*/ 5 h 1468"/>
                <a:gd name="T8" fmla="*/ 6 w 1372"/>
                <a:gd name="T9" fmla="*/ 5 h 1468"/>
                <a:gd name="T10" fmla="*/ 5 w 1372"/>
                <a:gd name="T11" fmla="*/ 5 h 1468"/>
                <a:gd name="T12" fmla="*/ 5 w 1372"/>
                <a:gd name="T13" fmla="*/ 5 h 1468"/>
                <a:gd name="T14" fmla="*/ 5 w 1372"/>
                <a:gd name="T15" fmla="*/ 6 h 1468"/>
                <a:gd name="T16" fmla="*/ 5 w 1372"/>
                <a:gd name="T17" fmla="*/ 6 h 1468"/>
                <a:gd name="T18" fmla="*/ 5 w 1372"/>
                <a:gd name="T19" fmla="*/ 6 h 1468"/>
                <a:gd name="T20" fmla="*/ 5 w 1372"/>
                <a:gd name="T21" fmla="*/ 7 h 1468"/>
                <a:gd name="T22" fmla="*/ 4 w 1372"/>
                <a:gd name="T23" fmla="*/ 7 h 1468"/>
                <a:gd name="T24" fmla="*/ 3 w 1372"/>
                <a:gd name="T25" fmla="*/ 7 h 1468"/>
                <a:gd name="T26" fmla="*/ 3 w 1372"/>
                <a:gd name="T27" fmla="*/ 8 h 1468"/>
                <a:gd name="T28" fmla="*/ 3 w 1372"/>
                <a:gd name="T29" fmla="*/ 8 h 1468"/>
                <a:gd name="T30" fmla="*/ 3 w 1372"/>
                <a:gd name="T31" fmla="*/ 8 h 1468"/>
                <a:gd name="T32" fmla="*/ 3 w 1372"/>
                <a:gd name="T33" fmla="*/ 8 h 1468"/>
                <a:gd name="T34" fmla="*/ 2 w 1372"/>
                <a:gd name="T35" fmla="*/ 8 h 1468"/>
                <a:gd name="T36" fmla="*/ 1 w 1372"/>
                <a:gd name="T37" fmla="*/ 8 h 1468"/>
                <a:gd name="T38" fmla="*/ 1 w 1372"/>
                <a:gd name="T39" fmla="*/ 8 h 1468"/>
                <a:gd name="T40" fmla="*/ 1 w 1372"/>
                <a:gd name="T41" fmla="*/ 7 h 1468"/>
                <a:gd name="T42" fmla="*/ 1 w 1372"/>
                <a:gd name="T43" fmla="*/ 7 h 1468"/>
                <a:gd name="T44" fmla="*/ 0 w 1372"/>
                <a:gd name="T45" fmla="*/ 7 h 1468"/>
                <a:gd name="T46" fmla="*/ 0 w 1372"/>
                <a:gd name="T47" fmla="*/ 7 h 1468"/>
                <a:gd name="T48" fmla="*/ 0 w 1372"/>
                <a:gd name="T49" fmla="*/ 7 h 1468"/>
                <a:gd name="T50" fmla="*/ 0 w 1372"/>
                <a:gd name="T51" fmla="*/ 6 h 1468"/>
                <a:gd name="T52" fmla="*/ 1 w 1372"/>
                <a:gd name="T53" fmla="*/ 6 h 1468"/>
                <a:gd name="T54" fmla="*/ 1 w 1372"/>
                <a:gd name="T55" fmla="*/ 6 h 1468"/>
                <a:gd name="T56" fmla="*/ 1 w 1372"/>
                <a:gd name="T57" fmla="*/ 6 h 1468"/>
                <a:gd name="T58" fmla="*/ 1 w 1372"/>
                <a:gd name="T59" fmla="*/ 5 h 1468"/>
                <a:gd name="T60" fmla="*/ 1 w 1372"/>
                <a:gd name="T61" fmla="*/ 5 h 1468"/>
                <a:gd name="T62" fmla="*/ 2 w 1372"/>
                <a:gd name="T63" fmla="*/ 5 h 1468"/>
                <a:gd name="T64" fmla="*/ 2 w 1372"/>
                <a:gd name="T65" fmla="*/ 5 h 1468"/>
                <a:gd name="T66" fmla="*/ 3 w 1372"/>
                <a:gd name="T67" fmla="*/ 5 h 1468"/>
                <a:gd name="T68" fmla="*/ 3 w 1372"/>
                <a:gd name="T69" fmla="*/ 5 h 1468"/>
                <a:gd name="T70" fmla="*/ 3 w 1372"/>
                <a:gd name="T71" fmla="*/ 4 h 1468"/>
                <a:gd name="T72" fmla="*/ 3 w 1372"/>
                <a:gd name="T73" fmla="*/ 4 h 1468"/>
                <a:gd name="T74" fmla="*/ 3 w 1372"/>
                <a:gd name="T75" fmla="*/ 4 h 1468"/>
                <a:gd name="T76" fmla="*/ 3 w 1372"/>
                <a:gd name="T77" fmla="*/ 3 h 1468"/>
                <a:gd name="T78" fmla="*/ 3 w 1372"/>
                <a:gd name="T79" fmla="*/ 3 h 1468"/>
                <a:gd name="T80" fmla="*/ 3 w 1372"/>
                <a:gd name="T81" fmla="*/ 3 h 1468"/>
                <a:gd name="T82" fmla="*/ 3 w 1372"/>
                <a:gd name="T83" fmla="*/ 3 h 1468"/>
                <a:gd name="T84" fmla="*/ 4 w 1372"/>
                <a:gd name="T85" fmla="*/ 3 h 1468"/>
                <a:gd name="T86" fmla="*/ 4 w 1372"/>
                <a:gd name="T87" fmla="*/ 3 h 1468"/>
                <a:gd name="T88" fmla="*/ 5 w 1372"/>
                <a:gd name="T89" fmla="*/ 2 h 1468"/>
                <a:gd name="T90" fmla="*/ 5 w 1372"/>
                <a:gd name="T91" fmla="*/ 2 h 1468"/>
                <a:gd name="T92" fmla="*/ 6 w 1372"/>
                <a:gd name="T93" fmla="*/ 2 h 1468"/>
                <a:gd name="T94" fmla="*/ 6 w 1372"/>
                <a:gd name="T95" fmla="*/ 1 h 1468"/>
                <a:gd name="T96" fmla="*/ 7 w 1372"/>
                <a:gd name="T97" fmla="*/ 2 h 1468"/>
                <a:gd name="T98" fmla="*/ 7 w 1372"/>
                <a:gd name="T99" fmla="*/ 2 h 1468"/>
                <a:gd name="T100" fmla="*/ 7 w 1372"/>
                <a:gd name="T101" fmla="*/ 2 h 1468"/>
                <a:gd name="T102" fmla="*/ 7 w 1372"/>
                <a:gd name="T103" fmla="*/ 2 h 1468"/>
                <a:gd name="T104" fmla="*/ 8 w 1372"/>
                <a:gd name="T105" fmla="*/ 1 h 1468"/>
                <a:gd name="T106" fmla="*/ 8 w 1372"/>
                <a:gd name="T107" fmla="*/ 1 h 1468"/>
                <a:gd name="T108" fmla="*/ 8 w 1372"/>
                <a:gd name="T109" fmla="*/ 1 h 1468"/>
                <a:gd name="T110" fmla="*/ 9 w 1372"/>
                <a:gd name="T111" fmla="*/ 1 h 1468"/>
                <a:gd name="T112" fmla="*/ 9 w 1372"/>
                <a:gd name="T113" fmla="*/ 0 h 1468"/>
                <a:gd name="T114" fmla="*/ 9 w 1372"/>
                <a:gd name="T115" fmla="*/ 1 h 1468"/>
                <a:gd name="T116" fmla="*/ 8 w 1372"/>
                <a:gd name="T117" fmla="*/ 2 h 1468"/>
                <a:gd name="T118" fmla="*/ 8 w 1372"/>
                <a:gd name="T119" fmla="*/ 2 h 1468"/>
                <a:gd name="T120" fmla="*/ 8 w 1372"/>
                <a:gd name="T121" fmla="*/ 3 h 1468"/>
                <a:gd name="T122" fmla="*/ 7 w 1372"/>
                <a:gd name="T123" fmla="*/ 3 h 1468"/>
                <a:gd name="T124" fmla="*/ 7 w 1372"/>
                <a:gd name="T125" fmla="*/ 3 h 146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372"/>
                <a:gd name="T190" fmla="*/ 0 h 1468"/>
                <a:gd name="T191" fmla="*/ 1372 w 1372"/>
                <a:gd name="T192" fmla="*/ 1468 h 146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372" h="1468">
                  <a:moveTo>
                    <a:pt x="1109" y="564"/>
                  </a:moveTo>
                  <a:lnTo>
                    <a:pt x="1102" y="567"/>
                  </a:lnTo>
                  <a:lnTo>
                    <a:pt x="1097" y="571"/>
                  </a:lnTo>
                  <a:lnTo>
                    <a:pt x="1090" y="579"/>
                  </a:lnTo>
                  <a:lnTo>
                    <a:pt x="1083" y="584"/>
                  </a:lnTo>
                  <a:lnTo>
                    <a:pt x="1030" y="632"/>
                  </a:lnTo>
                  <a:lnTo>
                    <a:pt x="1010" y="696"/>
                  </a:lnTo>
                  <a:lnTo>
                    <a:pt x="1026" y="715"/>
                  </a:lnTo>
                  <a:lnTo>
                    <a:pt x="1043" y="733"/>
                  </a:lnTo>
                  <a:lnTo>
                    <a:pt x="1043" y="736"/>
                  </a:lnTo>
                  <a:lnTo>
                    <a:pt x="1043" y="739"/>
                  </a:lnTo>
                  <a:lnTo>
                    <a:pt x="1049" y="742"/>
                  </a:lnTo>
                  <a:lnTo>
                    <a:pt x="1049" y="746"/>
                  </a:lnTo>
                  <a:lnTo>
                    <a:pt x="1032" y="771"/>
                  </a:lnTo>
                  <a:lnTo>
                    <a:pt x="1007" y="786"/>
                  </a:lnTo>
                  <a:lnTo>
                    <a:pt x="997" y="798"/>
                  </a:lnTo>
                  <a:lnTo>
                    <a:pt x="985" y="808"/>
                  </a:lnTo>
                  <a:lnTo>
                    <a:pt x="965" y="827"/>
                  </a:lnTo>
                  <a:lnTo>
                    <a:pt x="944" y="842"/>
                  </a:lnTo>
                  <a:lnTo>
                    <a:pt x="927" y="843"/>
                  </a:lnTo>
                  <a:lnTo>
                    <a:pt x="908" y="839"/>
                  </a:lnTo>
                  <a:lnTo>
                    <a:pt x="905" y="838"/>
                  </a:lnTo>
                  <a:lnTo>
                    <a:pt x="905" y="833"/>
                  </a:lnTo>
                  <a:lnTo>
                    <a:pt x="884" y="833"/>
                  </a:lnTo>
                  <a:lnTo>
                    <a:pt x="870" y="843"/>
                  </a:lnTo>
                  <a:lnTo>
                    <a:pt x="861" y="868"/>
                  </a:lnTo>
                  <a:lnTo>
                    <a:pt x="857" y="896"/>
                  </a:lnTo>
                  <a:lnTo>
                    <a:pt x="854" y="914"/>
                  </a:lnTo>
                  <a:lnTo>
                    <a:pt x="845" y="932"/>
                  </a:lnTo>
                  <a:lnTo>
                    <a:pt x="842" y="933"/>
                  </a:lnTo>
                  <a:lnTo>
                    <a:pt x="839" y="936"/>
                  </a:lnTo>
                  <a:lnTo>
                    <a:pt x="836" y="945"/>
                  </a:lnTo>
                  <a:lnTo>
                    <a:pt x="830" y="951"/>
                  </a:lnTo>
                  <a:lnTo>
                    <a:pt x="819" y="966"/>
                  </a:lnTo>
                  <a:lnTo>
                    <a:pt x="803" y="977"/>
                  </a:lnTo>
                  <a:lnTo>
                    <a:pt x="803" y="980"/>
                  </a:lnTo>
                  <a:lnTo>
                    <a:pt x="801" y="985"/>
                  </a:lnTo>
                  <a:lnTo>
                    <a:pt x="784" y="1004"/>
                  </a:lnTo>
                  <a:lnTo>
                    <a:pt x="766" y="1023"/>
                  </a:lnTo>
                  <a:lnTo>
                    <a:pt x="765" y="1027"/>
                  </a:lnTo>
                  <a:lnTo>
                    <a:pt x="763" y="1032"/>
                  </a:lnTo>
                  <a:lnTo>
                    <a:pt x="743" y="1057"/>
                  </a:lnTo>
                  <a:lnTo>
                    <a:pt x="730" y="1086"/>
                  </a:lnTo>
                  <a:lnTo>
                    <a:pt x="725" y="1086"/>
                  </a:lnTo>
                  <a:lnTo>
                    <a:pt x="724" y="1089"/>
                  </a:lnTo>
                  <a:lnTo>
                    <a:pt x="719" y="1101"/>
                  </a:lnTo>
                  <a:lnTo>
                    <a:pt x="719" y="1113"/>
                  </a:lnTo>
                  <a:lnTo>
                    <a:pt x="711" y="1120"/>
                  </a:lnTo>
                  <a:lnTo>
                    <a:pt x="705" y="1131"/>
                  </a:lnTo>
                  <a:lnTo>
                    <a:pt x="700" y="1136"/>
                  </a:lnTo>
                  <a:lnTo>
                    <a:pt x="697" y="1142"/>
                  </a:lnTo>
                  <a:lnTo>
                    <a:pt x="697" y="1156"/>
                  </a:lnTo>
                  <a:lnTo>
                    <a:pt x="696" y="1169"/>
                  </a:lnTo>
                  <a:lnTo>
                    <a:pt x="692" y="1175"/>
                  </a:lnTo>
                  <a:lnTo>
                    <a:pt x="687" y="1179"/>
                  </a:lnTo>
                  <a:lnTo>
                    <a:pt x="665" y="1191"/>
                  </a:lnTo>
                  <a:lnTo>
                    <a:pt x="643" y="1198"/>
                  </a:lnTo>
                  <a:lnTo>
                    <a:pt x="629" y="1216"/>
                  </a:lnTo>
                  <a:lnTo>
                    <a:pt x="614" y="1232"/>
                  </a:lnTo>
                  <a:lnTo>
                    <a:pt x="606" y="1236"/>
                  </a:lnTo>
                  <a:lnTo>
                    <a:pt x="597" y="1239"/>
                  </a:lnTo>
                  <a:lnTo>
                    <a:pt x="571" y="1269"/>
                  </a:lnTo>
                  <a:lnTo>
                    <a:pt x="540" y="1294"/>
                  </a:lnTo>
                  <a:lnTo>
                    <a:pt x="528" y="1301"/>
                  </a:lnTo>
                  <a:lnTo>
                    <a:pt x="517" y="1307"/>
                  </a:lnTo>
                  <a:lnTo>
                    <a:pt x="502" y="1317"/>
                  </a:lnTo>
                  <a:lnTo>
                    <a:pt x="493" y="1332"/>
                  </a:lnTo>
                  <a:lnTo>
                    <a:pt x="492" y="1350"/>
                  </a:lnTo>
                  <a:lnTo>
                    <a:pt x="487" y="1365"/>
                  </a:lnTo>
                  <a:lnTo>
                    <a:pt x="480" y="1372"/>
                  </a:lnTo>
                  <a:lnTo>
                    <a:pt x="471" y="1379"/>
                  </a:lnTo>
                  <a:lnTo>
                    <a:pt x="468" y="1379"/>
                  </a:lnTo>
                  <a:lnTo>
                    <a:pt x="465" y="1379"/>
                  </a:lnTo>
                  <a:lnTo>
                    <a:pt x="449" y="1395"/>
                  </a:lnTo>
                  <a:lnTo>
                    <a:pt x="438" y="1415"/>
                  </a:lnTo>
                  <a:lnTo>
                    <a:pt x="435" y="1419"/>
                  </a:lnTo>
                  <a:lnTo>
                    <a:pt x="429" y="1423"/>
                  </a:lnTo>
                  <a:lnTo>
                    <a:pt x="429" y="1429"/>
                  </a:lnTo>
                  <a:lnTo>
                    <a:pt x="429" y="1435"/>
                  </a:lnTo>
                  <a:lnTo>
                    <a:pt x="430" y="1435"/>
                  </a:lnTo>
                  <a:lnTo>
                    <a:pt x="432" y="1432"/>
                  </a:lnTo>
                  <a:lnTo>
                    <a:pt x="426" y="1437"/>
                  </a:lnTo>
                  <a:lnTo>
                    <a:pt x="419" y="1441"/>
                  </a:lnTo>
                  <a:lnTo>
                    <a:pt x="417" y="1443"/>
                  </a:lnTo>
                  <a:lnTo>
                    <a:pt x="413" y="1443"/>
                  </a:lnTo>
                  <a:lnTo>
                    <a:pt x="411" y="1447"/>
                  </a:lnTo>
                  <a:lnTo>
                    <a:pt x="406" y="1448"/>
                  </a:lnTo>
                  <a:lnTo>
                    <a:pt x="362" y="1457"/>
                  </a:lnTo>
                  <a:lnTo>
                    <a:pt x="317" y="1465"/>
                  </a:lnTo>
                  <a:lnTo>
                    <a:pt x="296" y="1468"/>
                  </a:lnTo>
                  <a:lnTo>
                    <a:pt x="277" y="1468"/>
                  </a:lnTo>
                  <a:lnTo>
                    <a:pt x="271" y="1459"/>
                  </a:lnTo>
                  <a:lnTo>
                    <a:pt x="254" y="1462"/>
                  </a:lnTo>
                  <a:lnTo>
                    <a:pt x="231" y="1462"/>
                  </a:lnTo>
                  <a:lnTo>
                    <a:pt x="213" y="1454"/>
                  </a:lnTo>
                  <a:lnTo>
                    <a:pt x="200" y="1437"/>
                  </a:lnTo>
                  <a:lnTo>
                    <a:pt x="188" y="1419"/>
                  </a:lnTo>
                  <a:lnTo>
                    <a:pt x="158" y="1415"/>
                  </a:lnTo>
                  <a:lnTo>
                    <a:pt x="128" y="1406"/>
                  </a:lnTo>
                  <a:lnTo>
                    <a:pt x="123" y="1400"/>
                  </a:lnTo>
                  <a:lnTo>
                    <a:pt x="117" y="1395"/>
                  </a:lnTo>
                  <a:lnTo>
                    <a:pt x="106" y="1370"/>
                  </a:lnTo>
                  <a:lnTo>
                    <a:pt x="90" y="1348"/>
                  </a:lnTo>
                  <a:lnTo>
                    <a:pt x="96" y="1338"/>
                  </a:lnTo>
                  <a:lnTo>
                    <a:pt x="108" y="1332"/>
                  </a:lnTo>
                  <a:lnTo>
                    <a:pt x="105" y="1295"/>
                  </a:lnTo>
                  <a:lnTo>
                    <a:pt x="89" y="1263"/>
                  </a:lnTo>
                  <a:lnTo>
                    <a:pt x="92" y="1260"/>
                  </a:lnTo>
                  <a:lnTo>
                    <a:pt x="92" y="1257"/>
                  </a:lnTo>
                  <a:lnTo>
                    <a:pt x="89" y="1250"/>
                  </a:lnTo>
                  <a:lnTo>
                    <a:pt x="86" y="1245"/>
                  </a:lnTo>
                  <a:lnTo>
                    <a:pt x="55" y="1242"/>
                  </a:lnTo>
                  <a:lnTo>
                    <a:pt x="26" y="1236"/>
                  </a:lnTo>
                  <a:lnTo>
                    <a:pt x="17" y="1234"/>
                  </a:lnTo>
                  <a:lnTo>
                    <a:pt x="10" y="1229"/>
                  </a:lnTo>
                  <a:lnTo>
                    <a:pt x="9" y="1223"/>
                  </a:lnTo>
                  <a:lnTo>
                    <a:pt x="10" y="1219"/>
                  </a:lnTo>
                  <a:lnTo>
                    <a:pt x="6" y="1219"/>
                  </a:lnTo>
                  <a:lnTo>
                    <a:pt x="3" y="1216"/>
                  </a:lnTo>
                  <a:lnTo>
                    <a:pt x="3" y="1213"/>
                  </a:lnTo>
                  <a:lnTo>
                    <a:pt x="3" y="1210"/>
                  </a:lnTo>
                  <a:lnTo>
                    <a:pt x="15" y="1198"/>
                  </a:lnTo>
                  <a:lnTo>
                    <a:pt x="20" y="1186"/>
                  </a:lnTo>
                  <a:lnTo>
                    <a:pt x="15" y="1183"/>
                  </a:lnTo>
                  <a:lnTo>
                    <a:pt x="17" y="1179"/>
                  </a:lnTo>
                  <a:lnTo>
                    <a:pt x="19" y="1153"/>
                  </a:lnTo>
                  <a:lnTo>
                    <a:pt x="0" y="1132"/>
                  </a:lnTo>
                  <a:lnTo>
                    <a:pt x="0" y="1125"/>
                  </a:lnTo>
                  <a:lnTo>
                    <a:pt x="4" y="1117"/>
                  </a:lnTo>
                  <a:lnTo>
                    <a:pt x="17" y="1100"/>
                  </a:lnTo>
                  <a:lnTo>
                    <a:pt x="26" y="1079"/>
                  </a:lnTo>
                  <a:lnTo>
                    <a:pt x="54" y="1082"/>
                  </a:lnTo>
                  <a:lnTo>
                    <a:pt x="79" y="1092"/>
                  </a:lnTo>
                  <a:lnTo>
                    <a:pt x="80" y="1097"/>
                  </a:lnTo>
                  <a:lnTo>
                    <a:pt x="82" y="1098"/>
                  </a:lnTo>
                  <a:lnTo>
                    <a:pt x="98" y="1104"/>
                  </a:lnTo>
                  <a:lnTo>
                    <a:pt x="112" y="1103"/>
                  </a:lnTo>
                  <a:lnTo>
                    <a:pt x="118" y="1107"/>
                  </a:lnTo>
                  <a:lnTo>
                    <a:pt x="125" y="1107"/>
                  </a:lnTo>
                  <a:lnTo>
                    <a:pt x="149" y="1110"/>
                  </a:lnTo>
                  <a:lnTo>
                    <a:pt x="166" y="1095"/>
                  </a:lnTo>
                  <a:lnTo>
                    <a:pt x="168" y="1082"/>
                  </a:lnTo>
                  <a:lnTo>
                    <a:pt x="169" y="1069"/>
                  </a:lnTo>
                  <a:lnTo>
                    <a:pt x="178" y="1063"/>
                  </a:lnTo>
                  <a:lnTo>
                    <a:pt x="187" y="1055"/>
                  </a:lnTo>
                  <a:lnTo>
                    <a:pt x="191" y="1033"/>
                  </a:lnTo>
                  <a:lnTo>
                    <a:pt x="201" y="1013"/>
                  </a:lnTo>
                  <a:lnTo>
                    <a:pt x="194" y="1004"/>
                  </a:lnTo>
                  <a:lnTo>
                    <a:pt x="185" y="1000"/>
                  </a:lnTo>
                  <a:lnTo>
                    <a:pt x="166" y="995"/>
                  </a:lnTo>
                  <a:lnTo>
                    <a:pt x="156" y="983"/>
                  </a:lnTo>
                  <a:lnTo>
                    <a:pt x="169" y="960"/>
                  </a:lnTo>
                  <a:lnTo>
                    <a:pt x="198" y="952"/>
                  </a:lnTo>
                  <a:lnTo>
                    <a:pt x="200" y="945"/>
                  </a:lnTo>
                  <a:lnTo>
                    <a:pt x="201" y="939"/>
                  </a:lnTo>
                  <a:lnTo>
                    <a:pt x="217" y="927"/>
                  </a:lnTo>
                  <a:lnTo>
                    <a:pt x="225" y="907"/>
                  </a:lnTo>
                  <a:lnTo>
                    <a:pt x="231" y="905"/>
                  </a:lnTo>
                  <a:lnTo>
                    <a:pt x="233" y="899"/>
                  </a:lnTo>
                  <a:lnTo>
                    <a:pt x="273" y="899"/>
                  </a:lnTo>
                  <a:lnTo>
                    <a:pt x="306" y="916"/>
                  </a:lnTo>
                  <a:lnTo>
                    <a:pt x="322" y="920"/>
                  </a:lnTo>
                  <a:lnTo>
                    <a:pt x="336" y="911"/>
                  </a:lnTo>
                  <a:lnTo>
                    <a:pt x="343" y="902"/>
                  </a:lnTo>
                  <a:lnTo>
                    <a:pt x="352" y="894"/>
                  </a:lnTo>
                  <a:lnTo>
                    <a:pt x="371" y="871"/>
                  </a:lnTo>
                  <a:lnTo>
                    <a:pt x="394" y="858"/>
                  </a:lnTo>
                  <a:lnTo>
                    <a:pt x="419" y="864"/>
                  </a:lnTo>
                  <a:lnTo>
                    <a:pt x="442" y="883"/>
                  </a:lnTo>
                  <a:lnTo>
                    <a:pt x="446" y="883"/>
                  </a:lnTo>
                  <a:lnTo>
                    <a:pt x="448" y="883"/>
                  </a:lnTo>
                  <a:lnTo>
                    <a:pt x="461" y="891"/>
                  </a:lnTo>
                  <a:lnTo>
                    <a:pt x="474" y="888"/>
                  </a:lnTo>
                  <a:lnTo>
                    <a:pt x="495" y="860"/>
                  </a:lnTo>
                  <a:lnTo>
                    <a:pt x="495" y="823"/>
                  </a:lnTo>
                  <a:lnTo>
                    <a:pt x="493" y="810"/>
                  </a:lnTo>
                  <a:lnTo>
                    <a:pt x="490" y="793"/>
                  </a:lnTo>
                  <a:lnTo>
                    <a:pt x="483" y="785"/>
                  </a:lnTo>
                  <a:lnTo>
                    <a:pt x="473" y="776"/>
                  </a:lnTo>
                  <a:lnTo>
                    <a:pt x="471" y="765"/>
                  </a:lnTo>
                  <a:lnTo>
                    <a:pt x="473" y="754"/>
                  </a:lnTo>
                  <a:lnTo>
                    <a:pt x="479" y="735"/>
                  </a:lnTo>
                  <a:lnTo>
                    <a:pt x="482" y="717"/>
                  </a:lnTo>
                  <a:lnTo>
                    <a:pt x="476" y="712"/>
                  </a:lnTo>
                  <a:lnTo>
                    <a:pt x="470" y="710"/>
                  </a:lnTo>
                  <a:lnTo>
                    <a:pt x="467" y="698"/>
                  </a:lnTo>
                  <a:lnTo>
                    <a:pt x="464" y="687"/>
                  </a:lnTo>
                  <a:lnTo>
                    <a:pt x="455" y="682"/>
                  </a:lnTo>
                  <a:lnTo>
                    <a:pt x="446" y="676"/>
                  </a:lnTo>
                  <a:lnTo>
                    <a:pt x="445" y="665"/>
                  </a:lnTo>
                  <a:lnTo>
                    <a:pt x="445" y="652"/>
                  </a:lnTo>
                  <a:lnTo>
                    <a:pt x="436" y="648"/>
                  </a:lnTo>
                  <a:lnTo>
                    <a:pt x="430" y="639"/>
                  </a:lnTo>
                  <a:lnTo>
                    <a:pt x="419" y="623"/>
                  </a:lnTo>
                  <a:lnTo>
                    <a:pt x="417" y="604"/>
                  </a:lnTo>
                  <a:lnTo>
                    <a:pt x="420" y="590"/>
                  </a:lnTo>
                  <a:lnTo>
                    <a:pt x="425" y="579"/>
                  </a:lnTo>
                  <a:lnTo>
                    <a:pt x="423" y="570"/>
                  </a:lnTo>
                  <a:lnTo>
                    <a:pt x="423" y="561"/>
                  </a:lnTo>
                  <a:lnTo>
                    <a:pt x="432" y="552"/>
                  </a:lnTo>
                  <a:lnTo>
                    <a:pt x="442" y="546"/>
                  </a:lnTo>
                  <a:lnTo>
                    <a:pt x="458" y="540"/>
                  </a:lnTo>
                  <a:lnTo>
                    <a:pt x="473" y="531"/>
                  </a:lnTo>
                  <a:lnTo>
                    <a:pt x="476" y="531"/>
                  </a:lnTo>
                  <a:lnTo>
                    <a:pt x="479" y="531"/>
                  </a:lnTo>
                  <a:lnTo>
                    <a:pt x="482" y="526"/>
                  </a:lnTo>
                  <a:lnTo>
                    <a:pt x="486" y="523"/>
                  </a:lnTo>
                  <a:lnTo>
                    <a:pt x="496" y="518"/>
                  </a:lnTo>
                  <a:lnTo>
                    <a:pt x="503" y="514"/>
                  </a:lnTo>
                  <a:lnTo>
                    <a:pt x="514" y="505"/>
                  </a:lnTo>
                  <a:lnTo>
                    <a:pt x="525" y="499"/>
                  </a:lnTo>
                  <a:lnTo>
                    <a:pt x="541" y="493"/>
                  </a:lnTo>
                  <a:lnTo>
                    <a:pt x="557" y="496"/>
                  </a:lnTo>
                  <a:lnTo>
                    <a:pt x="568" y="502"/>
                  </a:lnTo>
                  <a:lnTo>
                    <a:pt x="579" y="511"/>
                  </a:lnTo>
                  <a:lnTo>
                    <a:pt x="591" y="514"/>
                  </a:lnTo>
                  <a:lnTo>
                    <a:pt x="604" y="511"/>
                  </a:lnTo>
                  <a:lnTo>
                    <a:pt x="625" y="493"/>
                  </a:lnTo>
                  <a:lnTo>
                    <a:pt x="645" y="477"/>
                  </a:lnTo>
                  <a:lnTo>
                    <a:pt x="660" y="471"/>
                  </a:lnTo>
                  <a:lnTo>
                    <a:pt x="673" y="464"/>
                  </a:lnTo>
                  <a:lnTo>
                    <a:pt x="677" y="452"/>
                  </a:lnTo>
                  <a:lnTo>
                    <a:pt x="680" y="439"/>
                  </a:lnTo>
                  <a:lnTo>
                    <a:pt x="679" y="436"/>
                  </a:lnTo>
                  <a:lnTo>
                    <a:pt x="677" y="433"/>
                  </a:lnTo>
                  <a:lnTo>
                    <a:pt x="684" y="433"/>
                  </a:lnTo>
                  <a:lnTo>
                    <a:pt x="689" y="428"/>
                  </a:lnTo>
                  <a:lnTo>
                    <a:pt x="697" y="392"/>
                  </a:lnTo>
                  <a:lnTo>
                    <a:pt x="714" y="359"/>
                  </a:lnTo>
                  <a:lnTo>
                    <a:pt x="734" y="342"/>
                  </a:lnTo>
                  <a:lnTo>
                    <a:pt x="756" y="325"/>
                  </a:lnTo>
                  <a:lnTo>
                    <a:pt x="778" y="300"/>
                  </a:lnTo>
                  <a:lnTo>
                    <a:pt x="803" y="280"/>
                  </a:lnTo>
                  <a:lnTo>
                    <a:pt x="830" y="275"/>
                  </a:lnTo>
                  <a:lnTo>
                    <a:pt x="858" y="287"/>
                  </a:lnTo>
                  <a:lnTo>
                    <a:pt x="883" y="286"/>
                  </a:lnTo>
                  <a:lnTo>
                    <a:pt x="902" y="266"/>
                  </a:lnTo>
                  <a:lnTo>
                    <a:pt x="913" y="262"/>
                  </a:lnTo>
                  <a:lnTo>
                    <a:pt x="924" y="255"/>
                  </a:lnTo>
                  <a:lnTo>
                    <a:pt x="954" y="255"/>
                  </a:lnTo>
                  <a:lnTo>
                    <a:pt x="983" y="255"/>
                  </a:lnTo>
                  <a:lnTo>
                    <a:pt x="994" y="252"/>
                  </a:lnTo>
                  <a:lnTo>
                    <a:pt x="1002" y="253"/>
                  </a:lnTo>
                  <a:lnTo>
                    <a:pt x="1017" y="266"/>
                  </a:lnTo>
                  <a:lnTo>
                    <a:pt x="1013" y="286"/>
                  </a:lnTo>
                  <a:lnTo>
                    <a:pt x="1008" y="293"/>
                  </a:lnTo>
                  <a:lnTo>
                    <a:pt x="1002" y="302"/>
                  </a:lnTo>
                  <a:lnTo>
                    <a:pt x="1000" y="305"/>
                  </a:lnTo>
                  <a:lnTo>
                    <a:pt x="998" y="309"/>
                  </a:lnTo>
                  <a:lnTo>
                    <a:pt x="995" y="317"/>
                  </a:lnTo>
                  <a:lnTo>
                    <a:pt x="994" y="325"/>
                  </a:lnTo>
                  <a:lnTo>
                    <a:pt x="1000" y="333"/>
                  </a:lnTo>
                  <a:lnTo>
                    <a:pt x="1004" y="339"/>
                  </a:lnTo>
                  <a:lnTo>
                    <a:pt x="1033" y="346"/>
                  </a:lnTo>
                  <a:lnTo>
                    <a:pt x="1062" y="344"/>
                  </a:lnTo>
                  <a:lnTo>
                    <a:pt x="1084" y="333"/>
                  </a:lnTo>
                  <a:lnTo>
                    <a:pt x="1103" y="317"/>
                  </a:lnTo>
                  <a:lnTo>
                    <a:pt x="1108" y="311"/>
                  </a:lnTo>
                  <a:lnTo>
                    <a:pt x="1116" y="308"/>
                  </a:lnTo>
                  <a:lnTo>
                    <a:pt x="1119" y="305"/>
                  </a:lnTo>
                  <a:lnTo>
                    <a:pt x="1119" y="299"/>
                  </a:lnTo>
                  <a:lnTo>
                    <a:pt x="1150" y="283"/>
                  </a:lnTo>
                  <a:lnTo>
                    <a:pt x="1179" y="265"/>
                  </a:lnTo>
                  <a:lnTo>
                    <a:pt x="1179" y="261"/>
                  </a:lnTo>
                  <a:lnTo>
                    <a:pt x="1179" y="256"/>
                  </a:lnTo>
                  <a:lnTo>
                    <a:pt x="1182" y="250"/>
                  </a:lnTo>
                  <a:lnTo>
                    <a:pt x="1185" y="246"/>
                  </a:lnTo>
                  <a:lnTo>
                    <a:pt x="1191" y="222"/>
                  </a:lnTo>
                  <a:lnTo>
                    <a:pt x="1192" y="199"/>
                  </a:lnTo>
                  <a:lnTo>
                    <a:pt x="1201" y="184"/>
                  </a:lnTo>
                  <a:lnTo>
                    <a:pt x="1211" y="169"/>
                  </a:lnTo>
                  <a:lnTo>
                    <a:pt x="1217" y="166"/>
                  </a:lnTo>
                  <a:lnTo>
                    <a:pt x="1221" y="163"/>
                  </a:lnTo>
                  <a:lnTo>
                    <a:pt x="1223" y="161"/>
                  </a:lnTo>
                  <a:lnTo>
                    <a:pt x="1232" y="155"/>
                  </a:lnTo>
                  <a:lnTo>
                    <a:pt x="1246" y="146"/>
                  </a:lnTo>
                  <a:lnTo>
                    <a:pt x="1256" y="128"/>
                  </a:lnTo>
                  <a:lnTo>
                    <a:pt x="1268" y="112"/>
                  </a:lnTo>
                  <a:lnTo>
                    <a:pt x="1278" y="96"/>
                  </a:lnTo>
                  <a:lnTo>
                    <a:pt x="1294" y="80"/>
                  </a:lnTo>
                  <a:lnTo>
                    <a:pt x="1307" y="62"/>
                  </a:lnTo>
                  <a:lnTo>
                    <a:pt x="1315" y="30"/>
                  </a:lnTo>
                  <a:lnTo>
                    <a:pt x="1338" y="3"/>
                  </a:lnTo>
                  <a:lnTo>
                    <a:pt x="1345" y="0"/>
                  </a:lnTo>
                  <a:lnTo>
                    <a:pt x="1353" y="4"/>
                  </a:lnTo>
                  <a:lnTo>
                    <a:pt x="1363" y="24"/>
                  </a:lnTo>
                  <a:lnTo>
                    <a:pt x="1372" y="41"/>
                  </a:lnTo>
                  <a:lnTo>
                    <a:pt x="1372" y="78"/>
                  </a:lnTo>
                  <a:lnTo>
                    <a:pt x="1359" y="112"/>
                  </a:lnTo>
                  <a:lnTo>
                    <a:pt x="1342" y="134"/>
                  </a:lnTo>
                  <a:lnTo>
                    <a:pt x="1321" y="150"/>
                  </a:lnTo>
                  <a:lnTo>
                    <a:pt x="1299" y="190"/>
                  </a:lnTo>
                  <a:lnTo>
                    <a:pt x="1281" y="231"/>
                  </a:lnTo>
                  <a:lnTo>
                    <a:pt x="1277" y="294"/>
                  </a:lnTo>
                  <a:lnTo>
                    <a:pt x="1271" y="356"/>
                  </a:lnTo>
                  <a:lnTo>
                    <a:pt x="1248" y="374"/>
                  </a:lnTo>
                  <a:lnTo>
                    <a:pt x="1229" y="395"/>
                  </a:lnTo>
                  <a:lnTo>
                    <a:pt x="1226" y="412"/>
                  </a:lnTo>
                  <a:lnTo>
                    <a:pt x="1224" y="430"/>
                  </a:lnTo>
                  <a:lnTo>
                    <a:pt x="1220" y="440"/>
                  </a:lnTo>
                  <a:lnTo>
                    <a:pt x="1211" y="449"/>
                  </a:lnTo>
                  <a:lnTo>
                    <a:pt x="1194" y="459"/>
                  </a:lnTo>
                  <a:lnTo>
                    <a:pt x="1176" y="471"/>
                  </a:lnTo>
                  <a:lnTo>
                    <a:pt x="1173" y="475"/>
                  </a:lnTo>
                  <a:lnTo>
                    <a:pt x="1166" y="477"/>
                  </a:lnTo>
                  <a:lnTo>
                    <a:pt x="1162" y="483"/>
                  </a:lnTo>
                  <a:lnTo>
                    <a:pt x="1159" y="490"/>
                  </a:lnTo>
                  <a:lnTo>
                    <a:pt x="1143" y="508"/>
                  </a:lnTo>
                  <a:lnTo>
                    <a:pt x="1127" y="528"/>
                  </a:lnTo>
                  <a:lnTo>
                    <a:pt x="1124" y="531"/>
                  </a:lnTo>
                  <a:lnTo>
                    <a:pt x="1122" y="537"/>
                  </a:lnTo>
                  <a:lnTo>
                    <a:pt x="1118" y="542"/>
                  </a:lnTo>
                  <a:lnTo>
                    <a:pt x="1113" y="548"/>
                  </a:lnTo>
                  <a:lnTo>
                    <a:pt x="1112" y="555"/>
                  </a:lnTo>
                  <a:lnTo>
                    <a:pt x="1109" y="564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O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305" name="Freeform 42"/>
            <p:cNvSpPr>
              <a:spLocks/>
            </p:cNvSpPr>
            <p:nvPr/>
          </p:nvSpPr>
          <p:spPr bwMode="auto">
            <a:xfrm>
              <a:off x="444" y="2826"/>
              <a:ext cx="389" cy="413"/>
            </a:xfrm>
            <a:custGeom>
              <a:avLst/>
              <a:gdLst>
                <a:gd name="T0" fmla="*/ 3 w 1364"/>
                <a:gd name="T1" fmla="*/ 1 h 1506"/>
                <a:gd name="T2" fmla="*/ 4 w 1364"/>
                <a:gd name="T3" fmla="*/ 1 h 1506"/>
                <a:gd name="T4" fmla="*/ 4 w 1364"/>
                <a:gd name="T5" fmla="*/ 1 h 1506"/>
                <a:gd name="T6" fmla="*/ 5 w 1364"/>
                <a:gd name="T7" fmla="*/ 1 h 1506"/>
                <a:gd name="T8" fmla="*/ 5 w 1364"/>
                <a:gd name="T9" fmla="*/ 1 h 1506"/>
                <a:gd name="T10" fmla="*/ 5 w 1364"/>
                <a:gd name="T11" fmla="*/ 1 h 1506"/>
                <a:gd name="T12" fmla="*/ 6 w 1364"/>
                <a:gd name="T13" fmla="*/ 1 h 1506"/>
                <a:gd name="T14" fmla="*/ 7 w 1364"/>
                <a:gd name="T15" fmla="*/ 0 h 1506"/>
                <a:gd name="T16" fmla="*/ 7 w 1364"/>
                <a:gd name="T17" fmla="*/ 0 h 1506"/>
                <a:gd name="T18" fmla="*/ 8 w 1364"/>
                <a:gd name="T19" fmla="*/ 0 h 1506"/>
                <a:gd name="T20" fmla="*/ 8 w 1364"/>
                <a:gd name="T21" fmla="*/ 1 h 1506"/>
                <a:gd name="T22" fmla="*/ 8 w 1364"/>
                <a:gd name="T23" fmla="*/ 1 h 1506"/>
                <a:gd name="T24" fmla="*/ 9 w 1364"/>
                <a:gd name="T25" fmla="*/ 2 h 1506"/>
                <a:gd name="T26" fmla="*/ 9 w 1364"/>
                <a:gd name="T27" fmla="*/ 2 h 1506"/>
                <a:gd name="T28" fmla="*/ 9 w 1364"/>
                <a:gd name="T29" fmla="*/ 2 h 1506"/>
                <a:gd name="T30" fmla="*/ 9 w 1364"/>
                <a:gd name="T31" fmla="*/ 3 h 1506"/>
                <a:gd name="T32" fmla="*/ 8 w 1364"/>
                <a:gd name="T33" fmla="*/ 3 h 1506"/>
                <a:gd name="T34" fmla="*/ 8 w 1364"/>
                <a:gd name="T35" fmla="*/ 3 h 1506"/>
                <a:gd name="T36" fmla="*/ 7 w 1364"/>
                <a:gd name="T37" fmla="*/ 4 h 1506"/>
                <a:gd name="T38" fmla="*/ 7 w 1364"/>
                <a:gd name="T39" fmla="*/ 4 h 1506"/>
                <a:gd name="T40" fmla="*/ 7 w 1364"/>
                <a:gd name="T41" fmla="*/ 4 h 1506"/>
                <a:gd name="T42" fmla="*/ 6 w 1364"/>
                <a:gd name="T43" fmla="*/ 4 h 1506"/>
                <a:gd name="T44" fmla="*/ 6 w 1364"/>
                <a:gd name="T45" fmla="*/ 5 h 1506"/>
                <a:gd name="T46" fmla="*/ 6 w 1364"/>
                <a:gd name="T47" fmla="*/ 5 h 1506"/>
                <a:gd name="T48" fmla="*/ 6 w 1364"/>
                <a:gd name="T49" fmla="*/ 5 h 1506"/>
                <a:gd name="T50" fmla="*/ 6 w 1364"/>
                <a:gd name="T51" fmla="*/ 6 h 1506"/>
                <a:gd name="T52" fmla="*/ 7 w 1364"/>
                <a:gd name="T53" fmla="*/ 6 h 1506"/>
                <a:gd name="T54" fmla="*/ 8 w 1364"/>
                <a:gd name="T55" fmla="*/ 7 h 1506"/>
                <a:gd name="T56" fmla="*/ 7 w 1364"/>
                <a:gd name="T57" fmla="*/ 7 h 1506"/>
                <a:gd name="T58" fmla="*/ 8 w 1364"/>
                <a:gd name="T59" fmla="*/ 8 h 1506"/>
                <a:gd name="T60" fmla="*/ 8 w 1364"/>
                <a:gd name="T61" fmla="*/ 8 h 1506"/>
                <a:gd name="T62" fmla="*/ 8 w 1364"/>
                <a:gd name="T63" fmla="*/ 8 h 1506"/>
                <a:gd name="T64" fmla="*/ 7 w 1364"/>
                <a:gd name="T65" fmla="*/ 9 h 1506"/>
                <a:gd name="T66" fmla="*/ 6 w 1364"/>
                <a:gd name="T67" fmla="*/ 8 h 1506"/>
                <a:gd name="T68" fmla="*/ 6 w 1364"/>
                <a:gd name="T69" fmla="*/ 7 h 1506"/>
                <a:gd name="T70" fmla="*/ 5 w 1364"/>
                <a:gd name="T71" fmla="*/ 7 h 1506"/>
                <a:gd name="T72" fmla="*/ 5 w 1364"/>
                <a:gd name="T73" fmla="*/ 7 h 1506"/>
                <a:gd name="T74" fmla="*/ 5 w 1364"/>
                <a:gd name="T75" fmla="*/ 6 h 1506"/>
                <a:gd name="T76" fmla="*/ 4 w 1364"/>
                <a:gd name="T77" fmla="*/ 6 h 1506"/>
                <a:gd name="T78" fmla="*/ 4 w 1364"/>
                <a:gd name="T79" fmla="*/ 6 h 1506"/>
                <a:gd name="T80" fmla="*/ 4 w 1364"/>
                <a:gd name="T81" fmla="*/ 6 h 1506"/>
                <a:gd name="T82" fmla="*/ 3 w 1364"/>
                <a:gd name="T83" fmla="*/ 6 h 1506"/>
                <a:gd name="T84" fmla="*/ 3 w 1364"/>
                <a:gd name="T85" fmla="*/ 6 h 1506"/>
                <a:gd name="T86" fmla="*/ 3 w 1364"/>
                <a:gd name="T87" fmla="*/ 5 h 1506"/>
                <a:gd name="T88" fmla="*/ 3 w 1364"/>
                <a:gd name="T89" fmla="*/ 5 h 1506"/>
                <a:gd name="T90" fmla="*/ 3 w 1364"/>
                <a:gd name="T91" fmla="*/ 4 h 1506"/>
                <a:gd name="T92" fmla="*/ 3 w 1364"/>
                <a:gd name="T93" fmla="*/ 4 h 1506"/>
                <a:gd name="T94" fmla="*/ 2 w 1364"/>
                <a:gd name="T95" fmla="*/ 4 h 1506"/>
                <a:gd name="T96" fmla="*/ 1 w 1364"/>
                <a:gd name="T97" fmla="*/ 4 h 1506"/>
                <a:gd name="T98" fmla="*/ 1 w 1364"/>
                <a:gd name="T99" fmla="*/ 4 h 1506"/>
                <a:gd name="T100" fmla="*/ 1 w 1364"/>
                <a:gd name="T101" fmla="*/ 4 h 1506"/>
                <a:gd name="T102" fmla="*/ 1 w 1364"/>
                <a:gd name="T103" fmla="*/ 4 h 1506"/>
                <a:gd name="T104" fmla="*/ 1 w 1364"/>
                <a:gd name="T105" fmla="*/ 3 h 1506"/>
                <a:gd name="T106" fmla="*/ 1 w 1364"/>
                <a:gd name="T107" fmla="*/ 3 h 1506"/>
                <a:gd name="T108" fmla="*/ 0 w 1364"/>
                <a:gd name="T109" fmla="*/ 3 h 1506"/>
                <a:gd name="T110" fmla="*/ 0 w 1364"/>
                <a:gd name="T111" fmla="*/ 2 h 1506"/>
                <a:gd name="T112" fmla="*/ 0 w 1364"/>
                <a:gd name="T113" fmla="*/ 2 h 1506"/>
                <a:gd name="T114" fmla="*/ 2 w 1364"/>
                <a:gd name="T115" fmla="*/ 0 h 150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364"/>
                <a:gd name="T175" fmla="*/ 0 h 1506"/>
                <a:gd name="T176" fmla="*/ 1364 w 1364"/>
                <a:gd name="T177" fmla="*/ 1506 h 150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364" h="1506">
                  <a:moveTo>
                    <a:pt x="283" y="24"/>
                  </a:moveTo>
                  <a:lnTo>
                    <a:pt x="318" y="30"/>
                  </a:lnTo>
                  <a:lnTo>
                    <a:pt x="353" y="37"/>
                  </a:lnTo>
                  <a:lnTo>
                    <a:pt x="376" y="55"/>
                  </a:lnTo>
                  <a:lnTo>
                    <a:pt x="400" y="74"/>
                  </a:lnTo>
                  <a:lnTo>
                    <a:pt x="407" y="78"/>
                  </a:lnTo>
                  <a:lnTo>
                    <a:pt x="410" y="81"/>
                  </a:lnTo>
                  <a:lnTo>
                    <a:pt x="430" y="93"/>
                  </a:lnTo>
                  <a:lnTo>
                    <a:pt x="452" y="102"/>
                  </a:lnTo>
                  <a:lnTo>
                    <a:pt x="481" y="121"/>
                  </a:lnTo>
                  <a:lnTo>
                    <a:pt x="518" y="127"/>
                  </a:lnTo>
                  <a:lnTo>
                    <a:pt x="529" y="130"/>
                  </a:lnTo>
                  <a:lnTo>
                    <a:pt x="541" y="134"/>
                  </a:lnTo>
                  <a:lnTo>
                    <a:pt x="562" y="136"/>
                  </a:lnTo>
                  <a:lnTo>
                    <a:pt x="580" y="136"/>
                  </a:lnTo>
                  <a:lnTo>
                    <a:pt x="580" y="131"/>
                  </a:lnTo>
                  <a:lnTo>
                    <a:pt x="583" y="130"/>
                  </a:lnTo>
                  <a:lnTo>
                    <a:pt x="607" y="123"/>
                  </a:lnTo>
                  <a:lnTo>
                    <a:pt x="630" y="124"/>
                  </a:lnTo>
                  <a:lnTo>
                    <a:pt x="636" y="128"/>
                  </a:lnTo>
                  <a:lnTo>
                    <a:pt x="639" y="133"/>
                  </a:lnTo>
                  <a:lnTo>
                    <a:pt x="651" y="150"/>
                  </a:lnTo>
                  <a:lnTo>
                    <a:pt x="670" y="162"/>
                  </a:lnTo>
                  <a:lnTo>
                    <a:pt x="670" y="165"/>
                  </a:lnTo>
                  <a:lnTo>
                    <a:pt x="670" y="168"/>
                  </a:lnTo>
                  <a:lnTo>
                    <a:pt x="678" y="171"/>
                  </a:lnTo>
                  <a:lnTo>
                    <a:pt x="686" y="176"/>
                  </a:lnTo>
                  <a:lnTo>
                    <a:pt x="687" y="180"/>
                  </a:lnTo>
                  <a:lnTo>
                    <a:pt x="690" y="181"/>
                  </a:lnTo>
                  <a:lnTo>
                    <a:pt x="694" y="181"/>
                  </a:lnTo>
                  <a:lnTo>
                    <a:pt x="700" y="181"/>
                  </a:lnTo>
                  <a:lnTo>
                    <a:pt x="700" y="186"/>
                  </a:lnTo>
                  <a:lnTo>
                    <a:pt x="703" y="187"/>
                  </a:lnTo>
                  <a:lnTo>
                    <a:pt x="719" y="192"/>
                  </a:lnTo>
                  <a:lnTo>
                    <a:pt x="735" y="190"/>
                  </a:lnTo>
                  <a:lnTo>
                    <a:pt x="742" y="189"/>
                  </a:lnTo>
                  <a:lnTo>
                    <a:pt x="748" y="189"/>
                  </a:lnTo>
                  <a:lnTo>
                    <a:pt x="764" y="180"/>
                  </a:lnTo>
                  <a:lnTo>
                    <a:pt x="777" y="170"/>
                  </a:lnTo>
                  <a:lnTo>
                    <a:pt x="786" y="167"/>
                  </a:lnTo>
                  <a:lnTo>
                    <a:pt x="792" y="159"/>
                  </a:lnTo>
                  <a:lnTo>
                    <a:pt x="808" y="158"/>
                  </a:lnTo>
                  <a:lnTo>
                    <a:pt x="826" y="155"/>
                  </a:lnTo>
                  <a:lnTo>
                    <a:pt x="829" y="149"/>
                  </a:lnTo>
                  <a:lnTo>
                    <a:pt x="831" y="142"/>
                  </a:lnTo>
                  <a:lnTo>
                    <a:pt x="850" y="142"/>
                  </a:lnTo>
                  <a:lnTo>
                    <a:pt x="868" y="137"/>
                  </a:lnTo>
                  <a:lnTo>
                    <a:pt x="881" y="128"/>
                  </a:lnTo>
                  <a:lnTo>
                    <a:pt x="891" y="117"/>
                  </a:lnTo>
                  <a:lnTo>
                    <a:pt x="907" y="115"/>
                  </a:lnTo>
                  <a:lnTo>
                    <a:pt x="923" y="115"/>
                  </a:lnTo>
                  <a:lnTo>
                    <a:pt x="934" y="106"/>
                  </a:lnTo>
                  <a:lnTo>
                    <a:pt x="944" y="99"/>
                  </a:lnTo>
                  <a:lnTo>
                    <a:pt x="957" y="61"/>
                  </a:lnTo>
                  <a:lnTo>
                    <a:pt x="956" y="18"/>
                  </a:lnTo>
                  <a:lnTo>
                    <a:pt x="969" y="3"/>
                  </a:lnTo>
                  <a:lnTo>
                    <a:pt x="993" y="0"/>
                  </a:lnTo>
                  <a:lnTo>
                    <a:pt x="1005" y="11"/>
                  </a:lnTo>
                  <a:lnTo>
                    <a:pt x="1017" y="18"/>
                  </a:lnTo>
                  <a:lnTo>
                    <a:pt x="1040" y="22"/>
                  </a:lnTo>
                  <a:lnTo>
                    <a:pt x="1064" y="28"/>
                  </a:lnTo>
                  <a:lnTo>
                    <a:pt x="1078" y="27"/>
                  </a:lnTo>
                  <a:lnTo>
                    <a:pt x="1096" y="27"/>
                  </a:lnTo>
                  <a:lnTo>
                    <a:pt x="1107" y="33"/>
                  </a:lnTo>
                  <a:lnTo>
                    <a:pt x="1119" y="37"/>
                  </a:lnTo>
                  <a:lnTo>
                    <a:pt x="1129" y="40"/>
                  </a:lnTo>
                  <a:lnTo>
                    <a:pt x="1139" y="42"/>
                  </a:lnTo>
                  <a:lnTo>
                    <a:pt x="1141" y="45"/>
                  </a:lnTo>
                  <a:lnTo>
                    <a:pt x="1142" y="49"/>
                  </a:lnTo>
                  <a:lnTo>
                    <a:pt x="1148" y="53"/>
                  </a:lnTo>
                  <a:lnTo>
                    <a:pt x="1155" y="55"/>
                  </a:lnTo>
                  <a:lnTo>
                    <a:pt x="1186" y="65"/>
                  </a:lnTo>
                  <a:lnTo>
                    <a:pt x="1218" y="65"/>
                  </a:lnTo>
                  <a:lnTo>
                    <a:pt x="1218" y="86"/>
                  </a:lnTo>
                  <a:lnTo>
                    <a:pt x="1215" y="108"/>
                  </a:lnTo>
                  <a:lnTo>
                    <a:pt x="1221" y="130"/>
                  </a:lnTo>
                  <a:lnTo>
                    <a:pt x="1239" y="148"/>
                  </a:lnTo>
                  <a:lnTo>
                    <a:pt x="1236" y="168"/>
                  </a:lnTo>
                  <a:lnTo>
                    <a:pt x="1247" y="187"/>
                  </a:lnTo>
                  <a:lnTo>
                    <a:pt x="1247" y="189"/>
                  </a:lnTo>
                  <a:lnTo>
                    <a:pt x="1247" y="192"/>
                  </a:lnTo>
                  <a:lnTo>
                    <a:pt x="1253" y="195"/>
                  </a:lnTo>
                  <a:lnTo>
                    <a:pt x="1255" y="198"/>
                  </a:lnTo>
                  <a:lnTo>
                    <a:pt x="1263" y="201"/>
                  </a:lnTo>
                  <a:lnTo>
                    <a:pt x="1265" y="206"/>
                  </a:lnTo>
                  <a:lnTo>
                    <a:pt x="1279" y="211"/>
                  </a:lnTo>
                  <a:lnTo>
                    <a:pt x="1294" y="214"/>
                  </a:lnTo>
                  <a:lnTo>
                    <a:pt x="1296" y="234"/>
                  </a:lnTo>
                  <a:lnTo>
                    <a:pt x="1293" y="254"/>
                  </a:lnTo>
                  <a:lnTo>
                    <a:pt x="1288" y="267"/>
                  </a:lnTo>
                  <a:lnTo>
                    <a:pt x="1285" y="279"/>
                  </a:lnTo>
                  <a:lnTo>
                    <a:pt x="1287" y="298"/>
                  </a:lnTo>
                  <a:lnTo>
                    <a:pt x="1298" y="314"/>
                  </a:lnTo>
                  <a:lnTo>
                    <a:pt x="1304" y="323"/>
                  </a:lnTo>
                  <a:lnTo>
                    <a:pt x="1314" y="329"/>
                  </a:lnTo>
                  <a:lnTo>
                    <a:pt x="1313" y="340"/>
                  </a:lnTo>
                  <a:lnTo>
                    <a:pt x="1314" y="351"/>
                  </a:lnTo>
                  <a:lnTo>
                    <a:pt x="1323" y="357"/>
                  </a:lnTo>
                  <a:lnTo>
                    <a:pt x="1332" y="362"/>
                  </a:lnTo>
                  <a:lnTo>
                    <a:pt x="1335" y="373"/>
                  </a:lnTo>
                  <a:lnTo>
                    <a:pt x="1338" y="385"/>
                  </a:lnTo>
                  <a:lnTo>
                    <a:pt x="1344" y="389"/>
                  </a:lnTo>
                  <a:lnTo>
                    <a:pt x="1350" y="392"/>
                  </a:lnTo>
                  <a:lnTo>
                    <a:pt x="1347" y="411"/>
                  </a:lnTo>
                  <a:lnTo>
                    <a:pt x="1341" y="429"/>
                  </a:lnTo>
                  <a:lnTo>
                    <a:pt x="1339" y="440"/>
                  </a:lnTo>
                  <a:lnTo>
                    <a:pt x="1341" y="451"/>
                  </a:lnTo>
                  <a:lnTo>
                    <a:pt x="1351" y="460"/>
                  </a:lnTo>
                  <a:lnTo>
                    <a:pt x="1358" y="468"/>
                  </a:lnTo>
                  <a:lnTo>
                    <a:pt x="1361" y="485"/>
                  </a:lnTo>
                  <a:lnTo>
                    <a:pt x="1364" y="498"/>
                  </a:lnTo>
                  <a:lnTo>
                    <a:pt x="1363" y="535"/>
                  </a:lnTo>
                  <a:lnTo>
                    <a:pt x="1342" y="563"/>
                  </a:lnTo>
                  <a:lnTo>
                    <a:pt x="1329" y="566"/>
                  </a:lnTo>
                  <a:lnTo>
                    <a:pt x="1316" y="558"/>
                  </a:lnTo>
                  <a:lnTo>
                    <a:pt x="1314" y="558"/>
                  </a:lnTo>
                  <a:lnTo>
                    <a:pt x="1310" y="558"/>
                  </a:lnTo>
                  <a:lnTo>
                    <a:pt x="1287" y="539"/>
                  </a:lnTo>
                  <a:lnTo>
                    <a:pt x="1262" y="533"/>
                  </a:lnTo>
                  <a:lnTo>
                    <a:pt x="1239" y="548"/>
                  </a:lnTo>
                  <a:lnTo>
                    <a:pt x="1220" y="569"/>
                  </a:lnTo>
                  <a:lnTo>
                    <a:pt x="1211" y="579"/>
                  </a:lnTo>
                  <a:lnTo>
                    <a:pt x="1204" y="588"/>
                  </a:lnTo>
                  <a:lnTo>
                    <a:pt x="1190" y="595"/>
                  </a:lnTo>
                  <a:lnTo>
                    <a:pt x="1174" y="592"/>
                  </a:lnTo>
                  <a:lnTo>
                    <a:pt x="1141" y="576"/>
                  </a:lnTo>
                  <a:lnTo>
                    <a:pt x="1101" y="574"/>
                  </a:lnTo>
                  <a:lnTo>
                    <a:pt x="1099" y="580"/>
                  </a:lnTo>
                  <a:lnTo>
                    <a:pt x="1093" y="582"/>
                  </a:lnTo>
                  <a:lnTo>
                    <a:pt x="1085" y="602"/>
                  </a:lnTo>
                  <a:lnTo>
                    <a:pt x="1069" y="614"/>
                  </a:lnTo>
                  <a:lnTo>
                    <a:pt x="1068" y="622"/>
                  </a:lnTo>
                  <a:lnTo>
                    <a:pt x="1066" y="629"/>
                  </a:lnTo>
                  <a:lnTo>
                    <a:pt x="1037" y="635"/>
                  </a:lnTo>
                  <a:lnTo>
                    <a:pt x="1026" y="658"/>
                  </a:lnTo>
                  <a:lnTo>
                    <a:pt x="1034" y="672"/>
                  </a:lnTo>
                  <a:lnTo>
                    <a:pt x="1053" y="676"/>
                  </a:lnTo>
                  <a:lnTo>
                    <a:pt x="1062" y="680"/>
                  </a:lnTo>
                  <a:lnTo>
                    <a:pt x="1069" y="688"/>
                  </a:lnTo>
                  <a:lnTo>
                    <a:pt x="1059" y="708"/>
                  </a:lnTo>
                  <a:lnTo>
                    <a:pt x="1055" y="730"/>
                  </a:lnTo>
                  <a:lnTo>
                    <a:pt x="1046" y="738"/>
                  </a:lnTo>
                  <a:lnTo>
                    <a:pt x="1037" y="745"/>
                  </a:lnTo>
                  <a:lnTo>
                    <a:pt x="1036" y="758"/>
                  </a:lnTo>
                  <a:lnTo>
                    <a:pt x="1036" y="770"/>
                  </a:lnTo>
                  <a:lnTo>
                    <a:pt x="1017" y="785"/>
                  </a:lnTo>
                  <a:lnTo>
                    <a:pt x="993" y="783"/>
                  </a:lnTo>
                  <a:lnTo>
                    <a:pt x="988" y="782"/>
                  </a:lnTo>
                  <a:lnTo>
                    <a:pt x="980" y="778"/>
                  </a:lnTo>
                  <a:lnTo>
                    <a:pt x="966" y="780"/>
                  </a:lnTo>
                  <a:lnTo>
                    <a:pt x="950" y="773"/>
                  </a:lnTo>
                  <a:lnTo>
                    <a:pt x="948" y="772"/>
                  </a:lnTo>
                  <a:lnTo>
                    <a:pt x="947" y="769"/>
                  </a:lnTo>
                  <a:lnTo>
                    <a:pt x="922" y="758"/>
                  </a:lnTo>
                  <a:lnTo>
                    <a:pt x="894" y="754"/>
                  </a:lnTo>
                  <a:lnTo>
                    <a:pt x="885" y="775"/>
                  </a:lnTo>
                  <a:lnTo>
                    <a:pt x="872" y="792"/>
                  </a:lnTo>
                  <a:lnTo>
                    <a:pt x="868" y="800"/>
                  </a:lnTo>
                  <a:lnTo>
                    <a:pt x="868" y="807"/>
                  </a:lnTo>
                  <a:lnTo>
                    <a:pt x="887" y="828"/>
                  </a:lnTo>
                  <a:lnTo>
                    <a:pt x="885" y="854"/>
                  </a:lnTo>
                  <a:lnTo>
                    <a:pt x="883" y="858"/>
                  </a:lnTo>
                  <a:lnTo>
                    <a:pt x="888" y="861"/>
                  </a:lnTo>
                  <a:lnTo>
                    <a:pt x="883" y="873"/>
                  </a:lnTo>
                  <a:lnTo>
                    <a:pt x="871" y="885"/>
                  </a:lnTo>
                  <a:lnTo>
                    <a:pt x="871" y="888"/>
                  </a:lnTo>
                  <a:lnTo>
                    <a:pt x="871" y="891"/>
                  </a:lnTo>
                  <a:lnTo>
                    <a:pt x="874" y="894"/>
                  </a:lnTo>
                  <a:lnTo>
                    <a:pt x="878" y="894"/>
                  </a:lnTo>
                  <a:lnTo>
                    <a:pt x="877" y="900"/>
                  </a:lnTo>
                  <a:lnTo>
                    <a:pt x="878" y="904"/>
                  </a:lnTo>
                  <a:lnTo>
                    <a:pt x="885" y="909"/>
                  </a:lnTo>
                  <a:lnTo>
                    <a:pt x="894" y="911"/>
                  </a:lnTo>
                  <a:lnTo>
                    <a:pt x="923" y="917"/>
                  </a:lnTo>
                  <a:lnTo>
                    <a:pt x="954" y="922"/>
                  </a:lnTo>
                  <a:lnTo>
                    <a:pt x="957" y="926"/>
                  </a:lnTo>
                  <a:lnTo>
                    <a:pt x="960" y="932"/>
                  </a:lnTo>
                  <a:lnTo>
                    <a:pt x="960" y="935"/>
                  </a:lnTo>
                  <a:lnTo>
                    <a:pt x="957" y="938"/>
                  </a:lnTo>
                  <a:lnTo>
                    <a:pt x="973" y="970"/>
                  </a:lnTo>
                  <a:lnTo>
                    <a:pt x="977" y="1007"/>
                  </a:lnTo>
                  <a:lnTo>
                    <a:pt x="964" y="1013"/>
                  </a:lnTo>
                  <a:lnTo>
                    <a:pt x="958" y="1025"/>
                  </a:lnTo>
                  <a:lnTo>
                    <a:pt x="974" y="1045"/>
                  </a:lnTo>
                  <a:lnTo>
                    <a:pt x="985" y="1072"/>
                  </a:lnTo>
                  <a:lnTo>
                    <a:pt x="991" y="1075"/>
                  </a:lnTo>
                  <a:lnTo>
                    <a:pt x="996" y="1081"/>
                  </a:lnTo>
                  <a:lnTo>
                    <a:pt x="1026" y="1090"/>
                  </a:lnTo>
                  <a:lnTo>
                    <a:pt x="1056" y="1094"/>
                  </a:lnTo>
                  <a:lnTo>
                    <a:pt x="1069" y="1112"/>
                  </a:lnTo>
                  <a:lnTo>
                    <a:pt x="1081" y="1129"/>
                  </a:lnTo>
                  <a:lnTo>
                    <a:pt x="1099" y="1137"/>
                  </a:lnTo>
                  <a:lnTo>
                    <a:pt x="1122" y="1137"/>
                  </a:lnTo>
                  <a:lnTo>
                    <a:pt x="1139" y="1135"/>
                  </a:lnTo>
                  <a:lnTo>
                    <a:pt x="1145" y="1143"/>
                  </a:lnTo>
                  <a:lnTo>
                    <a:pt x="1142" y="1171"/>
                  </a:lnTo>
                  <a:lnTo>
                    <a:pt x="1131" y="1196"/>
                  </a:lnTo>
                  <a:lnTo>
                    <a:pt x="1109" y="1228"/>
                  </a:lnTo>
                  <a:lnTo>
                    <a:pt x="1091" y="1263"/>
                  </a:lnTo>
                  <a:lnTo>
                    <a:pt x="1090" y="1275"/>
                  </a:lnTo>
                  <a:lnTo>
                    <a:pt x="1088" y="1290"/>
                  </a:lnTo>
                  <a:lnTo>
                    <a:pt x="1087" y="1296"/>
                  </a:lnTo>
                  <a:lnTo>
                    <a:pt x="1084" y="1303"/>
                  </a:lnTo>
                  <a:lnTo>
                    <a:pt x="1090" y="1324"/>
                  </a:lnTo>
                  <a:lnTo>
                    <a:pt x="1116" y="1331"/>
                  </a:lnTo>
                  <a:lnTo>
                    <a:pt x="1125" y="1335"/>
                  </a:lnTo>
                  <a:lnTo>
                    <a:pt x="1132" y="1346"/>
                  </a:lnTo>
                  <a:lnTo>
                    <a:pt x="1134" y="1360"/>
                  </a:lnTo>
                  <a:lnTo>
                    <a:pt x="1136" y="1375"/>
                  </a:lnTo>
                  <a:lnTo>
                    <a:pt x="1142" y="1387"/>
                  </a:lnTo>
                  <a:lnTo>
                    <a:pt x="1151" y="1396"/>
                  </a:lnTo>
                  <a:lnTo>
                    <a:pt x="1151" y="1399"/>
                  </a:lnTo>
                  <a:lnTo>
                    <a:pt x="1153" y="1402"/>
                  </a:lnTo>
                  <a:lnTo>
                    <a:pt x="1166" y="1410"/>
                  </a:lnTo>
                  <a:lnTo>
                    <a:pt x="1174" y="1416"/>
                  </a:lnTo>
                  <a:lnTo>
                    <a:pt x="1182" y="1427"/>
                  </a:lnTo>
                  <a:lnTo>
                    <a:pt x="1185" y="1433"/>
                  </a:lnTo>
                  <a:lnTo>
                    <a:pt x="1190" y="1434"/>
                  </a:lnTo>
                  <a:lnTo>
                    <a:pt x="1199" y="1441"/>
                  </a:lnTo>
                  <a:lnTo>
                    <a:pt x="1198" y="1452"/>
                  </a:lnTo>
                  <a:lnTo>
                    <a:pt x="1195" y="1461"/>
                  </a:lnTo>
                  <a:lnTo>
                    <a:pt x="1190" y="1461"/>
                  </a:lnTo>
                  <a:lnTo>
                    <a:pt x="1185" y="1461"/>
                  </a:lnTo>
                  <a:lnTo>
                    <a:pt x="1157" y="1461"/>
                  </a:lnTo>
                  <a:lnTo>
                    <a:pt x="1129" y="1463"/>
                  </a:lnTo>
                  <a:lnTo>
                    <a:pt x="1122" y="1474"/>
                  </a:lnTo>
                  <a:lnTo>
                    <a:pt x="1122" y="1488"/>
                  </a:lnTo>
                  <a:lnTo>
                    <a:pt x="1119" y="1491"/>
                  </a:lnTo>
                  <a:lnTo>
                    <a:pt x="1116" y="1496"/>
                  </a:lnTo>
                  <a:lnTo>
                    <a:pt x="1104" y="1499"/>
                  </a:lnTo>
                  <a:lnTo>
                    <a:pt x="1096" y="1506"/>
                  </a:lnTo>
                  <a:lnTo>
                    <a:pt x="1058" y="1500"/>
                  </a:lnTo>
                  <a:lnTo>
                    <a:pt x="1020" y="1490"/>
                  </a:lnTo>
                  <a:lnTo>
                    <a:pt x="1011" y="1487"/>
                  </a:lnTo>
                  <a:lnTo>
                    <a:pt x="1002" y="1484"/>
                  </a:lnTo>
                  <a:lnTo>
                    <a:pt x="973" y="1475"/>
                  </a:lnTo>
                  <a:lnTo>
                    <a:pt x="944" y="1459"/>
                  </a:lnTo>
                  <a:lnTo>
                    <a:pt x="941" y="1459"/>
                  </a:lnTo>
                  <a:lnTo>
                    <a:pt x="938" y="1459"/>
                  </a:lnTo>
                  <a:lnTo>
                    <a:pt x="918" y="1441"/>
                  </a:lnTo>
                  <a:lnTo>
                    <a:pt x="906" y="1419"/>
                  </a:lnTo>
                  <a:lnTo>
                    <a:pt x="904" y="1381"/>
                  </a:lnTo>
                  <a:lnTo>
                    <a:pt x="910" y="1344"/>
                  </a:lnTo>
                  <a:lnTo>
                    <a:pt x="913" y="1307"/>
                  </a:lnTo>
                  <a:lnTo>
                    <a:pt x="904" y="1272"/>
                  </a:lnTo>
                  <a:lnTo>
                    <a:pt x="878" y="1240"/>
                  </a:lnTo>
                  <a:lnTo>
                    <a:pt x="848" y="1213"/>
                  </a:lnTo>
                  <a:lnTo>
                    <a:pt x="823" y="1204"/>
                  </a:lnTo>
                  <a:lnTo>
                    <a:pt x="799" y="1213"/>
                  </a:lnTo>
                  <a:lnTo>
                    <a:pt x="794" y="1213"/>
                  </a:lnTo>
                  <a:lnTo>
                    <a:pt x="779" y="1221"/>
                  </a:lnTo>
                  <a:lnTo>
                    <a:pt x="767" y="1232"/>
                  </a:lnTo>
                  <a:lnTo>
                    <a:pt x="764" y="1237"/>
                  </a:lnTo>
                  <a:lnTo>
                    <a:pt x="763" y="1234"/>
                  </a:lnTo>
                  <a:lnTo>
                    <a:pt x="757" y="1228"/>
                  </a:lnTo>
                  <a:lnTo>
                    <a:pt x="747" y="1222"/>
                  </a:lnTo>
                  <a:lnTo>
                    <a:pt x="740" y="1210"/>
                  </a:lnTo>
                  <a:lnTo>
                    <a:pt x="728" y="1199"/>
                  </a:lnTo>
                  <a:lnTo>
                    <a:pt x="725" y="1182"/>
                  </a:lnTo>
                  <a:lnTo>
                    <a:pt x="726" y="1166"/>
                  </a:lnTo>
                  <a:lnTo>
                    <a:pt x="726" y="1150"/>
                  </a:lnTo>
                  <a:lnTo>
                    <a:pt x="734" y="1128"/>
                  </a:lnTo>
                  <a:lnTo>
                    <a:pt x="734" y="1104"/>
                  </a:lnTo>
                  <a:lnTo>
                    <a:pt x="723" y="1091"/>
                  </a:lnTo>
                  <a:lnTo>
                    <a:pt x="712" y="1082"/>
                  </a:lnTo>
                  <a:lnTo>
                    <a:pt x="694" y="1075"/>
                  </a:lnTo>
                  <a:lnTo>
                    <a:pt x="680" y="1063"/>
                  </a:lnTo>
                  <a:lnTo>
                    <a:pt x="680" y="1062"/>
                  </a:lnTo>
                  <a:lnTo>
                    <a:pt x="677" y="1062"/>
                  </a:lnTo>
                  <a:lnTo>
                    <a:pt x="671" y="1057"/>
                  </a:lnTo>
                  <a:lnTo>
                    <a:pt x="665" y="1053"/>
                  </a:lnTo>
                  <a:lnTo>
                    <a:pt x="659" y="1050"/>
                  </a:lnTo>
                  <a:lnTo>
                    <a:pt x="653" y="1045"/>
                  </a:lnTo>
                  <a:lnTo>
                    <a:pt x="651" y="1045"/>
                  </a:lnTo>
                  <a:lnTo>
                    <a:pt x="648" y="1042"/>
                  </a:lnTo>
                  <a:lnTo>
                    <a:pt x="643" y="1040"/>
                  </a:lnTo>
                  <a:lnTo>
                    <a:pt x="632" y="1029"/>
                  </a:lnTo>
                  <a:lnTo>
                    <a:pt x="618" y="1020"/>
                  </a:lnTo>
                  <a:lnTo>
                    <a:pt x="610" y="1017"/>
                  </a:lnTo>
                  <a:lnTo>
                    <a:pt x="602" y="1019"/>
                  </a:lnTo>
                  <a:lnTo>
                    <a:pt x="598" y="1022"/>
                  </a:lnTo>
                  <a:lnTo>
                    <a:pt x="595" y="1025"/>
                  </a:lnTo>
                  <a:lnTo>
                    <a:pt x="594" y="1025"/>
                  </a:lnTo>
                  <a:lnTo>
                    <a:pt x="592" y="1025"/>
                  </a:lnTo>
                  <a:lnTo>
                    <a:pt x="589" y="1029"/>
                  </a:lnTo>
                  <a:lnTo>
                    <a:pt x="585" y="1032"/>
                  </a:lnTo>
                  <a:lnTo>
                    <a:pt x="583" y="1032"/>
                  </a:lnTo>
                  <a:lnTo>
                    <a:pt x="582" y="1032"/>
                  </a:lnTo>
                  <a:lnTo>
                    <a:pt x="579" y="1035"/>
                  </a:lnTo>
                  <a:lnTo>
                    <a:pt x="575" y="1037"/>
                  </a:lnTo>
                  <a:lnTo>
                    <a:pt x="522" y="1040"/>
                  </a:lnTo>
                  <a:lnTo>
                    <a:pt x="470" y="1040"/>
                  </a:lnTo>
                  <a:lnTo>
                    <a:pt x="456" y="1035"/>
                  </a:lnTo>
                  <a:lnTo>
                    <a:pt x="443" y="1029"/>
                  </a:lnTo>
                  <a:lnTo>
                    <a:pt x="442" y="1029"/>
                  </a:lnTo>
                  <a:lnTo>
                    <a:pt x="440" y="1028"/>
                  </a:lnTo>
                  <a:lnTo>
                    <a:pt x="435" y="1020"/>
                  </a:lnTo>
                  <a:lnTo>
                    <a:pt x="429" y="1012"/>
                  </a:lnTo>
                  <a:lnTo>
                    <a:pt x="429" y="1010"/>
                  </a:lnTo>
                  <a:lnTo>
                    <a:pt x="429" y="1007"/>
                  </a:lnTo>
                  <a:lnTo>
                    <a:pt x="427" y="1006"/>
                  </a:lnTo>
                  <a:lnTo>
                    <a:pt x="423" y="998"/>
                  </a:lnTo>
                  <a:lnTo>
                    <a:pt x="423" y="995"/>
                  </a:lnTo>
                  <a:lnTo>
                    <a:pt x="421" y="992"/>
                  </a:lnTo>
                  <a:lnTo>
                    <a:pt x="430" y="956"/>
                  </a:lnTo>
                  <a:lnTo>
                    <a:pt x="445" y="922"/>
                  </a:lnTo>
                  <a:lnTo>
                    <a:pt x="452" y="913"/>
                  </a:lnTo>
                  <a:lnTo>
                    <a:pt x="459" y="904"/>
                  </a:lnTo>
                  <a:lnTo>
                    <a:pt x="473" y="894"/>
                  </a:lnTo>
                  <a:lnTo>
                    <a:pt x="481" y="882"/>
                  </a:lnTo>
                  <a:lnTo>
                    <a:pt x="481" y="872"/>
                  </a:lnTo>
                  <a:lnTo>
                    <a:pt x="480" y="860"/>
                  </a:lnTo>
                  <a:lnTo>
                    <a:pt x="465" y="844"/>
                  </a:lnTo>
                  <a:lnTo>
                    <a:pt x="451" y="829"/>
                  </a:lnTo>
                  <a:lnTo>
                    <a:pt x="445" y="820"/>
                  </a:lnTo>
                  <a:lnTo>
                    <a:pt x="440" y="811"/>
                  </a:lnTo>
                  <a:lnTo>
                    <a:pt x="437" y="795"/>
                  </a:lnTo>
                  <a:lnTo>
                    <a:pt x="436" y="779"/>
                  </a:lnTo>
                  <a:lnTo>
                    <a:pt x="432" y="775"/>
                  </a:lnTo>
                  <a:lnTo>
                    <a:pt x="427" y="770"/>
                  </a:lnTo>
                  <a:lnTo>
                    <a:pt x="419" y="767"/>
                  </a:lnTo>
                  <a:lnTo>
                    <a:pt x="410" y="764"/>
                  </a:lnTo>
                  <a:lnTo>
                    <a:pt x="402" y="755"/>
                  </a:lnTo>
                  <a:lnTo>
                    <a:pt x="395" y="745"/>
                  </a:lnTo>
                  <a:lnTo>
                    <a:pt x="395" y="744"/>
                  </a:lnTo>
                  <a:lnTo>
                    <a:pt x="395" y="742"/>
                  </a:lnTo>
                  <a:lnTo>
                    <a:pt x="394" y="741"/>
                  </a:lnTo>
                  <a:lnTo>
                    <a:pt x="392" y="739"/>
                  </a:lnTo>
                  <a:lnTo>
                    <a:pt x="386" y="725"/>
                  </a:lnTo>
                  <a:lnTo>
                    <a:pt x="379" y="711"/>
                  </a:lnTo>
                  <a:lnTo>
                    <a:pt x="370" y="705"/>
                  </a:lnTo>
                  <a:lnTo>
                    <a:pt x="362" y="701"/>
                  </a:lnTo>
                  <a:lnTo>
                    <a:pt x="348" y="698"/>
                  </a:lnTo>
                  <a:lnTo>
                    <a:pt x="335" y="700"/>
                  </a:lnTo>
                  <a:lnTo>
                    <a:pt x="324" y="705"/>
                  </a:lnTo>
                  <a:lnTo>
                    <a:pt x="315" y="717"/>
                  </a:lnTo>
                  <a:lnTo>
                    <a:pt x="292" y="719"/>
                  </a:lnTo>
                  <a:lnTo>
                    <a:pt x="270" y="713"/>
                  </a:lnTo>
                  <a:lnTo>
                    <a:pt x="265" y="711"/>
                  </a:lnTo>
                  <a:lnTo>
                    <a:pt x="259" y="711"/>
                  </a:lnTo>
                  <a:lnTo>
                    <a:pt x="252" y="711"/>
                  </a:lnTo>
                  <a:lnTo>
                    <a:pt x="245" y="714"/>
                  </a:lnTo>
                  <a:lnTo>
                    <a:pt x="230" y="711"/>
                  </a:lnTo>
                  <a:lnTo>
                    <a:pt x="217" y="701"/>
                  </a:lnTo>
                  <a:lnTo>
                    <a:pt x="210" y="698"/>
                  </a:lnTo>
                  <a:lnTo>
                    <a:pt x="204" y="697"/>
                  </a:lnTo>
                  <a:lnTo>
                    <a:pt x="201" y="695"/>
                  </a:lnTo>
                  <a:lnTo>
                    <a:pt x="198" y="694"/>
                  </a:lnTo>
                  <a:lnTo>
                    <a:pt x="197" y="694"/>
                  </a:lnTo>
                  <a:lnTo>
                    <a:pt x="194" y="694"/>
                  </a:lnTo>
                  <a:lnTo>
                    <a:pt x="185" y="686"/>
                  </a:lnTo>
                  <a:lnTo>
                    <a:pt x="179" y="677"/>
                  </a:lnTo>
                  <a:lnTo>
                    <a:pt x="170" y="670"/>
                  </a:lnTo>
                  <a:lnTo>
                    <a:pt x="162" y="663"/>
                  </a:lnTo>
                  <a:lnTo>
                    <a:pt x="160" y="654"/>
                  </a:lnTo>
                  <a:lnTo>
                    <a:pt x="156" y="647"/>
                  </a:lnTo>
                  <a:lnTo>
                    <a:pt x="154" y="644"/>
                  </a:lnTo>
                  <a:lnTo>
                    <a:pt x="153" y="644"/>
                  </a:lnTo>
                  <a:lnTo>
                    <a:pt x="150" y="639"/>
                  </a:lnTo>
                  <a:lnTo>
                    <a:pt x="146" y="635"/>
                  </a:lnTo>
                  <a:lnTo>
                    <a:pt x="144" y="635"/>
                  </a:lnTo>
                  <a:lnTo>
                    <a:pt x="143" y="635"/>
                  </a:lnTo>
                  <a:lnTo>
                    <a:pt x="135" y="626"/>
                  </a:lnTo>
                  <a:lnTo>
                    <a:pt x="130" y="617"/>
                  </a:lnTo>
                  <a:lnTo>
                    <a:pt x="130" y="616"/>
                  </a:lnTo>
                  <a:lnTo>
                    <a:pt x="130" y="614"/>
                  </a:lnTo>
                  <a:lnTo>
                    <a:pt x="124" y="610"/>
                  </a:lnTo>
                  <a:lnTo>
                    <a:pt x="122" y="604"/>
                  </a:lnTo>
                  <a:lnTo>
                    <a:pt x="116" y="596"/>
                  </a:lnTo>
                  <a:lnTo>
                    <a:pt x="111" y="588"/>
                  </a:lnTo>
                  <a:lnTo>
                    <a:pt x="103" y="583"/>
                  </a:lnTo>
                  <a:lnTo>
                    <a:pt x="96" y="577"/>
                  </a:lnTo>
                  <a:lnTo>
                    <a:pt x="95" y="577"/>
                  </a:lnTo>
                  <a:lnTo>
                    <a:pt x="93" y="577"/>
                  </a:lnTo>
                  <a:lnTo>
                    <a:pt x="84" y="571"/>
                  </a:lnTo>
                  <a:lnTo>
                    <a:pt x="77" y="564"/>
                  </a:lnTo>
                  <a:lnTo>
                    <a:pt x="74" y="561"/>
                  </a:lnTo>
                  <a:lnTo>
                    <a:pt x="71" y="557"/>
                  </a:lnTo>
                  <a:lnTo>
                    <a:pt x="71" y="555"/>
                  </a:lnTo>
                  <a:lnTo>
                    <a:pt x="71" y="552"/>
                  </a:lnTo>
                  <a:lnTo>
                    <a:pt x="68" y="543"/>
                  </a:lnTo>
                  <a:lnTo>
                    <a:pt x="67" y="533"/>
                  </a:lnTo>
                  <a:lnTo>
                    <a:pt x="65" y="526"/>
                  </a:lnTo>
                  <a:lnTo>
                    <a:pt x="64" y="520"/>
                  </a:lnTo>
                  <a:lnTo>
                    <a:pt x="62" y="517"/>
                  </a:lnTo>
                  <a:lnTo>
                    <a:pt x="61" y="516"/>
                  </a:lnTo>
                  <a:lnTo>
                    <a:pt x="60" y="501"/>
                  </a:lnTo>
                  <a:lnTo>
                    <a:pt x="54" y="486"/>
                  </a:lnTo>
                  <a:lnTo>
                    <a:pt x="48" y="482"/>
                  </a:lnTo>
                  <a:lnTo>
                    <a:pt x="42" y="474"/>
                  </a:lnTo>
                  <a:lnTo>
                    <a:pt x="22" y="457"/>
                  </a:lnTo>
                  <a:lnTo>
                    <a:pt x="10" y="433"/>
                  </a:lnTo>
                  <a:lnTo>
                    <a:pt x="6" y="423"/>
                  </a:lnTo>
                  <a:lnTo>
                    <a:pt x="1" y="411"/>
                  </a:lnTo>
                  <a:lnTo>
                    <a:pt x="1" y="402"/>
                  </a:lnTo>
                  <a:lnTo>
                    <a:pt x="0" y="392"/>
                  </a:lnTo>
                  <a:lnTo>
                    <a:pt x="7" y="385"/>
                  </a:lnTo>
                  <a:lnTo>
                    <a:pt x="25" y="367"/>
                  </a:lnTo>
                  <a:lnTo>
                    <a:pt x="48" y="358"/>
                  </a:lnTo>
                  <a:lnTo>
                    <a:pt x="60" y="360"/>
                  </a:lnTo>
                  <a:lnTo>
                    <a:pt x="121" y="339"/>
                  </a:lnTo>
                  <a:lnTo>
                    <a:pt x="170" y="286"/>
                  </a:lnTo>
                  <a:lnTo>
                    <a:pt x="176" y="224"/>
                  </a:lnTo>
                  <a:lnTo>
                    <a:pt x="184" y="162"/>
                  </a:lnTo>
                  <a:lnTo>
                    <a:pt x="236" y="105"/>
                  </a:lnTo>
                  <a:lnTo>
                    <a:pt x="294" y="49"/>
                  </a:lnTo>
                  <a:lnTo>
                    <a:pt x="294" y="36"/>
                  </a:lnTo>
                  <a:lnTo>
                    <a:pt x="283" y="24"/>
                  </a:lnTo>
                  <a:close/>
                </a:path>
              </a:pathLst>
            </a:custGeom>
            <a:solidFill>
              <a:srgbClr val="009900"/>
            </a:solidFill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O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306" name="Freeform 43"/>
            <p:cNvSpPr>
              <a:spLocks/>
            </p:cNvSpPr>
            <p:nvPr/>
          </p:nvSpPr>
          <p:spPr bwMode="auto">
            <a:xfrm>
              <a:off x="251" y="2933"/>
              <a:ext cx="412" cy="422"/>
            </a:xfrm>
            <a:custGeom>
              <a:avLst/>
              <a:gdLst>
                <a:gd name="T0" fmla="*/ 4 w 1444"/>
                <a:gd name="T1" fmla="*/ 0 h 1536"/>
                <a:gd name="T2" fmla="*/ 4 w 1444"/>
                <a:gd name="T3" fmla="*/ 0 h 1536"/>
                <a:gd name="T4" fmla="*/ 3 w 1444"/>
                <a:gd name="T5" fmla="*/ 1 h 1536"/>
                <a:gd name="T6" fmla="*/ 3 w 1444"/>
                <a:gd name="T7" fmla="*/ 0 h 1536"/>
                <a:gd name="T8" fmla="*/ 1 w 1444"/>
                <a:gd name="T9" fmla="*/ 2 h 1536"/>
                <a:gd name="T10" fmla="*/ 2 w 1444"/>
                <a:gd name="T11" fmla="*/ 2 h 1536"/>
                <a:gd name="T12" fmla="*/ 1 w 1444"/>
                <a:gd name="T13" fmla="*/ 2 h 1536"/>
                <a:gd name="T14" fmla="*/ 2 w 1444"/>
                <a:gd name="T15" fmla="*/ 3 h 1536"/>
                <a:gd name="T16" fmla="*/ 2 w 1444"/>
                <a:gd name="T17" fmla="*/ 3 h 1536"/>
                <a:gd name="T18" fmla="*/ 1 w 1444"/>
                <a:gd name="T19" fmla="*/ 3 h 1536"/>
                <a:gd name="T20" fmla="*/ 0 w 1444"/>
                <a:gd name="T21" fmla="*/ 4 h 1536"/>
                <a:gd name="T22" fmla="*/ 0 w 1444"/>
                <a:gd name="T23" fmla="*/ 4 h 1536"/>
                <a:gd name="T24" fmla="*/ 2 w 1444"/>
                <a:gd name="T25" fmla="*/ 5 h 1536"/>
                <a:gd name="T26" fmla="*/ 4 w 1444"/>
                <a:gd name="T27" fmla="*/ 7 h 1536"/>
                <a:gd name="T28" fmla="*/ 5 w 1444"/>
                <a:gd name="T29" fmla="*/ 7 h 1536"/>
                <a:gd name="T30" fmla="*/ 6 w 1444"/>
                <a:gd name="T31" fmla="*/ 7 h 1536"/>
                <a:gd name="T32" fmla="*/ 7 w 1444"/>
                <a:gd name="T33" fmla="*/ 9 h 1536"/>
                <a:gd name="T34" fmla="*/ 8 w 1444"/>
                <a:gd name="T35" fmla="*/ 9 h 1536"/>
                <a:gd name="T36" fmla="*/ 8 w 1444"/>
                <a:gd name="T37" fmla="*/ 9 h 1536"/>
                <a:gd name="T38" fmla="*/ 8 w 1444"/>
                <a:gd name="T39" fmla="*/ 8 h 1536"/>
                <a:gd name="T40" fmla="*/ 8 w 1444"/>
                <a:gd name="T41" fmla="*/ 7 h 1536"/>
                <a:gd name="T42" fmla="*/ 9 w 1444"/>
                <a:gd name="T43" fmla="*/ 7 h 1536"/>
                <a:gd name="T44" fmla="*/ 8 w 1444"/>
                <a:gd name="T45" fmla="*/ 7 h 1536"/>
                <a:gd name="T46" fmla="*/ 8 w 1444"/>
                <a:gd name="T47" fmla="*/ 6 h 1536"/>
                <a:gd name="T48" fmla="*/ 8 w 1444"/>
                <a:gd name="T49" fmla="*/ 6 h 1536"/>
                <a:gd name="T50" fmla="*/ 8 w 1444"/>
                <a:gd name="T51" fmla="*/ 5 h 1536"/>
                <a:gd name="T52" fmla="*/ 9 w 1444"/>
                <a:gd name="T53" fmla="*/ 5 h 1536"/>
                <a:gd name="T54" fmla="*/ 9 w 1444"/>
                <a:gd name="T55" fmla="*/ 5 h 1536"/>
                <a:gd name="T56" fmla="*/ 9 w 1444"/>
                <a:gd name="T57" fmla="*/ 5 h 1536"/>
                <a:gd name="T58" fmla="*/ 9 w 1444"/>
                <a:gd name="T59" fmla="*/ 5 h 1536"/>
                <a:gd name="T60" fmla="*/ 9 w 1444"/>
                <a:gd name="T61" fmla="*/ 4 h 1536"/>
                <a:gd name="T62" fmla="*/ 9 w 1444"/>
                <a:gd name="T63" fmla="*/ 4 h 1536"/>
                <a:gd name="T64" fmla="*/ 9 w 1444"/>
                <a:gd name="T65" fmla="*/ 4 h 1536"/>
                <a:gd name="T66" fmla="*/ 9 w 1444"/>
                <a:gd name="T67" fmla="*/ 4 h 1536"/>
                <a:gd name="T68" fmla="*/ 9 w 1444"/>
                <a:gd name="T69" fmla="*/ 4 h 1536"/>
                <a:gd name="T70" fmla="*/ 8 w 1444"/>
                <a:gd name="T71" fmla="*/ 4 h 1536"/>
                <a:gd name="T72" fmla="*/ 8 w 1444"/>
                <a:gd name="T73" fmla="*/ 4 h 1536"/>
                <a:gd name="T74" fmla="*/ 7 w 1444"/>
                <a:gd name="T75" fmla="*/ 4 h 1536"/>
                <a:gd name="T76" fmla="*/ 7 w 1444"/>
                <a:gd name="T77" fmla="*/ 4 h 1536"/>
                <a:gd name="T78" fmla="*/ 7 w 1444"/>
                <a:gd name="T79" fmla="*/ 3 h 1536"/>
                <a:gd name="T80" fmla="*/ 8 w 1444"/>
                <a:gd name="T81" fmla="*/ 3 h 1536"/>
                <a:gd name="T82" fmla="*/ 7 w 1444"/>
                <a:gd name="T83" fmla="*/ 2 h 1536"/>
                <a:gd name="T84" fmla="*/ 7 w 1444"/>
                <a:gd name="T85" fmla="*/ 2 h 1536"/>
                <a:gd name="T86" fmla="*/ 7 w 1444"/>
                <a:gd name="T87" fmla="*/ 2 h 1536"/>
                <a:gd name="T88" fmla="*/ 7 w 1444"/>
                <a:gd name="T89" fmla="*/ 2 h 1536"/>
                <a:gd name="T90" fmla="*/ 7 w 1444"/>
                <a:gd name="T91" fmla="*/ 2 h 1536"/>
                <a:gd name="T92" fmla="*/ 6 w 1444"/>
                <a:gd name="T93" fmla="*/ 2 h 1536"/>
                <a:gd name="T94" fmla="*/ 6 w 1444"/>
                <a:gd name="T95" fmla="*/ 2 h 1536"/>
                <a:gd name="T96" fmla="*/ 6 w 1444"/>
                <a:gd name="T97" fmla="*/ 2 h 1536"/>
                <a:gd name="T98" fmla="*/ 5 w 1444"/>
                <a:gd name="T99" fmla="*/ 1 h 1536"/>
                <a:gd name="T100" fmla="*/ 5 w 1444"/>
                <a:gd name="T101" fmla="*/ 1 h 1536"/>
                <a:gd name="T102" fmla="*/ 5 w 1444"/>
                <a:gd name="T103" fmla="*/ 1 h 1536"/>
                <a:gd name="T104" fmla="*/ 5 w 1444"/>
                <a:gd name="T105" fmla="*/ 1 h 1536"/>
                <a:gd name="T106" fmla="*/ 5 w 1444"/>
                <a:gd name="T107" fmla="*/ 1 h 1536"/>
                <a:gd name="T108" fmla="*/ 5 w 1444"/>
                <a:gd name="T109" fmla="*/ 1 h 1536"/>
                <a:gd name="T110" fmla="*/ 5 w 1444"/>
                <a:gd name="T111" fmla="*/ 1 h 1536"/>
                <a:gd name="T112" fmla="*/ 5 w 1444"/>
                <a:gd name="T113" fmla="*/ 1 h 1536"/>
                <a:gd name="T114" fmla="*/ 5 w 1444"/>
                <a:gd name="T115" fmla="*/ 0 h 1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444"/>
                <a:gd name="T175" fmla="*/ 0 h 1536"/>
                <a:gd name="T176" fmla="*/ 1444 w 1444"/>
                <a:gd name="T177" fmla="*/ 1536 h 1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444" h="1536">
                  <a:moveTo>
                    <a:pt x="678" y="0"/>
                  </a:moveTo>
                  <a:lnTo>
                    <a:pt x="669" y="8"/>
                  </a:lnTo>
                  <a:lnTo>
                    <a:pt x="643" y="6"/>
                  </a:lnTo>
                  <a:lnTo>
                    <a:pt x="648" y="30"/>
                  </a:lnTo>
                  <a:lnTo>
                    <a:pt x="645" y="62"/>
                  </a:lnTo>
                  <a:lnTo>
                    <a:pt x="630" y="71"/>
                  </a:lnTo>
                  <a:lnTo>
                    <a:pt x="614" y="68"/>
                  </a:lnTo>
                  <a:lnTo>
                    <a:pt x="596" y="45"/>
                  </a:lnTo>
                  <a:lnTo>
                    <a:pt x="579" y="17"/>
                  </a:lnTo>
                  <a:lnTo>
                    <a:pt x="556" y="9"/>
                  </a:lnTo>
                  <a:lnTo>
                    <a:pt x="538" y="18"/>
                  </a:lnTo>
                  <a:lnTo>
                    <a:pt x="506" y="52"/>
                  </a:lnTo>
                  <a:lnTo>
                    <a:pt x="471" y="77"/>
                  </a:lnTo>
                  <a:lnTo>
                    <a:pt x="464" y="95"/>
                  </a:lnTo>
                  <a:lnTo>
                    <a:pt x="461" y="115"/>
                  </a:lnTo>
                  <a:lnTo>
                    <a:pt x="449" y="123"/>
                  </a:lnTo>
                  <a:lnTo>
                    <a:pt x="445" y="128"/>
                  </a:lnTo>
                  <a:lnTo>
                    <a:pt x="429" y="105"/>
                  </a:lnTo>
                  <a:lnTo>
                    <a:pt x="411" y="84"/>
                  </a:lnTo>
                  <a:lnTo>
                    <a:pt x="392" y="74"/>
                  </a:lnTo>
                  <a:lnTo>
                    <a:pt x="372" y="86"/>
                  </a:lnTo>
                  <a:lnTo>
                    <a:pt x="312" y="127"/>
                  </a:lnTo>
                  <a:lnTo>
                    <a:pt x="270" y="177"/>
                  </a:lnTo>
                  <a:lnTo>
                    <a:pt x="251" y="229"/>
                  </a:lnTo>
                  <a:lnTo>
                    <a:pt x="224" y="277"/>
                  </a:lnTo>
                  <a:lnTo>
                    <a:pt x="233" y="299"/>
                  </a:lnTo>
                  <a:lnTo>
                    <a:pt x="262" y="311"/>
                  </a:lnTo>
                  <a:lnTo>
                    <a:pt x="264" y="321"/>
                  </a:lnTo>
                  <a:lnTo>
                    <a:pt x="256" y="335"/>
                  </a:lnTo>
                  <a:lnTo>
                    <a:pt x="249" y="336"/>
                  </a:lnTo>
                  <a:lnTo>
                    <a:pt x="245" y="336"/>
                  </a:lnTo>
                  <a:lnTo>
                    <a:pt x="230" y="360"/>
                  </a:lnTo>
                  <a:lnTo>
                    <a:pt x="226" y="382"/>
                  </a:lnTo>
                  <a:lnTo>
                    <a:pt x="229" y="407"/>
                  </a:lnTo>
                  <a:lnTo>
                    <a:pt x="237" y="427"/>
                  </a:lnTo>
                  <a:lnTo>
                    <a:pt x="261" y="430"/>
                  </a:lnTo>
                  <a:lnTo>
                    <a:pt x="283" y="416"/>
                  </a:lnTo>
                  <a:lnTo>
                    <a:pt x="283" y="445"/>
                  </a:lnTo>
                  <a:lnTo>
                    <a:pt x="267" y="471"/>
                  </a:lnTo>
                  <a:lnTo>
                    <a:pt x="267" y="486"/>
                  </a:lnTo>
                  <a:lnTo>
                    <a:pt x="280" y="494"/>
                  </a:lnTo>
                  <a:lnTo>
                    <a:pt x="297" y="501"/>
                  </a:lnTo>
                  <a:lnTo>
                    <a:pt x="305" y="508"/>
                  </a:lnTo>
                  <a:lnTo>
                    <a:pt x="306" y="530"/>
                  </a:lnTo>
                  <a:lnTo>
                    <a:pt x="308" y="552"/>
                  </a:lnTo>
                  <a:lnTo>
                    <a:pt x="303" y="567"/>
                  </a:lnTo>
                  <a:lnTo>
                    <a:pt x="284" y="566"/>
                  </a:lnTo>
                  <a:lnTo>
                    <a:pt x="240" y="551"/>
                  </a:lnTo>
                  <a:lnTo>
                    <a:pt x="195" y="557"/>
                  </a:lnTo>
                  <a:lnTo>
                    <a:pt x="148" y="563"/>
                  </a:lnTo>
                  <a:lnTo>
                    <a:pt x="100" y="566"/>
                  </a:lnTo>
                  <a:lnTo>
                    <a:pt x="67" y="591"/>
                  </a:lnTo>
                  <a:lnTo>
                    <a:pt x="36" y="620"/>
                  </a:lnTo>
                  <a:lnTo>
                    <a:pt x="13" y="650"/>
                  </a:lnTo>
                  <a:lnTo>
                    <a:pt x="0" y="689"/>
                  </a:lnTo>
                  <a:lnTo>
                    <a:pt x="0" y="705"/>
                  </a:lnTo>
                  <a:lnTo>
                    <a:pt x="5" y="722"/>
                  </a:lnTo>
                  <a:lnTo>
                    <a:pt x="4" y="719"/>
                  </a:lnTo>
                  <a:lnTo>
                    <a:pt x="0" y="710"/>
                  </a:lnTo>
                  <a:lnTo>
                    <a:pt x="33" y="735"/>
                  </a:lnTo>
                  <a:lnTo>
                    <a:pt x="71" y="756"/>
                  </a:lnTo>
                  <a:lnTo>
                    <a:pt x="119" y="807"/>
                  </a:lnTo>
                  <a:lnTo>
                    <a:pt x="170" y="854"/>
                  </a:lnTo>
                  <a:lnTo>
                    <a:pt x="254" y="926"/>
                  </a:lnTo>
                  <a:lnTo>
                    <a:pt x="350" y="984"/>
                  </a:lnTo>
                  <a:lnTo>
                    <a:pt x="388" y="1015"/>
                  </a:lnTo>
                  <a:lnTo>
                    <a:pt x="421" y="1056"/>
                  </a:lnTo>
                  <a:lnTo>
                    <a:pt x="452" y="1068"/>
                  </a:lnTo>
                  <a:lnTo>
                    <a:pt x="480" y="1076"/>
                  </a:lnTo>
                  <a:lnTo>
                    <a:pt x="563" y="1138"/>
                  </a:lnTo>
                  <a:lnTo>
                    <a:pt x="649" y="1197"/>
                  </a:lnTo>
                  <a:lnTo>
                    <a:pt x="665" y="1213"/>
                  </a:lnTo>
                  <a:lnTo>
                    <a:pt x="687" y="1228"/>
                  </a:lnTo>
                  <a:lnTo>
                    <a:pt x="710" y="1237"/>
                  </a:lnTo>
                  <a:lnTo>
                    <a:pt x="731" y="1228"/>
                  </a:lnTo>
                  <a:lnTo>
                    <a:pt x="780" y="1206"/>
                  </a:lnTo>
                  <a:lnTo>
                    <a:pt x="830" y="1196"/>
                  </a:lnTo>
                  <a:lnTo>
                    <a:pt x="856" y="1188"/>
                  </a:lnTo>
                  <a:lnTo>
                    <a:pt x="877" y="1204"/>
                  </a:lnTo>
                  <a:lnTo>
                    <a:pt x="891" y="1255"/>
                  </a:lnTo>
                  <a:lnTo>
                    <a:pt x="917" y="1293"/>
                  </a:lnTo>
                  <a:lnTo>
                    <a:pt x="950" y="1324"/>
                  </a:lnTo>
                  <a:lnTo>
                    <a:pt x="973" y="1358"/>
                  </a:lnTo>
                  <a:lnTo>
                    <a:pt x="1007" y="1436"/>
                  </a:lnTo>
                  <a:lnTo>
                    <a:pt x="1052" y="1511"/>
                  </a:lnTo>
                  <a:lnTo>
                    <a:pt x="1065" y="1497"/>
                  </a:lnTo>
                  <a:lnTo>
                    <a:pt x="1079" y="1486"/>
                  </a:lnTo>
                  <a:lnTo>
                    <a:pt x="1109" y="1490"/>
                  </a:lnTo>
                  <a:lnTo>
                    <a:pt x="1132" y="1509"/>
                  </a:lnTo>
                  <a:lnTo>
                    <a:pt x="1166" y="1512"/>
                  </a:lnTo>
                  <a:lnTo>
                    <a:pt x="1202" y="1505"/>
                  </a:lnTo>
                  <a:lnTo>
                    <a:pt x="1237" y="1506"/>
                  </a:lnTo>
                  <a:lnTo>
                    <a:pt x="1268" y="1536"/>
                  </a:lnTo>
                  <a:lnTo>
                    <a:pt x="1262" y="1533"/>
                  </a:lnTo>
                  <a:lnTo>
                    <a:pt x="1246" y="1484"/>
                  </a:lnTo>
                  <a:lnTo>
                    <a:pt x="1234" y="1433"/>
                  </a:lnTo>
                  <a:lnTo>
                    <a:pt x="1225" y="1424"/>
                  </a:lnTo>
                  <a:lnTo>
                    <a:pt x="1222" y="1413"/>
                  </a:lnTo>
                  <a:lnTo>
                    <a:pt x="1215" y="1391"/>
                  </a:lnTo>
                  <a:lnTo>
                    <a:pt x="1211" y="1369"/>
                  </a:lnTo>
                  <a:lnTo>
                    <a:pt x="1205" y="1358"/>
                  </a:lnTo>
                  <a:lnTo>
                    <a:pt x="1203" y="1343"/>
                  </a:lnTo>
                  <a:lnTo>
                    <a:pt x="1209" y="1327"/>
                  </a:lnTo>
                  <a:lnTo>
                    <a:pt x="1222" y="1318"/>
                  </a:lnTo>
                  <a:lnTo>
                    <a:pt x="1241" y="1315"/>
                  </a:lnTo>
                  <a:lnTo>
                    <a:pt x="1257" y="1306"/>
                  </a:lnTo>
                  <a:lnTo>
                    <a:pt x="1262" y="1293"/>
                  </a:lnTo>
                  <a:lnTo>
                    <a:pt x="1266" y="1281"/>
                  </a:lnTo>
                  <a:lnTo>
                    <a:pt x="1272" y="1272"/>
                  </a:lnTo>
                  <a:lnTo>
                    <a:pt x="1281" y="1266"/>
                  </a:lnTo>
                  <a:lnTo>
                    <a:pt x="1282" y="1234"/>
                  </a:lnTo>
                  <a:lnTo>
                    <a:pt x="1271" y="1204"/>
                  </a:lnTo>
                  <a:lnTo>
                    <a:pt x="1269" y="1188"/>
                  </a:lnTo>
                  <a:lnTo>
                    <a:pt x="1268" y="1174"/>
                  </a:lnTo>
                  <a:lnTo>
                    <a:pt x="1265" y="1162"/>
                  </a:lnTo>
                  <a:lnTo>
                    <a:pt x="1262" y="1150"/>
                  </a:lnTo>
                  <a:lnTo>
                    <a:pt x="1252" y="1138"/>
                  </a:lnTo>
                  <a:lnTo>
                    <a:pt x="1243" y="1126"/>
                  </a:lnTo>
                  <a:lnTo>
                    <a:pt x="1240" y="1118"/>
                  </a:lnTo>
                  <a:lnTo>
                    <a:pt x="1237" y="1110"/>
                  </a:lnTo>
                  <a:lnTo>
                    <a:pt x="1231" y="1093"/>
                  </a:lnTo>
                  <a:lnTo>
                    <a:pt x="1231" y="1073"/>
                  </a:lnTo>
                  <a:lnTo>
                    <a:pt x="1233" y="1050"/>
                  </a:lnTo>
                  <a:lnTo>
                    <a:pt x="1233" y="1023"/>
                  </a:lnTo>
                  <a:lnTo>
                    <a:pt x="1236" y="1013"/>
                  </a:lnTo>
                  <a:lnTo>
                    <a:pt x="1240" y="1003"/>
                  </a:lnTo>
                  <a:lnTo>
                    <a:pt x="1246" y="994"/>
                  </a:lnTo>
                  <a:lnTo>
                    <a:pt x="1250" y="987"/>
                  </a:lnTo>
                  <a:lnTo>
                    <a:pt x="1259" y="972"/>
                  </a:lnTo>
                  <a:lnTo>
                    <a:pt x="1266" y="957"/>
                  </a:lnTo>
                  <a:lnTo>
                    <a:pt x="1268" y="957"/>
                  </a:lnTo>
                  <a:lnTo>
                    <a:pt x="1271" y="956"/>
                  </a:lnTo>
                  <a:lnTo>
                    <a:pt x="1272" y="953"/>
                  </a:lnTo>
                  <a:lnTo>
                    <a:pt x="1272" y="950"/>
                  </a:lnTo>
                  <a:lnTo>
                    <a:pt x="1275" y="950"/>
                  </a:lnTo>
                  <a:lnTo>
                    <a:pt x="1278" y="950"/>
                  </a:lnTo>
                  <a:lnTo>
                    <a:pt x="1301" y="937"/>
                  </a:lnTo>
                  <a:lnTo>
                    <a:pt x="1328" y="929"/>
                  </a:lnTo>
                  <a:lnTo>
                    <a:pt x="1330" y="926"/>
                  </a:lnTo>
                  <a:lnTo>
                    <a:pt x="1335" y="923"/>
                  </a:lnTo>
                  <a:lnTo>
                    <a:pt x="1341" y="923"/>
                  </a:lnTo>
                  <a:lnTo>
                    <a:pt x="1347" y="923"/>
                  </a:lnTo>
                  <a:lnTo>
                    <a:pt x="1364" y="910"/>
                  </a:lnTo>
                  <a:lnTo>
                    <a:pt x="1380" y="897"/>
                  </a:lnTo>
                  <a:lnTo>
                    <a:pt x="1408" y="895"/>
                  </a:lnTo>
                  <a:lnTo>
                    <a:pt x="1433" y="887"/>
                  </a:lnTo>
                  <a:lnTo>
                    <a:pt x="1436" y="861"/>
                  </a:lnTo>
                  <a:lnTo>
                    <a:pt x="1444" y="848"/>
                  </a:lnTo>
                  <a:lnTo>
                    <a:pt x="1441" y="844"/>
                  </a:lnTo>
                  <a:lnTo>
                    <a:pt x="1433" y="838"/>
                  </a:lnTo>
                  <a:lnTo>
                    <a:pt x="1424" y="831"/>
                  </a:lnTo>
                  <a:lnTo>
                    <a:pt x="1417" y="820"/>
                  </a:lnTo>
                  <a:lnTo>
                    <a:pt x="1405" y="809"/>
                  </a:lnTo>
                  <a:lnTo>
                    <a:pt x="1400" y="791"/>
                  </a:lnTo>
                  <a:lnTo>
                    <a:pt x="1402" y="776"/>
                  </a:lnTo>
                  <a:lnTo>
                    <a:pt x="1403" y="760"/>
                  </a:lnTo>
                  <a:lnTo>
                    <a:pt x="1409" y="738"/>
                  </a:lnTo>
                  <a:lnTo>
                    <a:pt x="1409" y="713"/>
                  </a:lnTo>
                  <a:lnTo>
                    <a:pt x="1400" y="701"/>
                  </a:lnTo>
                  <a:lnTo>
                    <a:pt x="1389" y="692"/>
                  </a:lnTo>
                  <a:lnTo>
                    <a:pt x="1371" y="685"/>
                  </a:lnTo>
                  <a:lnTo>
                    <a:pt x="1357" y="672"/>
                  </a:lnTo>
                  <a:lnTo>
                    <a:pt x="1355" y="672"/>
                  </a:lnTo>
                  <a:lnTo>
                    <a:pt x="1354" y="672"/>
                  </a:lnTo>
                  <a:lnTo>
                    <a:pt x="1348" y="667"/>
                  </a:lnTo>
                  <a:lnTo>
                    <a:pt x="1342" y="663"/>
                  </a:lnTo>
                  <a:lnTo>
                    <a:pt x="1336" y="658"/>
                  </a:lnTo>
                  <a:lnTo>
                    <a:pt x="1330" y="655"/>
                  </a:lnTo>
                  <a:lnTo>
                    <a:pt x="1329" y="655"/>
                  </a:lnTo>
                  <a:lnTo>
                    <a:pt x="1328" y="655"/>
                  </a:lnTo>
                  <a:lnTo>
                    <a:pt x="1323" y="652"/>
                  </a:lnTo>
                  <a:lnTo>
                    <a:pt x="1319" y="650"/>
                  </a:lnTo>
                  <a:lnTo>
                    <a:pt x="1307" y="639"/>
                  </a:lnTo>
                  <a:lnTo>
                    <a:pt x="1294" y="630"/>
                  </a:lnTo>
                  <a:lnTo>
                    <a:pt x="1287" y="627"/>
                  </a:lnTo>
                  <a:lnTo>
                    <a:pt x="1278" y="629"/>
                  </a:lnTo>
                  <a:lnTo>
                    <a:pt x="1275" y="630"/>
                  </a:lnTo>
                  <a:lnTo>
                    <a:pt x="1271" y="635"/>
                  </a:lnTo>
                  <a:lnTo>
                    <a:pt x="1269" y="635"/>
                  </a:lnTo>
                  <a:lnTo>
                    <a:pt x="1268" y="635"/>
                  </a:lnTo>
                  <a:lnTo>
                    <a:pt x="1265" y="638"/>
                  </a:lnTo>
                  <a:lnTo>
                    <a:pt x="1262" y="642"/>
                  </a:lnTo>
                  <a:lnTo>
                    <a:pt x="1260" y="642"/>
                  </a:lnTo>
                  <a:lnTo>
                    <a:pt x="1257" y="642"/>
                  </a:lnTo>
                  <a:lnTo>
                    <a:pt x="1255" y="645"/>
                  </a:lnTo>
                  <a:lnTo>
                    <a:pt x="1252" y="647"/>
                  </a:lnTo>
                  <a:lnTo>
                    <a:pt x="1199" y="650"/>
                  </a:lnTo>
                  <a:lnTo>
                    <a:pt x="1147" y="648"/>
                  </a:lnTo>
                  <a:lnTo>
                    <a:pt x="1132" y="644"/>
                  </a:lnTo>
                  <a:lnTo>
                    <a:pt x="1119" y="639"/>
                  </a:lnTo>
                  <a:lnTo>
                    <a:pt x="1117" y="638"/>
                  </a:lnTo>
                  <a:lnTo>
                    <a:pt x="1116" y="638"/>
                  </a:lnTo>
                  <a:lnTo>
                    <a:pt x="1110" y="630"/>
                  </a:lnTo>
                  <a:lnTo>
                    <a:pt x="1106" y="622"/>
                  </a:lnTo>
                  <a:lnTo>
                    <a:pt x="1104" y="620"/>
                  </a:lnTo>
                  <a:lnTo>
                    <a:pt x="1104" y="617"/>
                  </a:lnTo>
                  <a:lnTo>
                    <a:pt x="1104" y="614"/>
                  </a:lnTo>
                  <a:lnTo>
                    <a:pt x="1100" y="608"/>
                  </a:lnTo>
                  <a:lnTo>
                    <a:pt x="1100" y="605"/>
                  </a:lnTo>
                  <a:lnTo>
                    <a:pt x="1098" y="602"/>
                  </a:lnTo>
                  <a:lnTo>
                    <a:pt x="1106" y="566"/>
                  </a:lnTo>
                  <a:lnTo>
                    <a:pt x="1122" y="532"/>
                  </a:lnTo>
                  <a:lnTo>
                    <a:pt x="1129" y="521"/>
                  </a:lnTo>
                  <a:lnTo>
                    <a:pt x="1136" y="513"/>
                  </a:lnTo>
                  <a:lnTo>
                    <a:pt x="1150" y="504"/>
                  </a:lnTo>
                  <a:lnTo>
                    <a:pt x="1157" y="492"/>
                  </a:lnTo>
                  <a:lnTo>
                    <a:pt x="1158" y="480"/>
                  </a:lnTo>
                  <a:lnTo>
                    <a:pt x="1155" y="470"/>
                  </a:lnTo>
                  <a:lnTo>
                    <a:pt x="1142" y="454"/>
                  </a:lnTo>
                  <a:lnTo>
                    <a:pt x="1126" y="438"/>
                  </a:lnTo>
                  <a:lnTo>
                    <a:pt x="1120" y="430"/>
                  </a:lnTo>
                  <a:lnTo>
                    <a:pt x="1117" y="421"/>
                  </a:lnTo>
                  <a:lnTo>
                    <a:pt x="1114" y="405"/>
                  </a:lnTo>
                  <a:lnTo>
                    <a:pt x="1113" y="389"/>
                  </a:lnTo>
                  <a:lnTo>
                    <a:pt x="1109" y="383"/>
                  </a:lnTo>
                  <a:lnTo>
                    <a:pt x="1103" y="380"/>
                  </a:lnTo>
                  <a:lnTo>
                    <a:pt x="1094" y="377"/>
                  </a:lnTo>
                  <a:lnTo>
                    <a:pt x="1087" y="374"/>
                  </a:lnTo>
                  <a:lnTo>
                    <a:pt x="1079" y="364"/>
                  </a:lnTo>
                  <a:lnTo>
                    <a:pt x="1072" y="355"/>
                  </a:lnTo>
                  <a:lnTo>
                    <a:pt x="1072" y="354"/>
                  </a:lnTo>
                  <a:lnTo>
                    <a:pt x="1071" y="352"/>
                  </a:lnTo>
                  <a:lnTo>
                    <a:pt x="1071" y="351"/>
                  </a:lnTo>
                  <a:lnTo>
                    <a:pt x="1068" y="349"/>
                  </a:lnTo>
                  <a:lnTo>
                    <a:pt x="1062" y="335"/>
                  </a:lnTo>
                  <a:lnTo>
                    <a:pt x="1055" y="321"/>
                  </a:lnTo>
                  <a:lnTo>
                    <a:pt x="1047" y="314"/>
                  </a:lnTo>
                  <a:lnTo>
                    <a:pt x="1037" y="310"/>
                  </a:lnTo>
                  <a:lnTo>
                    <a:pt x="1024" y="308"/>
                  </a:lnTo>
                  <a:lnTo>
                    <a:pt x="1012" y="310"/>
                  </a:lnTo>
                  <a:lnTo>
                    <a:pt x="999" y="315"/>
                  </a:lnTo>
                  <a:lnTo>
                    <a:pt x="990" y="327"/>
                  </a:lnTo>
                  <a:lnTo>
                    <a:pt x="969" y="329"/>
                  </a:lnTo>
                  <a:lnTo>
                    <a:pt x="947" y="323"/>
                  </a:lnTo>
                  <a:lnTo>
                    <a:pt x="941" y="321"/>
                  </a:lnTo>
                  <a:lnTo>
                    <a:pt x="936" y="321"/>
                  </a:lnTo>
                  <a:lnTo>
                    <a:pt x="929" y="321"/>
                  </a:lnTo>
                  <a:lnTo>
                    <a:pt x="922" y="324"/>
                  </a:lnTo>
                  <a:lnTo>
                    <a:pt x="906" y="320"/>
                  </a:lnTo>
                  <a:lnTo>
                    <a:pt x="893" y="311"/>
                  </a:lnTo>
                  <a:lnTo>
                    <a:pt x="887" y="308"/>
                  </a:lnTo>
                  <a:lnTo>
                    <a:pt x="880" y="307"/>
                  </a:lnTo>
                  <a:lnTo>
                    <a:pt x="878" y="305"/>
                  </a:lnTo>
                  <a:lnTo>
                    <a:pt x="875" y="304"/>
                  </a:lnTo>
                  <a:lnTo>
                    <a:pt x="872" y="304"/>
                  </a:lnTo>
                  <a:lnTo>
                    <a:pt x="871" y="304"/>
                  </a:lnTo>
                  <a:lnTo>
                    <a:pt x="862" y="296"/>
                  </a:lnTo>
                  <a:lnTo>
                    <a:pt x="855" y="287"/>
                  </a:lnTo>
                  <a:lnTo>
                    <a:pt x="847" y="280"/>
                  </a:lnTo>
                  <a:lnTo>
                    <a:pt x="839" y="271"/>
                  </a:lnTo>
                  <a:lnTo>
                    <a:pt x="836" y="264"/>
                  </a:lnTo>
                  <a:lnTo>
                    <a:pt x="833" y="255"/>
                  </a:lnTo>
                  <a:lnTo>
                    <a:pt x="831" y="254"/>
                  </a:lnTo>
                  <a:lnTo>
                    <a:pt x="828" y="254"/>
                  </a:lnTo>
                  <a:lnTo>
                    <a:pt x="827" y="248"/>
                  </a:lnTo>
                  <a:lnTo>
                    <a:pt x="821" y="245"/>
                  </a:lnTo>
                  <a:lnTo>
                    <a:pt x="818" y="243"/>
                  </a:lnTo>
                  <a:lnTo>
                    <a:pt x="812" y="236"/>
                  </a:lnTo>
                  <a:lnTo>
                    <a:pt x="807" y="227"/>
                  </a:lnTo>
                  <a:lnTo>
                    <a:pt x="807" y="226"/>
                  </a:lnTo>
                  <a:lnTo>
                    <a:pt x="805" y="224"/>
                  </a:lnTo>
                  <a:lnTo>
                    <a:pt x="801" y="218"/>
                  </a:lnTo>
                  <a:lnTo>
                    <a:pt x="798" y="214"/>
                  </a:lnTo>
                  <a:lnTo>
                    <a:pt x="793" y="205"/>
                  </a:lnTo>
                  <a:lnTo>
                    <a:pt x="788" y="198"/>
                  </a:lnTo>
                  <a:lnTo>
                    <a:pt x="780" y="192"/>
                  </a:lnTo>
                  <a:lnTo>
                    <a:pt x="773" y="187"/>
                  </a:lnTo>
                  <a:lnTo>
                    <a:pt x="772" y="187"/>
                  </a:lnTo>
                  <a:lnTo>
                    <a:pt x="770" y="187"/>
                  </a:lnTo>
                  <a:lnTo>
                    <a:pt x="761" y="181"/>
                  </a:lnTo>
                  <a:lnTo>
                    <a:pt x="754" y="174"/>
                  </a:lnTo>
                  <a:lnTo>
                    <a:pt x="751" y="171"/>
                  </a:lnTo>
                  <a:lnTo>
                    <a:pt x="748" y="167"/>
                  </a:lnTo>
                  <a:lnTo>
                    <a:pt x="748" y="165"/>
                  </a:lnTo>
                  <a:lnTo>
                    <a:pt x="748" y="162"/>
                  </a:lnTo>
                  <a:lnTo>
                    <a:pt x="745" y="152"/>
                  </a:lnTo>
                  <a:lnTo>
                    <a:pt x="742" y="142"/>
                  </a:lnTo>
                  <a:lnTo>
                    <a:pt x="741" y="136"/>
                  </a:lnTo>
                  <a:lnTo>
                    <a:pt x="739" y="128"/>
                  </a:lnTo>
                  <a:lnTo>
                    <a:pt x="739" y="127"/>
                  </a:lnTo>
                  <a:lnTo>
                    <a:pt x="737" y="126"/>
                  </a:lnTo>
                  <a:lnTo>
                    <a:pt x="737" y="109"/>
                  </a:lnTo>
                  <a:lnTo>
                    <a:pt x="731" y="96"/>
                  </a:lnTo>
                  <a:lnTo>
                    <a:pt x="723" y="90"/>
                  </a:lnTo>
                  <a:lnTo>
                    <a:pt x="719" y="84"/>
                  </a:lnTo>
                  <a:lnTo>
                    <a:pt x="699" y="67"/>
                  </a:lnTo>
                  <a:lnTo>
                    <a:pt x="687" y="42"/>
                  </a:lnTo>
                  <a:lnTo>
                    <a:pt x="681" y="31"/>
                  </a:lnTo>
                  <a:lnTo>
                    <a:pt x="678" y="21"/>
                  </a:lnTo>
                  <a:lnTo>
                    <a:pt x="678" y="12"/>
                  </a:lnTo>
                  <a:lnTo>
                    <a:pt x="677" y="3"/>
                  </a:lnTo>
                  <a:lnTo>
                    <a:pt x="678" y="0"/>
                  </a:lnTo>
                  <a:close/>
                </a:path>
              </a:pathLst>
            </a:custGeom>
            <a:solidFill>
              <a:srgbClr val="009900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CO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307" name="Freeform 44"/>
            <p:cNvSpPr>
              <a:spLocks/>
            </p:cNvSpPr>
            <p:nvPr/>
          </p:nvSpPr>
          <p:spPr bwMode="auto">
            <a:xfrm>
              <a:off x="594" y="3156"/>
              <a:ext cx="594" cy="358"/>
            </a:xfrm>
            <a:custGeom>
              <a:avLst/>
              <a:gdLst>
                <a:gd name="T0" fmla="*/ 5 w 2083"/>
                <a:gd name="T1" fmla="*/ 1 h 1303"/>
                <a:gd name="T2" fmla="*/ 5 w 2083"/>
                <a:gd name="T3" fmla="*/ 2 h 1303"/>
                <a:gd name="T4" fmla="*/ 6 w 2083"/>
                <a:gd name="T5" fmla="*/ 2 h 1303"/>
                <a:gd name="T6" fmla="*/ 6 w 2083"/>
                <a:gd name="T7" fmla="*/ 2 h 1303"/>
                <a:gd name="T8" fmla="*/ 7 w 2083"/>
                <a:gd name="T9" fmla="*/ 2 h 1303"/>
                <a:gd name="T10" fmla="*/ 7 w 2083"/>
                <a:gd name="T11" fmla="*/ 2 h 1303"/>
                <a:gd name="T12" fmla="*/ 7 w 2083"/>
                <a:gd name="T13" fmla="*/ 2 h 1303"/>
                <a:gd name="T14" fmla="*/ 8 w 2083"/>
                <a:gd name="T15" fmla="*/ 2 h 1303"/>
                <a:gd name="T16" fmla="*/ 8 w 2083"/>
                <a:gd name="T17" fmla="*/ 3 h 1303"/>
                <a:gd name="T18" fmla="*/ 8 w 2083"/>
                <a:gd name="T19" fmla="*/ 3 h 1303"/>
                <a:gd name="T20" fmla="*/ 8 w 2083"/>
                <a:gd name="T21" fmla="*/ 3 h 1303"/>
                <a:gd name="T22" fmla="*/ 9 w 2083"/>
                <a:gd name="T23" fmla="*/ 4 h 1303"/>
                <a:gd name="T24" fmla="*/ 9 w 2083"/>
                <a:gd name="T25" fmla="*/ 4 h 1303"/>
                <a:gd name="T26" fmla="*/ 10 w 2083"/>
                <a:gd name="T27" fmla="*/ 4 h 1303"/>
                <a:gd name="T28" fmla="*/ 10 w 2083"/>
                <a:gd name="T29" fmla="*/ 4 h 1303"/>
                <a:gd name="T30" fmla="*/ 10 w 2083"/>
                <a:gd name="T31" fmla="*/ 5 h 1303"/>
                <a:gd name="T32" fmla="*/ 11 w 2083"/>
                <a:gd name="T33" fmla="*/ 5 h 1303"/>
                <a:gd name="T34" fmla="*/ 11 w 2083"/>
                <a:gd name="T35" fmla="*/ 6 h 1303"/>
                <a:gd name="T36" fmla="*/ 11 w 2083"/>
                <a:gd name="T37" fmla="*/ 6 h 1303"/>
                <a:gd name="T38" fmla="*/ 12 w 2083"/>
                <a:gd name="T39" fmla="*/ 6 h 1303"/>
                <a:gd name="T40" fmla="*/ 12 w 2083"/>
                <a:gd name="T41" fmla="*/ 6 h 1303"/>
                <a:gd name="T42" fmla="*/ 13 w 2083"/>
                <a:gd name="T43" fmla="*/ 6 h 1303"/>
                <a:gd name="T44" fmla="*/ 13 w 2083"/>
                <a:gd name="T45" fmla="*/ 6 h 1303"/>
                <a:gd name="T46" fmla="*/ 13 w 2083"/>
                <a:gd name="T47" fmla="*/ 7 h 1303"/>
                <a:gd name="T48" fmla="*/ 14 w 2083"/>
                <a:gd name="T49" fmla="*/ 7 h 1303"/>
                <a:gd name="T50" fmla="*/ 14 w 2083"/>
                <a:gd name="T51" fmla="*/ 7 h 1303"/>
                <a:gd name="T52" fmla="*/ 12 w 2083"/>
                <a:gd name="T53" fmla="*/ 7 h 1303"/>
                <a:gd name="T54" fmla="*/ 10 w 2083"/>
                <a:gd name="T55" fmla="*/ 6 h 1303"/>
                <a:gd name="T56" fmla="*/ 10 w 2083"/>
                <a:gd name="T57" fmla="*/ 6 h 1303"/>
                <a:gd name="T58" fmla="*/ 8 w 2083"/>
                <a:gd name="T59" fmla="*/ 5 h 1303"/>
                <a:gd name="T60" fmla="*/ 7 w 2083"/>
                <a:gd name="T61" fmla="*/ 5 h 1303"/>
                <a:gd name="T62" fmla="*/ 5 w 2083"/>
                <a:gd name="T63" fmla="*/ 4 h 1303"/>
                <a:gd name="T64" fmla="*/ 4 w 2083"/>
                <a:gd name="T65" fmla="*/ 4 h 1303"/>
                <a:gd name="T66" fmla="*/ 3 w 2083"/>
                <a:gd name="T67" fmla="*/ 4 h 1303"/>
                <a:gd name="T68" fmla="*/ 2 w 2083"/>
                <a:gd name="T69" fmla="*/ 4 h 1303"/>
                <a:gd name="T70" fmla="*/ 1 w 2083"/>
                <a:gd name="T71" fmla="*/ 4 h 1303"/>
                <a:gd name="T72" fmla="*/ 0 w 2083"/>
                <a:gd name="T73" fmla="*/ 4 h 1303"/>
                <a:gd name="T74" fmla="*/ 0 w 2083"/>
                <a:gd name="T75" fmla="*/ 3 h 1303"/>
                <a:gd name="T76" fmla="*/ 0 w 2083"/>
                <a:gd name="T77" fmla="*/ 3 h 1303"/>
                <a:gd name="T78" fmla="*/ 0 w 2083"/>
                <a:gd name="T79" fmla="*/ 3 h 1303"/>
                <a:gd name="T80" fmla="*/ 0 w 2083"/>
                <a:gd name="T81" fmla="*/ 2 h 1303"/>
                <a:gd name="T82" fmla="*/ 0 w 2083"/>
                <a:gd name="T83" fmla="*/ 2 h 1303"/>
                <a:gd name="T84" fmla="*/ 0 w 2083"/>
                <a:gd name="T85" fmla="*/ 1 h 1303"/>
                <a:gd name="T86" fmla="*/ 0 w 2083"/>
                <a:gd name="T87" fmla="*/ 1 h 1303"/>
                <a:gd name="T88" fmla="*/ 0 w 2083"/>
                <a:gd name="T89" fmla="*/ 1 h 1303"/>
                <a:gd name="T90" fmla="*/ 1 w 2083"/>
                <a:gd name="T91" fmla="*/ 1 h 1303"/>
                <a:gd name="T92" fmla="*/ 1 w 2083"/>
                <a:gd name="T93" fmla="*/ 1 h 1303"/>
                <a:gd name="T94" fmla="*/ 2 w 2083"/>
                <a:gd name="T95" fmla="*/ 0 h 1303"/>
                <a:gd name="T96" fmla="*/ 3 w 2083"/>
                <a:gd name="T97" fmla="*/ 1 h 1303"/>
                <a:gd name="T98" fmla="*/ 3 w 2083"/>
                <a:gd name="T99" fmla="*/ 1 h 1303"/>
                <a:gd name="T100" fmla="*/ 3 w 2083"/>
                <a:gd name="T101" fmla="*/ 2 h 1303"/>
                <a:gd name="T102" fmla="*/ 4 w 2083"/>
                <a:gd name="T103" fmla="*/ 2 h 1303"/>
                <a:gd name="T104" fmla="*/ 4 w 2083"/>
                <a:gd name="T105" fmla="*/ 1 h 1303"/>
                <a:gd name="T106" fmla="*/ 5 w 2083"/>
                <a:gd name="T107" fmla="*/ 1 h 130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083"/>
                <a:gd name="T163" fmla="*/ 0 h 1303"/>
                <a:gd name="T164" fmla="*/ 2083 w 2083"/>
                <a:gd name="T165" fmla="*/ 1303 h 130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083" h="1303">
                  <a:moveTo>
                    <a:pt x="672" y="238"/>
                  </a:moveTo>
                  <a:lnTo>
                    <a:pt x="710" y="246"/>
                  </a:lnTo>
                  <a:lnTo>
                    <a:pt x="761" y="250"/>
                  </a:lnTo>
                  <a:lnTo>
                    <a:pt x="765" y="258"/>
                  </a:lnTo>
                  <a:lnTo>
                    <a:pt x="771" y="260"/>
                  </a:lnTo>
                  <a:lnTo>
                    <a:pt x="777" y="281"/>
                  </a:lnTo>
                  <a:lnTo>
                    <a:pt x="787" y="302"/>
                  </a:lnTo>
                  <a:lnTo>
                    <a:pt x="787" y="305"/>
                  </a:lnTo>
                  <a:lnTo>
                    <a:pt x="788" y="308"/>
                  </a:lnTo>
                  <a:lnTo>
                    <a:pt x="793" y="313"/>
                  </a:lnTo>
                  <a:lnTo>
                    <a:pt x="799" y="319"/>
                  </a:lnTo>
                  <a:lnTo>
                    <a:pt x="819" y="324"/>
                  </a:lnTo>
                  <a:lnTo>
                    <a:pt x="840" y="328"/>
                  </a:lnTo>
                  <a:lnTo>
                    <a:pt x="848" y="330"/>
                  </a:lnTo>
                  <a:lnTo>
                    <a:pt x="853" y="334"/>
                  </a:lnTo>
                  <a:lnTo>
                    <a:pt x="854" y="337"/>
                  </a:lnTo>
                  <a:lnTo>
                    <a:pt x="857" y="340"/>
                  </a:lnTo>
                  <a:lnTo>
                    <a:pt x="867" y="346"/>
                  </a:lnTo>
                  <a:lnTo>
                    <a:pt x="876" y="350"/>
                  </a:lnTo>
                  <a:lnTo>
                    <a:pt x="918" y="355"/>
                  </a:lnTo>
                  <a:lnTo>
                    <a:pt x="959" y="350"/>
                  </a:lnTo>
                  <a:lnTo>
                    <a:pt x="981" y="356"/>
                  </a:lnTo>
                  <a:lnTo>
                    <a:pt x="1002" y="365"/>
                  </a:lnTo>
                  <a:lnTo>
                    <a:pt x="1007" y="371"/>
                  </a:lnTo>
                  <a:lnTo>
                    <a:pt x="1012" y="377"/>
                  </a:lnTo>
                  <a:lnTo>
                    <a:pt x="1012" y="380"/>
                  </a:lnTo>
                  <a:lnTo>
                    <a:pt x="1012" y="384"/>
                  </a:lnTo>
                  <a:lnTo>
                    <a:pt x="1015" y="389"/>
                  </a:lnTo>
                  <a:lnTo>
                    <a:pt x="1019" y="391"/>
                  </a:lnTo>
                  <a:lnTo>
                    <a:pt x="1019" y="394"/>
                  </a:lnTo>
                  <a:lnTo>
                    <a:pt x="1019" y="397"/>
                  </a:lnTo>
                  <a:lnTo>
                    <a:pt x="1041" y="402"/>
                  </a:lnTo>
                  <a:lnTo>
                    <a:pt x="1061" y="406"/>
                  </a:lnTo>
                  <a:lnTo>
                    <a:pt x="1067" y="408"/>
                  </a:lnTo>
                  <a:lnTo>
                    <a:pt x="1072" y="409"/>
                  </a:lnTo>
                  <a:lnTo>
                    <a:pt x="1093" y="415"/>
                  </a:lnTo>
                  <a:lnTo>
                    <a:pt x="1114" y="418"/>
                  </a:lnTo>
                  <a:lnTo>
                    <a:pt x="1133" y="424"/>
                  </a:lnTo>
                  <a:lnTo>
                    <a:pt x="1150" y="431"/>
                  </a:lnTo>
                  <a:lnTo>
                    <a:pt x="1152" y="434"/>
                  </a:lnTo>
                  <a:lnTo>
                    <a:pt x="1155" y="437"/>
                  </a:lnTo>
                  <a:lnTo>
                    <a:pt x="1175" y="455"/>
                  </a:lnTo>
                  <a:lnTo>
                    <a:pt x="1194" y="477"/>
                  </a:lnTo>
                  <a:lnTo>
                    <a:pt x="1199" y="477"/>
                  </a:lnTo>
                  <a:lnTo>
                    <a:pt x="1203" y="480"/>
                  </a:lnTo>
                  <a:lnTo>
                    <a:pt x="1207" y="486"/>
                  </a:lnTo>
                  <a:lnTo>
                    <a:pt x="1210" y="490"/>
                  </a:lnTo>
                  <a:lnTo>
                    <a:pt x="1219" y="493"/>
                  </a:lnTo>
                  <a:lnTo>
                    <a:pt x="1226" y="497"/>
                  </a:lnTo>
                  <a:lnTo>
                    <a:pt x="1232" y="505"/>
                  </a:lnTo>
                  <a:lnTo>
                    <a:pt x="1236" y="514"/>
                  </a:lnTo>
                  <a:lnTo>
                    <a:pt x="1225" y="539"/>
                  </a:lnTo>
                  <a:lnTo>
                    <a:pt x="1204" y="561"/>
                  </a:lnTo>
                  <a:lnTo>
                    <a:pt x="1201" y="565"/>
                  </a:lnTo>
                  <a:lnTo>
                    <a:pt x="1201" y="571"/>
                  </a:lnTo>
                  <a:lnTo>
                    <a:pt x="1207" y="583"/>
                  </a:lnTo>
                  <a:lnTo>
                    <a:pt x="1220" y="589"/>
                  </a:lnTo>
                  <a:lnTo>
                    <a:pt x="1248" y="595"/>
                  </a:lnTo>
                  <a:lnTo>
                    <a:pt x="1276" y="600"/>
                  </a:lnTo>
                  <a:lnTo>
                    <a:pt x="1304" y="611"/>
                  </a:lnTo>
                  <a:lnTo>
                    <a:pt x="1327" y="625"/>
                  </a:lnTo>
                  <a:lnTo>
                    <a:pt x="1339" y="633"/>
                  </a:lnTo>
                  <a:lnTo>
                    <a:pt x="1344" y="637"/>
                  </a:lnTo>
                  <a:lnTo>
                    <a:pt x="1365" y="676"/>
                  </a:lnTo>
                  <a:lnTo>
                    <a:pt x="1391" y="706"/>
                  </a:lnTo>
                  <a:lnTo>
                    <a:pt x="1397" y="720"/>
                  </a:lnTo>
                  <a:lnTo>
                    <a:pt x="1409" y="726"/>
                  </a:lnTo>
                  <a:lnTo>
                    <a:pt x="1426" y="730"/>
                  </a:lnTo>
                  <a:lnTo>
                    <a:pt x="1444" y="730"/>
                  </a:lnTo>
                  <a:lnTo>
                    <a:pt x="1467" y="748"/>
                  </a:lnTo>
                  <a:lnTo>
                    <a:pt x="1492" y="765"/>
                  </a:lnTo>
                  <a:lnTo>
                    <a:pt x="1502" y="771"/>
                  </a:lnTo>
                  <a:lnTo>
                    <a:pt x="1514" y="776"/>
                  </a:lnTo>
                  <a:lnTo>
                    <a:pt x="1530" y="782"/>
                  </a:lnTo>
                  <a:lnTo>
                    <a:pt x="1547" y="792"/>
                  </a:lnTo>
                  <a:lnTo>
                    <a:pt x="1547" y="793"/>
                  </a:lnTo>
                  <a:lnTo>
                    <a:pt x="1547" y="796"/>
                  </a:lnTo>
                  <a:lnTo>
                    <a:pt x="1562" y="823"/>
                  </a:lnTo>
                  <a:lnTo>
                    <a:pt x="1563" y="854"/>
                  </a:lnTo>
                  <a:lnTo>
                    <a:pt x="1553" y="879"/>
                  </a:lnTo>
                  <a:lnTo>
                    <a:pt x="1563" y="904"/>
                  </a:lnTo>
                  <a:lnTo>
                    <a:pt x="1563" y="907"/>
                  </a:lnTo>
                  <a:lnTo>
                    <a:pt x="1563" y="910"/>
                  </a:lnTo>
                  <a:lnTo>
                    <a:pt x="1576" y="938"/>
                  </a:lnTo>
                  <a:lnTo>
                    <a:pt x="1585" y="967"/>
                  </a:lnTo>
                  <a:lnTo>
                    <a:pt x="1597" y="985"/>
                  </a:lnTo>
                  <a:lnTo>
                    <a:pt x="1616" y="996"/>
                  </a:lnTo>
                  <a:lnTo>
                    <a:pt x="1622" y="996"/>
                  </a:lnTo>
                  <a:lnTo>
                    <a:pt x="1626" y="998"/>
                  </a:lnTo>
                  <a:lnTo>
                    <a:pt x="1654" y="1005"/>
                  </a:lnTo>
                  <a:lnTo>
                    <a:pt x="1682" y="1007"/>
                  </a:lnTo>
                  <a:lnTo>
                    <a:pt x="1690" y="996"/>
                  </a:lnTo>
                  <a:lnTo>
                    <a:pt x="1696" y="983"/>
                  </a:lnTo>
                  <a:lnTo>
                    <a:pt x="1719" y="989"/>
                  </a:lnTo>
                  <a:lnTo>
                    <a:pt x="1736" y="1011"/>
                  </a:lnTo>
                  <a:lnTo>
                    <a:pt x="1771" y="1008"/>
                  </a:lnTo>
                  <a:lnTo>
                    <a:pt x="1807" y="1008"/>
                  </a:lnTo>
                  <a:lnTo>
                    <a:pt x="1830" y="1023"/>
                  </a:lnTo>
                  <a:lnTo>
                    <a:pt x="1833" y="1049"/>
                  </a:lnTo>
                  <a:lnTo>
                    <a:pt x="1854" y="1061"/>
                  </a:lnTo>
                  <a:lnTo>
                    <a:pt x="1854" y="1064"/>
                  </a:lnTo>
                  <a:lnTo>
                    <a:pt x="1854" y="1067"/>
                  </a:lnTo>
                  <a:lnTo>
                    <a:pt x="1857" y="1082"/>
                  </a:lnTo>
                  <a:lnTo>
                    <a:pt x="1864" y="1083"/>
                  </a:lnTo>
                  <a:lnTo>
                    <a:pt x="1868" y="1083"/>
                  </a:lnTo>
                  <a:lnTo>
                    <a:pt x="1874" y="1083"/>
                  </a:lnTo>
                  <a:lnTo>
                    <a:pt x="1895" y="1074"/>
                  </a:lnTo>
                  <a:lnTo>
                    <a:pt x="1915" y="1077"/>
                  </a:lnTo>
                  <a:lnTo>
                    <a:pt x="1930" y="1092"/>
                  </a:lnTo>
                  <a:lnTo>
                    <a:pt x="1941" y="1108"/>
                  </a:lnTo>
                  <a:lnTo>
                    <a:pt x="1957" y="1113"/>
                  </a:lnTo>
                  <a:lnTo>
                    <a:pt x="1976" y="1111"/>
                  </a:lnTo>
                  <a:lnTo>
                    <a:pt x="1988" y="1114"/>
                  </a:lnTo>
                  <a:lnTo>
                    <a:pt x="2000" y="1120"/>
                  </a:lnTo>
                  <a:lnTo>
                    <a:pt x="2006" y="1126"/>
                  </a:lnTo>
                  <a:lnTo>
                    <a:pt x="2011" y="1130"/>
                  </a:lnTo>
                  <a:lnTo>
                    <a:pt x="2017" y="1138"/>
                  </a:lnTo>
                  <a:lnTo>
                    <a:pt x="2023" y="1144"/>
                  </a:lnTo>
                  <a:lnTo>
                    <a:pt x="2024" y="1144"/>
                  </a:lnTo>
                  <a:lnTo>
                    <a:pt x="2029" y="1144"/>
                  </a:lnTo>
                  <a:lnTo>
                    <a:pt x="2032" y="1147"/>
                  </a:lnTo>
                  <a:lnTo>
                    <a:pt x="2035" y="1149"/>
                  </a:lnTo>
                  <a:lnTo>
                    <a:pt x="2043" y="1152"/>
                  </a:lnTo>
                  <a:lnTo>
                    <a:pt x="2051" y="1158"/>
                  </a:lnTo>
                  <a:lnTo>
                    <a:pt x="2058" y="1164"/>
                  </a:lnTo>
                  <a:lnTo>
                    <a:pt x="2065" y="1170"/>
                  </a:lnTo>
                  <a:lnTo>
                    <a:pt x="2073" y="1172"/>
                  </a:lnTo>
                  <a:lnTo>
                    <a:pt x="2078" y="1176"/>
                  </a:lnTo>
                  <a:lnTo>
                    <a:pt x="2083" y="1176"/>
                  </a:lnTo>
                  <a:lnTo>
                    <a:pt x="2051" y="1186"/>
                  </a:lnTo>
                  <a:lnTo>
                    <a:pt x="2008" y="1208"/>
                  </a:lnTo>
                  <a:lnTo>
                    <a:pt x="1965" y="1222"/>
                  </a:lnTo>
                  <a:lnTo>
                    <a:pt x="1954" y="1229"/>
                  </a:lnTo>
                  <a:lnTo>
                    <a:pt x="1944" y="1235"/>
                  </a:lnTo>
                  <a:lnTo>
                    <a:pt x="1845" y="1264"/>
                  </a:lnTo>
                  <a:lnTo>
                    <a:pt x="1749" y="1303"/>
                  </a:lnTo>
                  <a:lnTo>
                    <a:pt x="1725" y="1272"/>
                  </a:lnTo>
                  <a:lnTo>
                    <a:pt x="1648" y="1202"/>
                  </a:lnTo>
                  <a:lnTo>
                    <a:pt x="1576" y="1155"/>
                  </a:lnTo>
                  <a:lnTo>
                    <a:pt x="1534" y="1132"/>
                  </a:lnTo>
                  <a:lnTo>
                    <a:pt x="1524" y="1117"/>
                  </a:lnTo>
                  <a:lnTo>
                    <a:pt x="1520" y="1091"/>
                  </a:lnTo>
                  <a:lnTo>
                    <a:pt x="1511" y="1064"/>
                  </a:lnTo>
                  <a:lnTo>
                    <a:pt x="1486" y="1048"/>
                  </a:lnTo>
                  <a:lnTo>
                    <a:pt x="1474" y="1055"/>
                  </a:lnTo>
                  <a:lnTo>
                    <a:pt x="1473" y="1071"/>
                  </a:lnTo>
                  <a:lnTo>
                    <a:pt x="1413" y="1044"/>
                  </a:lnTo>
                  <a:lnTo>
                    <a:pt x="1359" y="1004"/>
                  </a:lnTo>
                  <a:lnTo>
                    <a:pt x="1307" y="971"/>
                  </a:lnTo>
                  <a:lnTo>
                    <a:pt x="1251" y="966"/>
                  </a:lnTo>
                  <a:lnTo>
                    <a:pt x="1193" y="983"/>
                  </a:lnTo>
                  <a:lnTo>
                    <a:pt x="1131" y="976"/>
                  </a:lnTo>
                  <a:lnTo>
                    <a:pt x="1091" y="946"/>
                  </a:lnTo>
                  <a:lnTo>
                    <a:pt x="1050" y="911"/>
                  </a:lnTo>
                  <a:lnTo>
                    <a:pt x="1009" y="885"/>
                  </a:lnTo>
                  <a:lnTo>
                    <a:pt x="971" y="877"/>
                  </a:lnTo>
                  <a:lnTo>
                    <a:pt x="866" y="873"/>
                  </a:lnTo>
                  <a:lnTo>
                    <a:pt x="799" y="829"/>
                  </a:lnTo>
                  <a:lnTo>
                    <a:pt x="746" y="765"/>
                  </a:lnTo>
                  <a:lnTo>
                    <a:pt x="692" y="701"/>
                  </a:lnTo>
                  <a:lnTo>
                    <a:pt x="675" y="698"/>
                  </a:lnTo>
                  <a:lnTo>
                    <a:pt x="654" y="699"/>
                  </a:lnTo>
                  <a:lnTo>
                    <a:pt x="651" y="681"/>
                  </a:lnTo>
                  <a:lnTo>
                    <a:pt x="641" y="674"/>
                  </a:lnTo>
                  <a:lnTo>
                    <a:pt x="586" y="662"/>
                  </a:lnTo>
                  <a:lnTo>
                    <a:pt x="536" y="652"/>
                  </a:lnTo>
                  <a:lnTo>
                    <a:pt x="508" y="668"/>
                  </a:lnTo>
                  <a:lnTo>
                    <a:pt x="500" y="701"/>
                  </a:lnTo>
                  <a:lnTo>
                    <a:pt x="495" y="734"/>
                  </a:lnTo>
                  <a:lnTo>
                    <a:pt x="479" y="758"/>
                  </a:lnTo>
                  <a:lnTo>
                    <a:pt x="418" y="780"/>
                  </a:lnTo>
                  <a:lnTo>
                    <a:pt x="351" y="776"/>
                  </a:lnTo>
                  <a:lnTo>
                    <a:pt x="322" y="751"/>
                  </a:lnTo>
                  <a:lnTo>
                    <a:pt x="284" y="739"/>
                  </a:lnTo>
                  <a:lnTo>
                    <a:pt x="273" y="749"/>
                  </a:lnTo>
                  <a:lnTo>
                    <a:pt x="268" y="765"/>
                  </a:lnTo>
                  <a:lnTo>
                    <a:pt x="262" y="777"/>
                  </a:lnTo>
                  <a:lnTo>
                    <a:pt x="246" y="777"/>
                  </a:lnTo>
                  <a:lnTo>
                    <a:pt x="209" y="767"/>
                  </a:lnTo>
                  <a:lnTo>
                    <a:pt x="173" y="764"/>
                  </a:lnTo>
                  <a:lnTo>
                    <a:pt x="139" y="755"/>
                  </a:lnTo>
                  <a:lnTo>
                    <a:pt x="108" y="729"/>
                  </a:lnTo>
                  <a:lnTo>
                    <a:pt x="85" y="726"/>
                  </a:lnTo>
                  <a:lnTo>
                    <a:pt x="65" y="723"/>
                  </a:lnTo>
                  <a:lnTo>
                    <a:pt x="62" y="721"/>
                  </a:lnTo>
                  <a:lnTo>
                    <a:pt x="59" y="720"/>
                  </a:lnTo>
                  <a:lnTo>
                    <a:pt x="43" y="671"/>
                  </a:lnTo>
                  <a:lnTo>
                    <a:pt x="30" y="621"/>
                  </a:lnTo>
                  <a:lnTo>
                    <a:pt x="22" y="611"/>
                  </a:lnTo>
                  <a:lnTo>
                    <a:pt x="18" y="600"/>
                  </a:lnTo>
                  <a:lnTo>
                    <a:pt x="12" y="578"/>
                  </a:lnTo>
                  <a:lnTo>
                    <a:pt x="8" y="558"/>
                  </a:lnTo>
                  <a:lnTo>
                    <a:pt x="2" y="545"/>
                  </a:lnTo>
                  <a:lnTo>
                    <a:pt x="0" y="530"/>
                  </a:lnTo>
                  <a:lnTo>
                    <a:pt x="5" y="515"/>
                  </a:lnTo>
                  <a:lnTo>
                    <a:pt x="19" y="505"/>
                  </a:lnTo>
                  <a:lnTo>
                    <a:pt x="38" y="503"/>
                  </a:lnTo>
                  <a:lnTo>
                    <a:pt x="54" y="493"/>
                  </a:lnTo>
                  <a:lnTo>
                    <a:pt x="59" y="480"/>
                  </a:lnTo>
                  <a:lnTo>
                    <a:pt x="63" y="468"/>
                  </a:lnTo>
                  <a:lnTo>
                    <a:pt x="69" y="459"/>
                  </a:lnTo>
                  <a:lnTo>
                    <a:pt x="78" y="453"/>
                  </a:lnTo>
                  <a:lnTo>
                    <a:pt x="78" y="421"/>
                  </a:lnTo>
                  <a:lnTo>
                    <a:pt x="68" y="391"/>
                  </a:lnTo>
                  <a:lnTo>
                    <a:pt x="65" y="375"/>
                  </a:lnTo>
                  <a:lnTo>
                    <a:pt x="65" y="361"/>
                  </a:lnTo>
                  <a:lnTo>
                    <a:pt x="60" y="349"/>
                  </a:lnTo>
                  <a:lnTo>
                    <a:pt x="57" y="337"/>
                  </a:lnTo>
                  <a:lnTo>
                    <a:pt x="49" y="325"/>
                  </a:lnTo>
                  <a:lnTo>
                    <a:pt x="40" y="313"/>
                  </a:lnTo>
                  <a:lnTo>
                    <a:pt x="37" y="306"/>
                  </a:lnTo>
                  <a:lnTo>
                    <a:pt x="34" y="299"/>
                  </a:lnTo>
                  <a:lnTo>
                    <a:pt x="27" y="280"/>
                  </a:lnTo>
                  <a:lnTo>
                    <a:pt x="28" y="260"/>
                  </a:lnTo>
                  <a:lnTo>
                    <a:pt x="28" y="237"/>
                  </a:lnTo>
                  <a:lnTo>
                    <a:pt x="30" y="210"/>
                  </a:lnTo>
                  <a:lnTo>
                    <a:pt x="31" y="202"/>
                  </a:lnTo>
                  <a:lnTo>
                    <a:pt x="36" y="191"/>
                  </a:lnTo>
                  <a:lnTo>
                    <a:pt x="41" y="182"/>
                  </a:lnTo>
                  <a:lnTo>
                    <a:pt x="47" y="174"/>
                  </a:lnTo>
                  <a:lnTo>
                    <a:pt x="54" y="159"/>
                  </a:lnTo>
                  <a:lnTo>
                    <a:pt x="62" y="144"/>
                  </a:lnTo>
                  <a:lnTo>
                    <a:pt x="65" y="144"/>
                  </a:lnTo>
                  <a:lnTo>
                    <a:pt x="68" y="144"/>
                  </a:lnTo>
                  <a:lnTo>
                    <a:pt x="68" y="141"/>
                  </a:lnTo>
                  <a:lnTo>
                    <a:pt x="69" y="138"/>
                  </a:lnTo>
                  <a:lnTo>
                    <a:pt x="72" y="137"/>
                  </a:lnTo>
                  <a:lnTo>
                    <a:pt x="75" y="137"/>
                  </a:lnTo>
                  <a:lnTo>
                    <a:pt x="98" y="125"/>
                  </a:lnTo>
                  <a:lnTo>
                    <a:pt x="125" y="116"/>
                  </a:lnTo>
                  <a:lnTo>
                    <a:pt x="127" y="115"/>
                  </a:lnTo>
                  <a:lnTo>
                    <a:pt x="130" y="112"/>
                  </a:lnTo>
                  <a:lnTo>
                    <a:pt x="138" y="110"/>
                  </a:lnTo>
                  <a:lnTo>
                    <a:pt x="144" y="110"/>
                  </a:lnTo>
                  <a:lnTo>
                    <a:pt x="161" y="99"/>
                  </a:lnTo>
                  <a:lnTo>
                    <a:pt x="177" y="84"/>
                  </a:lnTo>
                  <a:lnTo>
                    <a:pt x="203" y="82"/>
                  </a:lnTo>
                  <a:lnTo>
                    <a:pt x="230" y="75"/>
                  </a:lnTo>
                  <a:lnTo>
                    <a:pt x="240" y="32"/>
                  </a:lnTo>
                  <a:lnTo>
                    <a:pt x="272" y="9"/>
                  </a:lnTo>
                  <a:lnTo>
                    <a:pt x="297" y="0"/>
                  </a:lnTo>
                  <a:lnTo>
                    <a:pt x="322" y="10"/>
                  </a:lnTo>
                  <a:lnTo>
                    <a:pt x="351" y="37"/>
                  </a:lnTo>
                  <a:lnTo>
                    <a:pt x="378" y="69"/>
                  </a:lnTo>
                  <a:lnTo>
                    <a:pt x="386" y="104"/>
                  </a:lnTo>
                  <a:lnTo>
                    <a:pt x="383" y="141"/>
                  </a:lnTo>
                  <a:lnTo>
                    <a:pt x="377" y="178"/>
                  </a:lnTo>
                  <a:lnTo>
                    <a:pt x="380" y="216"/>
                  </a:lnTo>
                  <a:lnTo>
                    <a:pt x="392" y="238"/>
                  </a:lnTo>
                  <a:lnTo>
                    <a:pt x="411" y="255"/>
                  </a:lnTo>
                  <a:lnTo>
                    <a:pt x="415" y="256"/>
                  </a:lnTo>
                  <a:lnTo>
                    <a:pt x="418" y="256"/>
                  </a:lnTo>
                  <a:lnTo>
                    <a:pt x="446" y="271"/>
                  </a:lnTo>
                  <a:lnTo>
                    <a:pt x="476" y="281"/>
                  </a:lnTo>
                  <a:lnTo>
                    <a:pt x="485" y="284"/>
                  </a:lnTo>
                  <a:lnTo>
                    <a:pt x="494" y="287"/>
                  </a:lnTo>
                  <a:lnTo>
                    <a:pt x="532" y="296"/>
                  </a:lnTo>
                  <a:lnTo>
                    <a:pt x="570" y="302"/>
                  </a:lnTo>
                  <a:lnTo>
                    <a:pt x="578" y="294"/>
                  </a:lnTo>
                  <a:lnTo>
                    <a:pt x="589" y="293"/>
                  </a:lnTo>
                  <a:lnTo>
                    <a:pt x="593" y="288"/>
                  </a:lnTo>
                  <a:lnTo>
                    <a:pt x="596" y="285"/>
                  </a:lnTo>
                  <a:lnTo>
                    <a:pt x="596" y="271"/>
                  </a:lnTo>
                  <a:lnTo>
                    <a:pt x="603" y="260"/>
                  </a:lnTo>
                  <a:lnTo>
                    <a:pt x="629" y="258"/>
                  </a:lnTo>
                  <a:lnTo>
                    <a:pt x="657" y="258"/>
                  </a:lnTo>
                  <a:lnTo>
                    <a:pt x="664" y="258"/>
                  </a:lnTo>
                  <a:lnTo>
                    <a:pt x="667" y="258"/>
                  </a:lnTo>
                  <a:lnTo>
                    <a:pt x="672" y="247"/>
                  </a:lnTo>
                  <a:lnTo>
                    <a:pt x="672" y="238"/>
                  </a:lnTo>
                  <a:close/>
                </a:path>
              </a:pathLst>
            </a:custGeom>
            <a:solidFill>
              <a:srgbClr val="009900"/>
            </a:solidFill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O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308" name="Freeform 45"/>
            <p:cNvSpPr>
              <a:spLocks/>
            </p:cNvSpPr>
            <p:nvPr/>
          </p:nvSpPr>
          <p:spPr bwMode="auto">
            <a:xfrm>
              <a:off x="753" y="2891"/>
              <a:ext cx="868" cy="636"/>
            </a:xfrm>
            <a:custGeom>
              <a:avLst/>
              <a:gdLst>
                <a:gd name="T0" fmla="*/ 10 w 3044"/>
                <a:gd name="T1" fmla="*/ 12 h 2314"/>
                <a:gd name="T2" fmla="*/ 9 w 3044"/>
                <a:gd name="T3" fmla="*/ 12 h 2314"/>
                <a:gd name="T4" fmla="*/ 9 w 3044"/>
                <a:gd name="T5" fmla="*/ 12 h 2314"/>
                <a:gd name="T6" fmla="*/ 9 w 3044"/>
                <a:gd name="T7" fmla="*/ 12 h 2314"/>
                <a:gd name="T8" fmla="*/ 7 w 3044"/>
                <a:gd name="T9" fmla="*/ 11 h 2314"/>
                <a:gd name="T10" fmla="*/ 7 w 3044"/>
                <a:gd name="T11" fmla="*/ 11 h 2314"/>
                <a:gd name="T12" fmla="*/ 7 w 3044"/>
                <a:gd name="T13" fmla="*/ 10 h 2314"/>
                <a:gd name="T14" fmla="*/ 6 w 3044"/>
                <a:gd name="T15" fmla="*/ 10 h 2314"/>
                <a:gd name="T16" fmla="*/ 5 w 3044"/>
                <a:gd name="T17" fmla="*/ 9 h 2314"/>
                <a:gd name="T18" fmla="*/ 4 w 3044"/>
                <a:gd name="T19" fmla="*/ 9 h 2314"/>
                <a:gd name="T20" fmla="*/ 4 w 3044"/>
                <a:gd name="T21" fmla="*/ 8 h 2314"/>
                <a:gd name="T22" fmla="*/ 4 w 3044"/>
                <a:gd name="T23" fmla="*/ 8 h 2314"/>
                <a:gd name="T24" fmla="*/ 3 w 3044"/>
                <a:gd name="T25" fmla="*/ 8 h 2314"/>
                <a:gd name="T26" fmla="*/ 2 w 3044"/>
                <a:gd name="T27" fmla="*/ 7 h 2314"/>
                <a:gd name="T28" fmla="*/ 2 w 3044"/>
                <a:gd name="T29" fmla="*/ 7 h 2314"/>
                <a:gd name="T30" fmla="*/ 1 w 3044"/>
                <a:gd name="T31" fmla="*/ 7 h 2314"/>
                <a:gd name="T32" fmla="*/ 0 w 3044"/>
                <a:gd name="T33" fmla="*/ 7 h 2314"/>
                <a:gd name="T34" fmla="*/ 0 w 3044"/>
                <a:gd name="T35" fmla="*/ 6 h 2314"/>
                <a:gd name="T36" fmla="*/ 0 w 3044"/>
                <a:gd name="T37" fmla="*/ 5 h 2314"/>
                <a:gd name="T38" fmla="*/ 1 w 3044"/>
                <a:gd name="T39" fmla="*/ 5 h 2314"/>
                <a:gd name="T40" fmla="*/ 1 w 3044"/>
                <a:gd name="T41" fmla="*/ 5 h 2314"/>
                <a:gd name="T42" fmla="*/ 2 w 3044"/>
                <a:gd name="T43" fmla="*/ 4 h 2314"/>
                <a:gd name="T44" fmla="*/ 3 w 3044"/>
                <a:gd name="T45" fmla="*/ 4 h 2314"/>
                <a:gd name="T46" fmla="*/ 3 w 3044"/>
                <a:gd name="T47" fmla="*/ 3 h 2314"/>
                <a:gd name="T48" fmla="*/ 3 w 3044"/>
                <a:gd name="T49" fmla="*/ 3 h 2314"/>
                <a:gd name="T50" fmla="*/ 4 w 3044"/>
                <a:gd name="T51" fmla="*/ 2 h 2314"/>
                <a:gd name="T52" fmla="*/ 4 w 3044"/>
                <a:gd name="T53" fmla="*/ 2 h 2314"/>
                <a:gd name="T54" fmla="*/ 5 w 3044"/>
                <a:gd name="T55" fmla="*/ 2 h 2314"/>
                <a:gd name="T56" fmla="*/ 5 w 3044"/>
                <a:gd name="T57" fmla="*/ 1 h 2314"/>
                <a:gd name="T58" fmla="*/ 6 w 3044"/>
                <a:gd name="T59" fmla="*/ 0 h 2314"/>
                <a:gd name="T60" fmla="*/ 6 w 3044"/>
                <a:gd name="T61" fmla="*/ 0 h 2314"/>
                <a:gd name="T62" fmla="*/ 7 w 3044"/>
                <a:gd name="T63" fmla="*/ 2 h 2314"/>
                <a:gd name="T64" fmla="*/ 7 w 3044"/>
                <a:gd name="T65" fmla="*/ 4 h 2314"/>
                <a:gd name="T66" fmla="*/ 9 w 3044"/>
                <a:gd name="T67" fmla="*/ 4 h 2314"/>
                <a:gd name="T68" fmla="*/ 9 w 3044"/>
                <a:gd name="T69" fmla="*/ 5 h 2314"/>
                <a:gd name="T70" fmla="*/ 11 w 3044"/>
                <a:gd name="T71" fmla="*/ 5 h 2314"/>
                <a:gd name="T72" fmla="*/ 11 w 3044"/>
                <a:gd name="T73" fmla="*/ 5 h 2314"/>
                <a:gd name="T74" fmla="*/ 11 w 3044"/>
                <a:gd name="T75" fmla="*/ 6 h 2314"/>
                <a:gd name="T76" fmla="*/ 12 w 3044"/>
                <a:gd name="T77" fmla="*/ 6 h 2314"/>
                <a:gd name="T78" fmla="*/ 13 w 3044"/>
                <a:gd name="T79" fmla="*/ 7 h 2314"/>
                <a:gd name="T80" fmla="*/ 14 w 3044"/>
                <a:gd name="T81" fmla="*/ 7 h 2314"/>
                <a:gd name="T82" fmla="*/ 15 w 3044"/>
                <a:gd name="T83" fmla="*/ 6 h 2314"/>
                <a:gd name="T84" fmla="*/ 16 w 3044"/>
                <a:gd name="T85" fmla="*/ 7 h 2314"/>
                <a:gd name="T86" fmla="*/ 17 w 3044"/>
                <a:gd name="T87" fmla="*/ 7 h 2314"/>
                <a:gd name="T88" fmla="*/ 17 w 3044"/>
                <a:gd name="T89" fmla="*/ 8 h 2314"/>
                <a:gd name="T90" fmla="*/ 18 w 3044"/>
                <a:gd name="T91" fmla="*/ 9 h 2314"/>
                <a:gd name="T92" fmla="*/ 19 w 3044"/>
                <a:gd name="T93" fmla="*/ 9 h 2314"/>
                <a:gd name="T94" fmla="*/ 19 w 3044"/>
                <a:gd name="T95" fmla="*/ 9 h 2314"/>
                <a:gd name="T96" fmla="*/ 19 w 3044"/>
                <a:gd name="T97" fmla="*/ 10 h 2314"/>
                <a:gd name="T98" fmla="*/ 20 w 3044"/>
                <a:gd name="T99" fmla="*/ 10 h 2314"/>
                <a:gd name="T100" fmla="*/ 20 w 3044"/>
                <a:gd name="T101" fmla="*/ 11 h 2314"/>
                <a:gd name="T102" fmla="*/ 19 w 3044"/>
                <a:gd name="T103" fmla="*/ 11 h 2314"/>
                <a:gd name="T104" fmla="*/ 19 w 3044"/>
                <a:gd name="T105" fmla="*/ 12 h 2314"/>
                <a:gd name="T106" fmla="*/ 18 w 3044"/>
                <a:gd name="T107" fmla="*/ 12 h 2314"/>
                <a:gd name="T108" fmla="*/ 17 w 3044"/>
                <a:gd name="T109" fmla="*/ 13 h 2314"/>
                <a:gd name="T110" fmla="*/ 16 w 3044"/>
                <a:gd name="T111" fmla="*/ 13 h 2314"/>
                <a:gd name="T112" fmla="*/ 15 w 3044"/>
                <a:gd name="T113" fmla="*/ 13 h 2314"/>
                <a:gd name="T114" fmla="*/ 15 w 3044"/>
                <a:gd name="T115" fmla="*/ 13 h 2314"/>
                <a:gd name="T116" fmla="*/ 13 w 3044"/>
                <a:gd name="T117" fmla="*/ 13 h 2314"/>
                <a:gd name="T118" fmla="*/ 12 w 3044"/>
                <a:gd name="T119" fmla="*/ 13 h 2314"/>
                <a:gd name="T120" fmla="*/ 10 w 3044"/>
                <a:gd name="T121" fmla="*/ 12 h 231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044"/>
                <a:gd name="T184" fmla="*/ 0 h 2314"/>
                <a:gd name="T185" fmla="*/ 3044 w 3044"/>
                <a:gd name="T186" fmla="*/ 2314 h 231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044" h="2314">
                  <a:moveTo>
                    <a:pt x="1520" y="2140"/>
                  </a:moveTo>
                  <a:lnTo>
                    <a:pt x="1515" y="2136"/>
                  </a:lnTo>
                  <a:lnTo>
                    <a:pt x="1507" y="2134"/>
                  </a:lnTo>
                  <a:lnTo>
                    <a:pt x="1500" y="2128"/>
                  </a:lnTo>
                  <a:lnTo>
                    <a:pt x="1494" y="2122"/>
                  </a:lnTo>
                  <a:lnTo>
                    <a:pt x="1485" y="2116"/>
                  </a:lnTo>
                  <a:lnTo>
                    <a:pt x="1477" y="2113"/>
                  </a:lnTo>
                  <a:lnTo>
                    <a:pt x="1474" y="2111"/>
                  </a:lnTo>
                  <a:lnTo>
                    <a:pt x="1471" y="2108"/>
                  </a:lnTo>
                  <a:lnTo>
                    <a:pt x="1468" y="2108"/>
                  </a:lnTo>
                  <a:lnTo>
                    <a:pt x="1465" y="2108"/>
                  </a:lnTo>
                  <a:lnTo>
                    <a:pt x="1459" y="2102"/>
                  </a:lnTo>
                  <a:lnTo>
                    <a:pt x="1453" y="2094"/>
                  </a:lnTo>
                  <a:lnTo>
                    <a:pt x="1448" y="2090"/>
                  </a:lnTo>
                  <a:lnTo>
                    <a:pt x="1442" y="2084"/>
                  </a:lnTo>
                  <a:lnTo>
                    <a:pt x="1430" y="2078"/>
                  </a:lnTo>
                  <a:lnTo>
                    <a:pt x="1418" y="2075"/>
                  </a:lnTo>
                  <a:lnTo>
                    <a:pt x="1399" y="2077"/>
                  </a:lnTo>
                  <a:lnTo>
                    <a:pt x="1383" y="2072"/>
                  </a:lnTo>
                  <a:lnTo>
                    <a:pt x="1372" y="2056"/>
                  </a:lnTo>
                  <a:lnTo>
                    <a:pt x="1358" y="2041"/>
                  </a:lnTo>
                  <a:lnTo>
                    <a:pt x="1337" y="2038"/>
                  </a:lnTo>
                  <a:lnTo>
                    <a:pt x="1316" y="2047"/>
                  </a:lnTo>
                  <a:lnTo>
                    <a:pt x="1310" y="2047"/>
                  </a:lnTo>
                  <a:lnTo>
                    <a:pt x="1306" y="2047"/>
                  </a:lnTo>
                  <a:lnTo>
                    <a:pt x="1299" y="2046"/>
                  </a:lnTo>
                  <a:lnTo>
                    <a:pt x="1296" y="2030"/>
                  </a:lnTo>
                  <a:lnTo>
                    <a:pt x="1296" y="2028"/>
                  </a:lnTo>
                  <a:lnTo>
                    <a:pt x="1296" y="2025"/>
                  </a:lnTo>
                  <a:lnTo>
                    <a:pt x="1290" y="2019"/>
                  </a:lnTo>
                  <a:lnTo>
                    <a:pt x="1283" y="2015"/>
                  </a:lnTo>
                  <a:lnTo>
                    <a:pt x="1280" y="2013"/>
                  </a:lnTo>
                  <a:lnTo>
                    <a:pt x="1275" y="2013"/>
                  </a:lnTo>
                  <a:lnTo>
                    <a:pt x="1272" y="1987"/>
                  </a:lnTo>
                  <a:lnTo>
                    <a:pt x="1249" y="1972"/>
                  </a:lnTo>
                  <a:lnTo>
                    <a:pt x="1214" y="1972"/>
                  </a:lnTo>
                  <a:lnTo>
                    <a:pt x="1178" y="1975"/>
                  </a:lnTo>
                  <a:lnTo>
                    <a:pt x="1161" y="1952"/>
                  </a:lnTo>
                  <a:lnTo>
                    <a:pt x="1138" y="1947"/>
                  </a:lnTo>
                  <a:lnTo>
                    <a:pt x="1132" y="1960"/>
                  </a:lnTo>
                  <a:lnTo>
                    <a:pt x="1124" y="1971"/>
                  </a:lnTo>
                  <a:lnTo>
                    <a:pt x="1096" y="1969"/>
                  </a:lnTo>
                  <a:lnTo>
                    <a:pt x="1068" y="1962"/>
                  </a:lnTo>
                  <a:lnTo>
                    <a:pt x="1064" y="1960"/>
                  </a:lnTo>
                  <a:lnTo>
                    <a:pt x="1059" y="1960"/>
                  </a:lnTo>
                  <a:lnTo>
                    <a:pt x="1039" y="1949"/>
                  </a:lnTo>
                  <a:lnTo>
                    <a:pt x="1027" y="1931"/>
                  </a:lnTo>
                  <a:lnTo>
                    <a:pt x="1018" y="1902"/>
                  </a:lnTo>
                  <a:lnTo>
                    <a:pt x="1007" y="1874"/>
                  </a:lnTo>
                  <a:lnTo>
                    <a:pt x="1005" y="1871"/>
                  </a:lnTo>
                  <a:lnTo>
                    <a:pt x="1005" y="1868"/>
                  </a:lnTo>
                  <a:lnTo>
                    <a:pt x="995" y="1843"/>
                  </a:lnTo>
                  <a:lnTo>
                    <a:pt x="1005" y="1818"/>
                  </a:lnTo>
                  <a:lnTo>
                    <a:pt x="1004" y="1787"/>
                  </a:lnTo>
                  <a:lnTo>
                    <a:pt x="989" y="1760"/>
                  </a:lnTo>
                  <a:lnTo>
                    <a:pt x="989" y="1757"/>
                  </a:lnTo>
                  <a:lnTo>
                    <a:pt x="989" y="1754"/>
                  </a:lnTo>
                  <a:lnTo>
                    <a:pt x="973" y="1746"/>
                  </a:lnTo>
                  <a:lnTo>
                    <a:pt x="956" y="1738"/>
                  </a:lnTo>
                  <a:lnTo>
                    <a:pt x="944" y="1735"/>
                  </a:lnTo>
                  <a:lnTo>
                    <a:pt x="934" y="1729"/>
                  </a:lnTo>
                  <a:lnTo>
                    <a:pt x="909" y="1712"/>
                  </a:lnTo>
                  <a:lnTo>
                    <a:pt x="887" y="1694"/>
                  </a:lnTo>
                  <a:lnTo>
                    <a:pt x="868" y="1694"/>
                  </a:lnTo>
                  <a:lnTo>
                    <a:pt x="851" y="1690"/>
                  </a:lnTo>
                  <a:lnTo>
                    <a:pt x="839" y="1684"/>
                  </a:lnTo>
                  <a:lnTo>
                    <a:pt x="833" y="1670"/>
                  </a:lnTo>
                  <a:lnTo>
                    <a:pt x="807" y="1640"/>
                  </a:lnTo>
                  <a:lnTo>
                    <a:pt x="788" y="1601"/>
                  </a:lnTo>
                  <a:lnTo>
                    <a:pt x="781" y="1597"/>
                  </a:lnTo>
                  <a:lnTo>
                    <a:pt x="770" y="1589"/>
                  </a:lnTo>
                  <a:lnTo>
                    <a:pt x="746" y="1575"/>
                  </a:lnTo>
                  <a:lnTo>
                    <a:pt x="718" y="1564"/>
                  </a:lnTo>
                  <a:lnTo>
                    <a:pt x="690" y="1559"/>
                  </a:lnTo>
                  <a:lnTo>
                    <a:pt x="662" y="1553"/>
                  </a:lnTo>
                  <a:lnTo>
                    <a:pt x="649" y="1547"/>
                  </a:lnTo>
                  <a:lnTo>
                    <a:pt x="643" y="1535"/>
                  </a:lnTo>
                  <a:lnTo>
                    <a:pt x="645" y="1529"/>
                  </a:lnTo>
                  <a:lnTo>
                    <a:pt x="646" y="1525"/>
                  </a:lnTo>
                  <a:lnTo>
                    <a:pt x="667" y="1503"/>
                  </a:lnTo>
                  <a:lnTo>
                    <a:pt x="678" y="1478"/>
                  </a:lnTo>
                  <a:lnTo>
                    <a:pt x="674" y="1469"/>
                  </a:lnTo>
                  <a:lnTo>
                    <a:pt x="670" y="1461"/>
                  </a:lnTo>
                  <a:lnTo>
                    <a:pt x="661" y="1457"/>
                  </a:lnTo>
                  <a:lnTo>
                    <a:pt x="652" y="1454"/>
                  </a:lnTo>
                  <a:lnTo>
                    <a:pt x="649" y="1450"/>
                  </a:lnTo>
                  <a:lnTo>
                    <a:pt x="645" y="1444"/>
                  </a:lnTo>
                  <a:lnTo>
                    <a:pt x="642" y="1441"/>
                  </a:lnTo>
                  <a:lnTo>
                    <a:pt x="636" y="1441"/>
                  </a:lnTo>
                  <a:lnTo>
                    <a:pt x="619" y="1419"/>
                  </a:lnTo>
                  <a:lnTo>
                    <a:pt x="597" y="1401"/>
                  </a:lnTo>
                  <a:lnTo>
                    <a:pt x="594" y="1398"/>
                  </a:lnTo>
                  <a:lnTo>
                    <a:pt x="592" y="1394"/>
                  </a:lnTo>
                  <a:lnTo>
                    <a:pt x="575" y="1388"/>
                  </a:lnTo>
                  <a:lnTo>
                    <a:pt x="556" y="1382"/>
                  </a:lnTo>
                  <a:lnTo>
                    <a:pt x="535" y="1379"/>
                  </a:lnTo>
                  <a:lnTo>
                    <a:pt x="515" y="1373"/>
                  </a:lnTo>
                  <a:lnTo>
                    <a:pt x="509" y="1372"/>
                  </a:lnTo>
                  <a:lnTo>
                    <a:pt x="503" y="1370"/>
                  </a:lnTo>
                  <a:lnTo>
                    <a:pt x="483" y="1366"/>
                  </a:lnTo>
                  <a:lnTo>
                    <a:pt x="461" y="1361"/>
                  </a:lnTo>
                  <a:lnTo>
                    <a:pt x="461" y="1358"/>
                  </a:lnTo>
                  <a:lnTo>
                    <a:pt x="461" y="1355"/>
                  </a:lnTo>
                  <a:lnTo>
                    <a:pt x="457" y="1353"/>
                  </a:lnTo>
                  <a:lnTo>
                    <a:pt x="454" y="1348"/>
                  </a:lnTo>
                  <a:lnTo>
                    <a:pt x="454" y="1344"/>
                  </a:lnTo>
                  <a:lnTo>
                    <a:pt x="454" y="1341"/>
                  </a:lnTo>
                  <a:lnTo>
                    <a:pt x="449" y="1335"/>
                  </a:lnTo>
                  <a:lnTo>
                    <a:pt x="444" y="1329"/>
                  </a:lnTo>
                  <a:lnTo>
                    <a:pt x="423" y="1320"/>
                  </a:lnTo>
                  <a:lnTo>
                    <a:pt x="401" y="1314"/>
                  </a:lnTo>
                  <a:lnTo>
                    <a:pt x="360" y="1319"/>
                  </a:lnTo>
                  <a:lnTo>
                    <a:pt x="318" y="1314"/>
                  </a:lnTo>
                  <a:lnTo>
                    <a:pt x="309" y="1310"/>
                  </a:lnTo>
                  <a:lnTo>
                    <a:pt x="299" y="1304"/>
                  </a:lnTo>
                  <a:lnTo>
                    <a:pt x="296" y="1301"/>
                  </a:lnTo>
                  <a:lnTo>
                    <a:pt x="295" y="1298"/>
                  </a:lnTo>
                  <a:lnTo>
                    <a:pt x="290" y="1294"/>
                  </a:lnTo>
                  <a:lnTo>
                    <a:pt x="282" y="1292"/>
                  </a:lnTo>
                  <a:lnTo>
                    <a:pt x="261" y="1288"/>
                  </a:lnTo>
                  <a:lnTo>
                    <a:pt x="241" y="1283"/>
                  </a:lnTo>
                  <a:lnTo>
                    <a:pt x="235" y="1277"/>
                  </a:lnTo>
                  <a:lnTo>
                    <a:pt x="230" y="1272"/>
                  </a:lnTo>
                  <a:lnTo>
                    <a:pt x="230" y="1269"/>
                  </a:lnTo>
                  <a:lnTo>
                    <a:pt x="229" y="1266"/>
                  </a:lnTo>
                  <a:lnTo>
                    <a:pt x="219" y="1245"/>
                  </a:lnTo>
                  <a:lnTo>
                    <a:pt x="213" y="1224"/>
                  </a:lnTo>
                  <a:lnTo>
                    <a:pt x="207" y="1222"/>
                  </a:lnTo>
                  <a:lnTo>
                    <a:pt x="204" y="1214"/>
                  </a:lnTo>
                  <a:lnTo>
                    <a:pt x="172" y="1211"/>
                  </a:lnTo>
                  <a:lnTo>
                    <a:pt x="140" y="1210"/>
                  </a:lnTo>
                  <a:lnTo>
                    <a:pt x="111" y="1201"/>
                  </a:lnTo>
                  <a:lnTo>
                    <a:pt x="90" y="1176"/>
                  </a:lnTo>
                  <a:lnTo>
                    <a:pt x="82" y="1171"/>
                  </a:lnTo>
                  <a:lnTo>
                    <a:pt x="67" y="1163"/>
                  </a:lnTo>
                  <a:lnTo>
                    <a:pt x="67" y="1160"/>
                  </a:lnTo>
                  <a:lnTo>
                    <a:pt x="67" y="1157"/>
                  </a:lnTo>
                  <a:lnTo>
                    <a:pt x="58" y="1148"/>
                  </a:lnTo>
                  <a:lnTo>
                    <a:pt x="52" y="1136"/>
                  </a:lnTo>
                  <a:lnTo>
                    <a:pt x="50" y="1121"/>
                  </a:lnTo>
                  <a:lnTo>
                    <a:pt x="47" y="1107"/>
                  </a:lnTo>
                  <a:lnTo>
                    <a:pt x="41" y="1096"/>
                  </a:lnTo>
                  <a:lnTo>
                    <a:pt x="31" y="1092"/>
                  </a:lnTo>
                  <a:lnTo>
                    <a:pt x="6" y="1083"/>
                  </a:lnTo>
                  <a:lnTo>
                    <a:pt x="0" y="1064"/>
                  </a:lnTo>
                  <a:lnTo>
                    <a:pt x="1" y="1057"/>
                  </a:lnTo>
                  <a:lnTo>
                    <a:pt x="4" y="1049"/>
                  </a:lnTo>
                  <a:lnTo>
                    <a:pt x="4" y="1036"/>
                  </a:lnTo>
                  <a:lnTo>
                    <a:pt x="6" y="1024"/>
                  </a:lnTo>
                  <a:lnTo>
                    <a:pt x="23" y="987"/>
                  </a:lnTo>
                  <a:lnTo>
                    <a:pt x="47" y="957"/>
                  </a:lnTo>
                  <a:lnTo>
                    <a:pt x="58" y="932"/>
                  </a:lnTo>
                  <a:lnTo>
                    <a:pt x="61" y="904"/>
                  </a:lnTo>
                  <a:lnTo>
                    <a:pt x="80" y="904"/>
                  </a:lnTo>
                  <a:lnTo>
                    <a:pt x="101" y="901"/>
                  </a:lnTo>
                  <a:lnTo>
                    <a:pt x="146" y="893"/>
                  </a:lnTo>
                  <a:lnTo>
                    <a:pt x="190" y="886"/>
                  </a:lnTo>
                  <a:lnTo>
                    <a:pt x="195" y="883"/>
                  </a:lnTo>
                  <a:lnTo>
                    <a:pt x="197" y="879"/>
                  </a:lnTo>
                  <a:lnTo>
                    <a:pt x="201" y="879"/>
                  </a:lnTo>
                  <a:lnTo>
                    <a:pt x="203" y="879"/>
                  </a:lnTo>
                  <a:lnTo>
                    <a:pt x="210" y="874"/>
                  </a:lnTo>
                  <a:lnTo>
                    <a:pt x="216" y="868"/>
                  </a:lnTo>
                  <a:lnTo>
                    <a:pt x="214" y="871"/>
                  </a:lnTo>
                  <a:lnTo>
                    <a:pt x="213" y="871"/>
                  </a:lnTo>
                  <a:lnTo>
                    <a:pt x="213" y="865"/>
                  </a:lnTo>
                  <a:lnTo>
                    <a:pt x="214" y="859"/>
                  </a:lnTo>
                  <a:lnTo>
                    <a:pt x="219" y="855"/>
                  </a:lnTo>
                  <a:lnTo>
                    <a:pt x="222" y="851"/>
                  </a:lnTo>
                  <a:lnTo>
                    <a:pt x="233" y="831"/>
                  </a:lnTo>
                  <a:lnTo>
                    <a:pt x="249" y="815"/>
                  </a:lnTo>
                  <a:lnTo>
                    <a:pt x="252" y="815"/>
                  </a:lnTo>
                  <a:lnTo>
                    <a:pt x="255" y="815"/>
                  </a:lnTo>
                  <a:lnTo>
                    <a:pt x="264" y="808"/>
                  </a:lnTo>
                  <a:lnTo>
                    <a:pt x="271" y="801"/>
                  </a:lnTo>
                  <a:lnTo>
                    <a:pt x="276" y="786"/>
                  </a:lnTo>
                  <a:lnTo>
                    <a:pt x="277" y="768"/>
                  </a:lnTo>
                  <a:lnTo>
                    <a:pt x="286" y="753"/>
                  </a:lnTo>
                  <a:lnTo>
                    <a:pt x="301" y="745"/>
                  </a:lnTo>
                  <a:lnTo>
                    <a:pt x="312" y="739"/>
                  </a:lnTo>
                  <a:lnTo>
                    <a:pt x="325" y="731"/>
                  </a:lnTo>
                  <a:lnTo>
                    <a:pt x="355" y="705"/>
                  </a:lnTo>
                  <a:lnTo>
                    <a:pt x="382" y="675"/>
                  </a:lnTo>
                  <a:lnTo>
                    <a:pt x="390" y="672"/>
                  </a:lnTo>
                  <a:lnTo>
                    <a:pt x="398" y="668"/>
                  </a:lnTo>
                  <a:lnTo>
                    <a:pt x="413" y="652"/>
                  </a:lnTo>
                  <a:lnTo>
                    <a:pt x="427" y="636"/>
                  </a:lnTo>
                  <a:lnTo>
                    <a:pt x="451" y="627"/>
                  </a:lnTo>
                  <a:lnTo>
                    <a:pt x="471" y="615"/>
                  </a:lnTo>
                  <a:lnTo>
                    <a:pt x="477" y="611"/>
                  </a:lnTo>
                  <a:lnTo>
                    <a:pt x="480" y="605"/>
                  </a:lnTo>
                  <a:lnTo>
                    <a:pt x="481" y="593"/>
                  </a:lnTo>
                  <a:lnTo>
                    <a:pt x="481" y="578"/>
                  </a:lnTo>
                  <a:lnTo>
                    <a:pt x="484" y="572"/>
                  </a:lnTo>
                  <a:lnTo>
                    <a:pt x="489" y="567"/>
                  </a:lnTo>
                  <a:lnTo>
                    <a:pt x="495" y="556"/>
                  </a:lnTo>
                  <a:lnTo>
                    <a:pt x="503" y="549"/>
                  </a:lnTo>
                  <a:lnTo>
                    <a:pt x="503" y="537"/>
                  </a:lnTo>
                  <a:lnTo>
                    <a:pt x="508" y="525"/>
                  </a:lnTo>
                  <a:lnTo>
                    <a:pt x="509" y="522"/>
                  </a:lnTo>
                  <a:lnTo>
                    <a:pt x="514" y="522"/>
                  </a:lnTo>
                  <a:lnTo>
                    <a:pt x="527" y="493"/>
                  </a:lnTo>
                  <a:lnTo>
                    <a:pt x="547" y="469"/>
                  </a:lnTo>
                  <a:lnTo>
                    <a:pt x="549" y="463"/>
                  </a:lnTo>
                  <a:lnTo>
                    <a:pt x="550" y="459"/>
                  </a:lnTo>
                  <a:lnTo>
                    <a:pt x="568" y="440"/>
                  </a:lnTo>
                  <a:lnTo>
                    <a:pt x="585" y="422"/>
                  </a:lnTo>
                  <a:lnTo>
                    <a:pt x="587" y="418"/>
                  </a:lnTo>
                  <a:lnTo>
                    <a:pt x="587" y="413"/>
                  </a:lnTo>
                  <a:lnTo>
                    <a:pt x="603" y="402"/>
                  </a:lnTo>
                  <a:lnTo>
                    <a:pt x="614" y="388"/>
                  </a:lnTo>
                  <a:lnTo>
                    <a:pt x="620" y="381"/>
                  </a:lnTo>
                  <a:lnTo>
                    <a:pt x="623" y="372"/>
                  </a:lnTo>
                  <a:lnTo>
                    <a:pt x="626" y="369"/>
                  </a:lnTo>
                  <a:lnTo>
                    <a:pt x="629" y="369"/>
                  </a:lnTo>
                  <a:lnTo>
                    <a:pt x="638" y="352"/>
                  </a:lnTo>
                  <a:lnTo>
                    <a:pt x="641" y="332"/>
                  </a:lnTo>
                  <a:lnTo>
                    <a:pt x="645" y="304"/>
                  </a:lnTo>
                  <a:lnTo>
                    <a:pt x="654" y="279"/>
                  </a:lnTo>
                  <a:lnTo>
                    <a:pt x="668" y="269"/>
                  </a:lnTo>
                  <a:lnTo>
                    <a:pt x="689" y="269"/>
                  </a:lnTo>
                  <a:lnTo>
                    <a:pt x="689" y="274"/>
                  </a:lnTo>
                  <a:lnTo>
                    <a:pt x="692" y="275"/>
                  </a:lnTo>
                  <a:lnTo>
                    <a:pt x="711" y="279"/>
                  </a:lnTo>
                  <a:lnTo>
                    <a:pt x="728" y="278"/>
                  </a:lnTo>
                  <a:lnTo>
                    <a:pt x="749" y="263"/>
                  </a:lnTo>
                  <a:lnTo>
                    <a:pt x="769" y="244"/>
                  </a:lnTo>
                  <a:lnTo>
                    <a:pt x="781" y="235"/>
                  </a:lnTo>
                  <a:lnTo>
                    <a:pt x="791" y="222"/>
                  </a:lnTo>
                  <a:lnTo>
                    <a:pt x="816" y="209"/>
                  </a:lnTo>
                  <a:lnTo>
                    <a:pt x="833" y="182"/>
                  </a:lnTo>
                  <a:lnTo>
                    <a:pt x="833" y="178"/>
                  </a:lnTo>
                  <a:lnTo>
                    <a:pt x="827" y="176"/>
                  </a:lnTo>
                  <a:lnTo>
                    <a:pt x="827" y="172"/>
                  </a:lnTo>
                  <a:lnTo>
                    <a:pt x="827" y="169"/>
                  </a:lnTo>
                  <a:lnTo>
                    <a:pt x="810" y="151"/>
                  </a:lnTo>
                  <a:lnTo>
                    <a:pt x="794" y="132"/>
                  </a:lnTo>
                  <a:lnTo>
                    <a:pt x="814" y="68"/>
                  </a:lnTo>
                  <a:lnTo>
                    <a:pt x="867" y="22"/>
                  </a:lnTo>
                  <a:lnTo>
                    <a:pt x="874" y="15"/>
                  </a:lnTo>
                  <a:lnTo>
                    <a:pt x="881" y="7"/>
                  </a:lnTo>
                  <a:lnTo>
                    <a:pt x="886" y="3"/>
                  </a:lnTo>
                  <a:lnTo>
                    <a:pt x="893" y="0"/>
                  </a:lnTo>
                  <a:lnTo>
                    <a:pt x="899" y="4"/>
                  </a:lnTo>
                  <a:lnTo>
                    <a:pt x="903" y="12"/>
                  </a:lnTo>
                  <a:lnTo>
                    <a:pt x="916" y="17"/>
                  </a:lnTo>
                  <a:lnTo>
                    <a:pt x="929" y="22"/>
                  </a:lnTo>
                  <a:lnTo>
                    <a:pt x="944" y="32"/>
                  </a:lnTo>
                  <a:lnTo>
                    <a:pt x="954" y="44"/>
                  </a:lnTo>
                  <a:lnTo>
                    <a:pt x="964" y="62"/>
                  </a:lnTo>
                  <a:lnTo>
                    <a:pt x="972" y="82"/>
                  </a:lnTo>
                  <a:lnTo>
                    <a:pt x="979" y="166"/>
                  </a:lnTo>
                  <a:lnTo>
                    <a:pt x="986" y="249"/>
                  </a:lnTo>
                  <a:lnTo>
                    <a:pt x="989" y="259"/>
                  </a:lnTo>
                  <a:lnTo>
                    <a:pt x="991" y="269"/>
                  </a:lnTo>
                  <a:lnTo>
                    <a:pt x="995" y="313"/>
                  </a:lnTo>
                  <a:lnTo>
                    <a:pt x="1002" y="356"/>
                  </a:lnTo>
                  <a:lnTo>
                    <a:pt x="998" y="434"/>
                  </a:lnTo>
                  <a:lnTo>
                    <a:pt x="1010" y="512"/>
                  </a:lnTo>
                  <a:lnTo>
                    <a:pt x="1033" y="555"/>
                  </a:lnTo>
                  <a:lnTo>
                    <a:pt x="1052" y="602"/>
                  </a:lnTo>
                  <a:lnTo>
                    <a:pt x="1059" y="608"/>
                  </a:lnTo>
                  <a:lnTo>
                    <a:pt x="1068" y="615"/>
                  </a:lnTo>
                  <a:lnTo>
                    <a:pt x="1089" y="649"/>
                  </a:lnTo>
                  <a:lnTo>
                    <a:pt x="1121" y="668"/>
                  </a:lnTo>
                  <a:lnTo>
                    <a:pt x="1156" y="696"/>
                  </a:lnTo>
                  <a:lnTo>
                    <a:pt x="1197" y="718"/>
                  </a:lnTo>
                  <a:lnTo>
                    <a:pt x="1239" y="724"/>
                  </a:lnTo>
                  <a:lnTo>
                    <a:pt x="1280" y="728"/>
                  </a:lnTo>
                  <a:lnTo>
                    <a:pt x="1284" y="734"/>
                  </a:lnTo>
                  <a:lnTo>
                    <a:pt x="1293" y="739"/>
                  </a:lnTo>
                  <a:lnTo>
                    <a:pt x="1296" y="739"/>
                  </a:lnTo>
                  <a:lnTo>
                    <a:pt x="1299" y="739"/>
                  </a:lnTo>
                  <a:lnTo>
                    <a:pt x="1313" y="753"/>
                  </a:lnTo>
                  <a:lnTo>
                    <a:pt x="1325" y="768"/>
                  </a:lnTo>
                  <a:lnTo>
                    <a:pt x="1326" y="773"/>
                  </a:lnTo>
                  <a:lnTo>
                    <a:pt x="1325" y="776"/>
                  </a:lnTo>
                  <a:lnTo>
                    <a:pt x="1351" y="796"/>
                  </a:lnTo>
                  <a:lnTo>
                    <a:pt x="1377" y="817"/>
                  </a:lnTo>
                  <a:lnTo>
                    <a:pt x="1394" y="830"/>
                  </a:lnTo>
                  <a:lnTo>
                    <a:pt x="1411" y="843"/>
                  </a:lnTo>
                  <a:lnTo>
                    <a:pt x="1421" y="845"/>
                  </a:lnTo>
                  <a:lnTo>
                    <a:pt x="1430" y="846"/>
                  </a:lnTo>
                  <a:lnTo>
                    <a:pt x="1468" y="861"/>
                  </a:lnTo>
                  <a:lnTo>
                    <a:pt x="1507" y="859"/>
                  </a:lnTo>
                  <a:lnTo>
                    <a:pt x="1535" y="854"/>
                  </a:lnTo>
                  <a:lnTo>
                    <a:pt x="1560" y="845"/>
                  </a:lnTo>
                  <a:lnTo>
                    <a:pt x="1605" y="843"/>
                  </a:lnTo>
                  <a:lnTo>
                    <a:pt x="1649" y="839"/>
                  </a:lnTo>
                  <a:lnTo>
                    <a:pt x="1650" y="840"/>
                  </a:lnTo>
                  <a:lnTo>
                    <a:pt x="1649" y="842"/>
                  </a:lnTo>
                  <a:lnTo>
                    <a:pt x="1665" y="837"/>
                  </a:lnTo>
                  <a:lnTo>
                    <a:pt x="1678" y="840"/>
                  </a:lnTo>
                  <a:lnTo>
                    <a:pt x="1678" y="874"/>
                  </a:lnTo>
                  <a:lnTo>
                    <a:pt x="1694" y="918"/>
                  </a:lnTo>
                  <a:lnTo>
                    <a:pt x="1694" y="923"/>
                  </a:lnTo>
                  <a:lnTo>
                    <a:pt x="1696" y="929"/>
                  </a:lnTo>
                  <a:lnTo>
                    <a:pt x="1701" y="930"/>
                  </a:lnTo>
                  <a:lnTo>
                    <a:pt x="1707" y="930"/>
                  </a:lnTo>
                  <a:lnTo>
                    <a:pt x="1707" y="936"/>
                  </a:lnTo>
                  <a:lnTo>
                    <a:pt x="1709" y="942"/>
                  </a:lnTo>
                  <a:lnTo>
                    <a:pt x="1723" y="962"/>
                  </a:lnTo>
                  <a:lnTo>
                    <a:pt x="1736" y="982"/>
                  </a:lnTo>
                  <a:lnTo>
                    <a:pt x="1751" y="1005"/>
                  </a:lnTo>
                  <a:lnTo>
                    <a:pt x="1773" y="1024"/>
                  </a:lnTo>
                  <a:lnTo>
                    <a:pt x="1773" y="1030"/>
                  </a:lnTo>
                  <a:lnTo>
                    <a:pt x="1774" y="1036"/>
                  </a:lnTo>
                  <a:lnTo>
                    <a:pt x="1780" y="1036"/>
                  </a:lnTo>
                  <a:lnTo>
                    <a:pt x="1786" y="1038"/>
                  </a:lnTo>
                  <a:lnTo>
                    <a:pt x="1790" y="1051"/>
                  </a:lnTo>
                  <a:lnTo>
                    <a:pt x="1801" y="1063"/>
                  </a:lnTo>
                  <a:lnTo>
                    <a:pt x="1805" y="1096"/>
                  </a:lnTo>
                  <a:lnTo>
                    <a:pt x="1814" y="1130"/>
                  </a:lnTo>
                  <a:lnTo>
                    <a:pt x="1869" y="1169"/>
                  </a:lnTo>
                  <a:lnTo>
                    <a:pt x="1913" y="1223"/>
                  </a:lnTo>
                  <a:lnTo>
                    <a:pt x="1929" y="1232"/>
                  </a:lnTo>
                  <a:lnTo>
                    <a:pt x="1944" y="1238"/>
                  </a:lnTo>
                  <a:lnTo>
                    <a:pt x="1968" y="1263"/>
                  </a:lnTo>
                  <a:lnTo>
                    <a:pt x="1993" y="1286"/>
                  </a:lnTo>
                  <a:lnTo>
                    <a:pt x="2024" y="1298"/>
                  </a:lnTo>
                  <a:lnTo>
                    <a:pt x="2057" y="1289"/>
                  </a:lnTo>
                  <a:lnTo>
                    <a:pt x="2091" y="1263"/>
                  </a:lnTo>
                  <a:lnTo>
                    <a:pt x="2130" y="1249"/>
                  </a:lnTo>
                  <a:lnTo>
                    <a:pt x="2138" y="1244"/>
                  </a:lnTo>
                  <a:lnTo>
                    <a:pt x="2144" y="1236"/>
                  </a:lnTo>
                  <a:lnTo>
                    <a:pt x="2151" y="1236"/>
                  </a:lnTo>
                  <a:lnTo>
                    <a:pt x="2157" y="1236"/>
                  </a:lnTo>
                  <a:lnTo>
                    <a:pt x="2165" y="1230"/>
                  </a:lnTo>
                  <a:lnTo>
                    <a:pt x="2168" y="1223"/>
                  </a:lnTo>
                  <a:lnTo>
                    <a:pt x="2176" y="1166"/>
                  </a:lnTo>
                  <a:lnTo>
                    <a:pt x="2205" y="1126"/>
                  </a:lnTo>
                  <a:lnTo>
                    <a:pt x="2224" y="1135"/>
                  </a:lnTo>
                  <a:lnTo>
                    <a:pt x="2243" y="1157"/>
                  </a:lnTo>
                  <a:lnTo>
                    <a:pt x="2243" y="1149"/>
                  </a:lnTo>
                  <a:lnTo>
                    <a:pt x="2244" y="1143"/>
                  </a:lnTo>
                  <a:lnTo>
                    <a:pt x="2271" y="1127"/>
                  </a:lnTo>
                  <a:lnTo>
                    <a:pt x="2300" y="1133"/>
                  </a:lnTo>
                  <a:lnTo>
                    <a:pt x="2323" y="1141"/>
                  </a:lnTo>
                  <a:lnTo>
                    <a:pt x="2341" y="1157"/>
                  </a:lnTo>
                  <a:lnTo>
                    <a:pt x="2351" y="1174"/>
                  </a:lnTo>
                  <a:lnTo>
                    <a:pt x="2357" y="1196"/>
                  </a:lnTo>
                  <a:lnTo>
                    <a:pt x="2361" y="1201"/>
                  </a:lnTo>
                  <a:lnTo>
                    <a:pt x="2368" y="1201"/>
                  </a:lnTo>
                  <a:lnTo>
                    <a:pt x="2406" y="1196"/>
                  </a:lnTo>
                  <a:lnTo>
                    <a:pt x="2432" y="1217"/>
                  </a:lnTo>
                  <a:lnTo>
                    <a:pt x="2435" y="1252"/>
                  </a:lnTo>
                  <a:lnTo>
                    <a:pt x="2449" y="1280"/>
                  </a:lnTo>
                  <a:lnTo>
                    <a:pt x="2466" y="1286"/>
                  </a:lnTo>
                  <a:lnTo>
                    <a:pt x="2486" y="1289"/>
                  </a:lnTo>
                  <a:lnTo>
                    <a:pt x="2494" y="1307"/>
                  </a:lnTo>
                  <a:lnTo>
                    <a:pt x="2500" y="1323"/>
                  </a:lnTo>
                  <a:lnTo>
                    <a:pt x="2517" y="1329"/>
                  </a:lnTo>
                  <a:lnTo>
                    <a:pt x="2526" y="1344"/>
                  </a:lnTo>
                  <a:lnTo>
                    <a:pt x="2538" y="1389"/>
                  </a:lnTo>
                  <a:lnTo>
                    <a:pt x="2539" y="1436"/>
                  </a:lnTo>
                  <a:lnTo>
                    <a:pt x="2549" y="1439"/>
                  </a:lnTo>
                  <a:lnTo>
                    <a:pt x="2555" y="1447"/>
                  </a:lnTo>
                  <a:lnTo>
                    <a:pt x="2586" y="1444"/>
                  </a:lnTo>
                  <a:lnTo>
                    <a:pt x="2619" y="1436"/>
                  </a:lnTo>
                  <a:lnTo>
                    <a:pt x="2635" y="1458"/>
                  </a:lnTo>
                  <a:lnTo>
                    <a:pt x="2657" y="1470"/>
                  </a:lnTo>
                  <a:lnTo>
                    <a:pt x="2679" y="1469"/>
                  </a:lnTo>
                  <a:lnTo>
                    <a:pt x="2689" y="1454"/>
                  </a:lnTo>
                  <a:lnTo>
                    <a:pt x="2692" y="1458"/>
                  </a:lnTo>
                  <a:lnTo>
                    <a:pt x="2697" y="1473"/>
                  </a:lnTo>
                  <a:lnTo>
                    <a:pt x="2710" y="1475"/>
                  </a:lnTo>
                  <a:lnTo>
                    <a:pt x="2727" y="1470"/>
                  </a:lnTo>
                  <a:lnTo>
                    <a:pt x="2745" y="1467"/>
                  </a:lnTo>
                  <a:lnTo>
                    <a:pt x="2742" y="1498"/>
                  </a:lnTo>
                  <a:lnTo>
                    <a:pt x="2732" y="1528"/>
                  </a:lnTo>
                  <a:lnTo>
                    <a:pt x="2758" y="1532"/>
                  </a:lnTo>
                  <a:lnTo>
                    <a:pt x="2780" y="1516"/>
                  </a:lnTo>
                  <a:lnTo>
                    <a:pt x="2784" y="1517"/>
                  </a:lnTo>
                  <a:lnTo>
                    <a:pt x="2789" y="1529"/>
                  </a:lnTo>
                  <a:lnTo>
                    <a:pt x="2789" y="1557"/>
                  </a:lnTo>
                  <a:lnTo>
                    <a:pt x="2791" y="1587"/>
                  </a:lnTo>
                  <a:lnTo>
                    <a:pt x="2797" y="1588"/>
                  </a:lnTo>
                  <a:lnTo>
                    <a:pt x="2803" y="1587"/>
                  </a:lnTo>
                  <a:lnTo>
                    <a:pt x="2813" y="1573"/>
                  </a:lnTo>
                  <a:lnTo>
                    <a:pt x="2824" y="1562"/>
                  </a:lnTo>
                  <a:lnTo>
                    <a:pt x="2829" y="1575"/>
                  </a:lnTo>
                  <a:lnTo>
                    <a:pt x="2829" y="1588"/>
                  </a:lnTo>
                  <a:lnTo>
                    <a:pt x="2821" y="1609"/>
                  </a:lnTo>
                  <a:lnTo>
                    <a:pt x="2821" y="1626"/>
                  </a:lnTo>
                  <a:lnTo>
                    <a:pt x="2848" y="1634"/>
                  </a:lnTo>
                  <a:lnTo>
                    <a:pt x="2883" y="1628"/>
                  </a:lnTo>
                  <a:lnTo>
                    <a:pt x="2870" y="1650"/>
                  </a:lnTo>
                  <a:lnTo>
                    <a:pt x="2864" y="1673"/>
                  </a:lnTo>
                  <a:lnTo>
                    <a:pt x="2872" y="1673"/>
                  </a:lnTo>
                  <a:lnTo>
                    <a:pt x="2876" y="1681"/>
                  </a:lnTo>
                  <a:lnTo>
                    <a:pt x="2907" y="1673"/>
                  </a:lnTo>
                  <a:lnTo>
                    <a:pt x="2934" y="1678"/>
                  </a:lnTo>
                  <a:lnTo>
                    <a:pt x="2932" y="1694"/>
                  </a:lnTo>
                  <a:lnTo>
                    <a:pt x="2936" y="1713"/>
                  </a:lnTo>
                  <a:lnTo>
                    <a:pt x="2951" y="1715"/>
                  </a:lnTo>
                  <a:lnTo>
                    <a:pt x="2962" y="1722"/>
                  </a:lnTo>
                  <a:lnTo>
                    <a:pt x="2959" y="1740"/>
                  </a:lnTo>
                  <a:lnTo>
                    <a:pt x="2958" y="1751"/>
                  </a:lnTo>
                  <a:lnTo>
                    <a:pt x="2983" y="1757"/>
                  </a:lnTo>
                  <a:lnTo>
                    <a:pt x="3007" y="1769"/>
                  </a:lnTo>
                  <a:lnTo>
                    <a:pt x="3009" y="1781"/>
                  </a:lnTo>
                  <a:lnTo>
                    <a:pt x="3010" y="1793"/>
                  </a:lnTo>
                  <a:lnTo>
                    <a:pt x="3010" y="1791"/>
                  </a:lnTo>
                  <a:lnTo>
                    <a:pt x="3023" y="1803"/>
                  </a:lnTo>
                  <a:lnTo>
                    <a:pt x="3035" y="1809"/>
                  </a:lnTo>
                  <a:lnTo>
                    <a:pt x="3044" y="1822"/>
                  </a:lnTo>
                  <a:lnTo>
                    <a:pt x="3040" y="1834"/>
                  </a:lnTo>
                  <a:lnTo>
                    <a:pt x="3013" y="1863"/>
                  </a:lnTo>
                  <a:lnTo>
                    <a:pt x="2981" y="1887"/>
                  </a:lnTo>
                  <a:lnTo>
                    <a:pt x="2961" y="1900"/>
                  </a:lnTo>
                  <a:lnTo>
                    <a:pt x="2942" y="1915"/>
                  </a:lnTo>
                  <a:lnTo>
                    <a:pt x="2929" y="1916"/>
                  </a:lnTo>
                  <a:lnTo>
                    <a:pt x="2917" y="1918"/>
                  </a:lnTo>
                  <a:lnTo>
                    <a:pt x="2904" y="1930"/>
                  </a:lnTo>
                  <a:lnTo>
                    <a:pt x="2891" y="1943"/>
                  </a:lnTo>
                  <a:lnTo>
                    <a:pt x="2891" y="1950"/>
                  </a:lnTo>
                  <a:lnTo>
                    <a:pt x="2889" y="1955"/>
                  </a:lnTo>
                  <a:lnTo>
                    <a:pt x="2872" y="1975"/>
                  </a:lnTo>
                  <a:lnTo>
                    <a:pt x="2860" y="1997"/>
                  </a:lnTo>
                  <a:lnTo>
                    <a:pt x="2851" y="2016"/>
                  </a:lnTo>
                  <a:lnTo>
                    <a:pt x="2844" y="2035"/>
                  </a:lnTo>
                  <a:lnTo>
                    <a:pt x="2853" y="2043"/>
                  </a:lnTo>
                  <a:lnTo>
                    <a:pt x="2850" y="2056"/>
                  </a:lnTo>
                  <a:lnTo>
                    <a:pt x="2826" y="2063"/>
                  </a:lnTo>
                  <a:lnTo>
                    <a:pt x="2805" y="2061"/>
                  </a:lnTo>
                  <a:lnTo>
                    <a:pt x="2758" y="2055"/>
                  </a:lnTo>
                  <a:lnTo>
                    <a:pt x="2711" y="2058"/>
                  </a:lnTo>
                  <a:lnTo>
                    <a:pt x="2700" y="2063"/>
                  </a:lnTo>
                  <a:lnTo>
                    <a:pt x="2694" y="2075"/>
                  </a:lnTo>
                  <a:lnTo>
                    <a:pt x="2695" y="2084"/>
                  </a:lnTo>
                  <a:lnTo>
                    <a:pt x="2704" y="2091"/>
                  </a:lnTo>
                  <a:lnTo>
                    <a:pt x="2702" y="2094"/>
                  </a:lnTo>
                  <a:lnTo>
                    <a:pt x="2698" y="2102"/>
                  </a:lnTo>
                  <a:lnTo>
                    <a:pt x="2662" y="2109"/>
                  </a:lnTo>
                  <a:lnTo>
                    <a:pt x="2625" y="2116"/>
                  </a:lnTo>
                  <a:lnTo>
                    <a:pt x="2612" y="2155"/>
                  </a:lnTo>
                  <a:lnTo>
                    <a:pt x="2597" y="2194"/>
                  </a:lnTo>
                  <a:lnTo>
                    <a:pt x="2593" y="2196"/>
                  </a:lnTo>
                  <a:lnTo>
                    <a:pt x="2586" y="2196"/>
                  </a:lnTo>
                  <a:lnTo>
                    <a:pt x="2581" y="2225"/>
                  </a:lnTo>
                  <a:lnTo>
                    <a:pt x="2559" y="2250"/>
                  </a:lnTo>
                  <a:lnTo>
                    <a:pt x="2559" y="2255"/>
                  </a:lnTo>
                  <a:lnTo>
                    <a:pt x="2559" y="2261"/>
                  </a:lnTo>
                  <a:lnTo>
                    <a:pt x="2533" y="2287"/>
                  </a:lnTo>
                  <a:lnTo>
                    <a:pt x="2501" y="2293"/>
                  </a:lnTo>
                  <a:lnTo>
                    <a:pt x="2495" y="2287"/>
                  </a:lnTo>
                  <a:lnTo>
                    <a:pt x="2494" y="2275"/>
                  </a:lnTo>
                  <a:lnTo>
                    <a:pt x="2465" y="2258"/>
                  </a:lnTo>
                  <a:lnTo>
                    <a:pt x="2435" y="2252"/>
                  </a:lnTo>
                  <a:lnTo>
                    <a:pt x="2424" y="2256"/>
                  </a:lnTo>
                  <a:lnTo>
                    <a:pt x="2416" y="2262"/>
                  </a:lnTo>
                  <a:lnTo>
                    <a:pt x="2406" y="2278"/>
                  </a:lnTo>
                  <a:lnTo>
                    <a:pt x="2402" y="2296"/>
                  </a:lnTo>
                  <a:lnTo>
                    <a:pt x="2386" y="2303"/>
                  </a:lnTo>
                  <a:lnTo>
                    <a:pt x="2374" y="2314"/>
                  </a:lnTo>
                  <a:lnTo>
                    <a:pt x="2338" y="2314"/>
                  </a:lnTo>
                  <a:lnTo>
                    <a:pt x="2307" y="2290"/>
                  </a:lnTo>
                  <a:lnTo>
                    <a:pt x="2303" y="2289"/>
                  </a:lnTo>
                  <a:lnTo>
                    <a:pt x="2297" y="2287"/>
                  </a:lnTo>
                  <a:lnTo>
                    <a:pt x="2276" y="2268"/>
                  </a:lnTo>
                  <a:lnTo>
                    <a:pt x="2256" y="2249"/>
                  </a:lnTo>
                  <a:lnTo>
                    <a:pt x="2247" y="2247"/>
                  </a:lnTo>
                  <a:lnTo>
                    <a:pt x="2234" y="2237"/>
                  </a:lnTo>
                  <a:lnTo>
                    <a:pt x="2212" y="2230"/>
                  </a:lnTo>
                  <a:lnTo>
                    <a:pt x="2192" y="2244"/>
                  </a:lnTo>
                  <a:lnTo>
                    <a:pt x="2189" y="2259"/>
                  </a:lnTo>
                  <a:lnTo>
                    <a:pt x="2183" y="2272"/>
                  </a:lnTo>
                  <a:lnTo>
                    <a:pt x="2141" y="2277"/>
                  </a:lnTo>
                  <a:lnTo>
                    <a:pt x="2098" y="2275"/>
                  </a:lnTo>
                  <a:lnTo>
                    <a:pt x="2084" y="2246"/>
                  </a:lnTo>
                  <a:lnTo>
                    <a:pt x="2063" y="2224"/>
                  </a:lnTo>
                  <a:lnTo>
                    <a:pt x="2036" y="2225"/>
                  </a:lnTo>
                  <a:lnTo>
                    <a:pt x="2031" y="2255"/>
                  </a:lnTo>
                  <a:lnTo>
                    <a:pt x="1979" y="2278"/>
                  </a:lnTo>
                  <a:lnTo>
                    <a:pt x="1928" y="2272"/>
                  </a:lnTo>
                  <a:lnTo>
                    <a:pt x="1904" y="2256"/>
                  </a:lnTo>
                  <a:lnTo>
                    <a:pt x="1884" y="2239"/>
                  </a:lnTo>
                  <a:lnTo>
                    <a:pt x="1852" y="2231"/>
                  </a:lnTo>
                  <a:lnTo>
                    <a:pt x="1814" y="2234"/>
                  </a:lnTo>
                  <a:lnTo>
                    <a:pt x="1808" y="2231"/>
                  </a:lnTo>
                  <a:lnTo>
                    <a:pt x="1806" y="2222"/>
                  </a:lnTo>
                  <a:lnTo>
                    <a:pt x="1761" y="2222"/>
                  </a:lnTo>
                  <a:lnTo>
                    <a:pt x="1723" y="2206"/>
                  </a:lnTo>
                  <a:lnTo>
                    <a:pt x="1666" y="2161"/>
                  </a:lnTo>
                  <a:lnTo>
                    <a:pt x="1601" y="2131"/>
                  </a:lnTo>
                  <a:lnTo>
                    <a:pt x="1564" y="2128"/>
                  </a:lnTo>
                  <a:lnTo>
                    <a:pt x="1526" y="2140"/>
                  </a:lnTo>
                  <a:lnTo>
                    <a:pt x="1520" y="2140"/>
                  </a:lnTo>
                  <a:close/>
                </a:path>
              </a:pathLst>
            </a:custGeom>
            <a:solidFill>
              <a:srgbClr val="009900"/>
            </a:solidFill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O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309" name="Freeform 46"/>
            <p:cNvSpPr>
              <a:spLocks/>
            </p:cNvSpPr>
            <p:nvPr/>
          </p:nvSpPr>
          <p:spPr bwMode="auto">
            <a:xfrm>
              <a:off x="1520" y="3053"/>
              <a:ext cx="539" cy="575"/>
            </a:xfrm>
            <a:custGeom>
              <a:avLst/>
              <a:gdLst>
                <a:gd name="T0" fmla="*/ 10 w 1891"/>
                <a:gd name="T1" fmla="*/ 12 h 2096"/>
                <a:gd name="T2" fmla="*/ 10 w 1891"/>
                <a:gd name="T3" fmla="*/ 11 h 2096"/>
                <a:gd name="T4" fmla="*/ 9 w 1891"/>
                <a:gd name="T5" fmla="*/ 11 h 2096"/>
                <a:gd name="T6" fmla="*/ 9 w 1891"/>
                <a:gd name="T7" fmla="*/ 11 h 2096"/>
                <a:gd name="T8" fmla="*/ 9 w 1891"/>
                <a:gd name="T9" fmla="*/ 11 h 2096"/>
                <a:gd name="T10" fmla="*/ 8 w 1891"/>
                <a:gd name="T11" fmla="*/ 11 h 2096"/>
                <a:gd name="T12" fmla="*/ 8 w 1891"/>
                <a:gd name="T13" fmla="*/ 11 h 2096"/>
                <a:gd name="T14" fmla="*/ 7 w 1891"/>
                <a:gd name="T15" fmla="*/ 11 h 2096"/>
                <a:gd name="T16" fmla="*/ 7 w 1891"/>
                <a:gd name="T17" fmla="*/ 10 h 2096"/>
                <a:gd name="T18" fmla="*/ 8 w 1891"/>
                <a:gd name="T19" fmla="*/ 10 h 2096"/>
                <a:gd name="T20" fmla="*/ 7 w 1891"/>
                <a:gd name="T21" fmla="*/ 9 h 2096"/>
                <a:gd name="T22" fmla="*/ 8 w 1891"/>
                <a:gd name="T23" fmla="*/ 9 h 2096"/>
                <a:gd name="T24" fmla="*/ 7 w 1891"/>
                <a:gd name="T25" fmla="*/ 9 h 2096"/>
                <a:gd name="T26" fmla="*/ 7 w 1891"/>
                <a:gd name="T27" fmla="*/ 9 h 2096"/>
                <a:gd name="T28" fmla="*/ 6 w 1891"/>
                <a:gd name="T29" fmla="*/ 9 h 2096"/>
                <a:gd name="T30" fmla="*/ 5 w 1891"/>
                <a:gd name="T31" fmla="*/ 9 h 2096"/>
                <a:gd name="T32" fmla="*/ 5 w 1891"/>
                <a:gd name="T33" fmla="*/ 8 h 2096"/>
                <a:gd name="T34" fmla="*/ 5 w 1891"/>
                <a:gd name="T35" fmla="*/ 8 h 2096"/>
                <a:gd name="T36" fmla="*/ 4 w 1891"/>
                <a:gd name="T37" fmla="*/ 8 h 2096"/>
                <a:gd name="T38" fmla="*/ 4 w 1891"/>
                <a:gd name="T39" fmla="*/ 7 h 2096"/>
                <a:gd name="T40" fmla="*/ 3 w 1891"/>
                <a:gd name="T41" fmla="*/ 7 h 2096"/>
                <a:gd name="T42" fmla="*/ 3 w 1891"/>
                <a:gd name="T43" fmla="*/ 7 h 2096"/>
                <a:gd name="T44" fmla="*/ 3 w 1891"/>
                <a:gd name="T45" fmla="*/ 7 h 2096"/>
                <a:gd name="T46" fmla="*/ 2 w 1891"/>
                <a:gd name="T47" fmla="*/ 7 h 2096"/>
                <a:gd name="T48" fmla="*/ 2 w 1891"/>
                <a:gd name="T49" fmla="*/ 6 h 2096"/>
                <a:gd name="T50" fmla="*/ 1 w 1891"/>
                <a:gd name="T51" fmla="*/ 6 h 2096"/>
                <a:gd name="T52" fmla="*/ 1 w 1891"/>
                <a:gd name="T53" fmla="*/ 6 h 2096"/>
                <a:gd name="T54" fmla="*/ 1 w 1891"/>
                <a:gd name="T55" fmla="*/ 5 h 2096"/>
                <a:gd name="T56" fmla="*/ 1 w 1891"/>
                <a:gd name="T57" fmla="*/ 5 h 2096"/>
                <a:gd name="T58" fmla="*/ 0 w 1891"/>
                <a:gd name="T59" fmla="*/ 5 h 2096"/>
                <a:gd name="T60" fmla="*/ 0 w 1891"/>
                <a:gd name="T61" fmla="*/ 5 h 2096"/>
                <a:gd name="T62" fmla="*/ 1 w 1891"/>
                <a:gd name="T63" fmla="*/ 4 h 2096"/>
                <a:gd name="T64" fmla="*/ 1 w 1891"/>
                <a:gd name="T65" fmla="*/ 4 h 2096"/>
                <a:gd name="T66" fmla="*/ 1 w 1891"/>
                <a:gd name="T67" fmla="*/ 4 h 2096"/>
                <a:gd name="T68" fmla="*/ 2 w 1891"/>
                <a:gd name="T69" fmla="*/ 4 h 2096"/>
                <a:gd name="T70" fmla="*/ 2 w 1891"/>
                <a:gd name="T71" fmla="*/ 3 h 2096"/>
                <a:gd name="T72" fmla="*/ 2 w 1891"/>
                <a:gd name="T73" fmla="*/ 2 h 2096"/>
                <a:gd name="T74" fmla="*/ 2 w 1891"/>
                <a:gd name="T75" fmla="*/ 1 h 2096"/>
                <a:gd name="T76" fmla="*/ 4 w 1891"/>
                <a:gd name="T77" fmla="*/ 1 h 2096"/>
                <a:gd name="T78" fmla="*/ 5 w 1891"/>
                <a:gd name="T79" fmla="*/ 1 h 2096"/>
                <a:gd name="T80" fmla="*/ 7 w 1891"/>
                <a:gd name="T81" fmla="*/ 0 h 2096"/>
                <a:gd name="T82" fmla="*/ 8 w 1891"/>
                <a:gd name="T83" fmla="*/ 0 h 2096"/>
                <a:gd name="T84" fmla="*/ 8 w 1891"/>
                <a:gd name="T85" fmla="*/ 0 h 2096"/>
                <a:gd name="T86" fmla="*/ 8 w 1891"/>
                <a:gd name="T87" fmla="*/ 1 h 2096"/>
                <a:gd name="T88" fmla="*/ 9 w 1891"/>
                <a:gd name="T89" fmla="*/ 1 h 2096"/>
                <a:gd name="T90" fmla="*/ 9 w 1891"/>
                <a:gd name="T91" fmla="*/ 1 h 2096"/>
                <a:gd name="T92" fmla="*/ 9 w 1891"/>
                <a:gd name="T93" fmla="*/ 1 h 2096"/>
                <a:gd name="T94" fmla="*/ 10 w 1891"/>
                <a:gd name="T95" fmla="*/ 4 h 2096"/>
                <a:gd name="T96" fmla="*/ 12 w 1891"/>
                <a:gd name="T97" fmla="*/ 4 h 2096"/>
                <a:gd name="T98" fmla="*/ 12 w 1891"/>
                <a:gd name="T99" fmla="*/ 5 h 2096"/>
                <a:gd name="T100" fmla="*/ 13 w 1891"/>
                <a:gd name="T101" fmla="*/ 5 h 2096"/>
                <a:gd name="T102" fmla="*/ 11 w 1891"/>
                <a:gd name="T103" fmla="*/ 5 h 2096"/>
                <a:gd name="T104" fmla="*/ 10 w 1891"/>
                <a:gd name="T105" fmla="*/ 5 h 2096"/>
                <a:gd name="T106" fmla="*/ 9 w 1891"/>
                <a:gd name="T107" fmla="*/ 5 h 2096"/>
                <a:gd name="T108" fmla="*/ 11 w 1891"/>
                <a:gd name="T109" fmla="*/ 9 h 2096"/>
                <a:gd name="T110" fmla="*/ 11 w 1891"/>
                <a:gd name="T111" fmla="*/ 10 h 2096"/>
                <a:gd name="T112" fmla="*/ 11 w 1891"/>
                <a:gd name="T113" fmla="*/ 11 h 2096"/>
                <a:gd name="T114" fmla="*/ 11 w 1891"/>
                <a:gd name="T115" fmla="*/ 12 h 2096"/>
                <a:gd name="T116" fmla="*/ 10 w 1891"/>
                <a:gd name="T117" fmla="*/ 12 h 209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891"/>
                <a:gd name="T178" fmla="*/ 0 h 2096"/>
                <a:gd name="T179" fmla="*/ 1891 w 1891"/>
                <a:gd name="T180" fmla="*/ 2096 h 209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891" h="2096">
                  <a:moveTo>
                    <a:pt x="1509" y="2023"/>
                  </a:moveTo>
                  <a:lnTo>
                    <a:pt x="1509" y="2037"/>
                  </a:lnTo>
                  <a:lnTo>
                    <a:pt x="1509" y="2049"/>
                  </a:lnTo>
                  <a:lnTo>
                    <a:pt x="1509" y="2033"/>
                  </a:lnTo>
                  <a:lnTo>
                    <a:pt x="1507" y="2017"/>
                  </a:lnTo>
                  <a:lnTo>
                    <a:pt x="1497" y="1995"/>
                  </a:lnTo>
                  <a:lnTo>
                    <a:pt x="1487" y="1971"/>
                  </a:lnTo>
                  <a:lnTo>
                    <a:pt x="1477" y="1968"/>
                  </a:lnTo>
                  <a:lnTo>
                    <a:pt x="1463" y="1971"/>
                  </a:lnTo>
                  <a:lnTo>
                    <a:pt x="1456" y="1980"/>
                  </a:lnTo>
                  <a:lnTo>
                    <a:pt x="1455" y="1989"/>
                  </a:lnTo>
                  <a:lnTo>
                    <a:pt x="1433" y="1989"/>
                  </a:lnTo>
                  <a:lnTo>
                    <a:pt x="1417" y="1970"/>
                  </a:lnTo>
                  <a:lnTo>
                    <a:pt x="1405" y="1967"/>
                  </a:lnTo>
                  <a:lnTo>
                    <a:pt x="1393" y="1975"/>
                  </a:lnTo>
                  <a:lnTo>
                    <a:pt x="1380" y="1996"/>
                  </a:lnTo>
                  <a:lnTo>
                    <a:pt x="1358" y="1995"/>
                  </a:lnTo>
                  <a:lnTo>
                    <a:pt x="1354" y="1987"/>
                  </a:lnTo>
                  <a:lnTo>
                    <a:pt x="1353" y="1975"/>
                  </a:lnTo>
                  <a:lnTo>
                    <a:pt x="1353" y="1952"/>
                  </a:lnTo>
                  <a:lnTo>
                    <a:pt x="1364" y="1930"/>
                  </a:lnTo>
                  <a:lnTo>
                    <a:pt x="1344" y="1908"/>
                  </a:lnTo>
                  <a:lnTo>
                    <a:pt x="1317" y="1905"/>
                  </a:lnTo>
                  <a:lnTo>
                    <a:pt x="1317" y="1914"/>
                  </a:lnTo>
                  <a:lnTo>
                    <a:pt x="1316" y="1922"/>
                  </a:lnTo>
                  <a:lnTo>
                    <a:pt x="1294" y="1928"/>
                  </a:lnTo>
                  <a:lnTo>
                    <a:pt x="1278" y="1911"/>
                  </a:lnTo>
                  <a:lnTo>
                    <a:pt x="1259" y="1924"/>
                  </a:lnTo>
                  <a:lnTo>
                    <a:pt x="1239" y="1937"/>
                  </a:lnTo>
                  <a:lnTo>
                    <a:pt x="1231" y="1970"/>
                  </a:lnTo>
                  <a:lnTo>
                    <a:pt x="1228" y="2002"/>
                  </a:lnTo>
                  <a:lnTo>
                    <a:pt x="1218" y="2009"/>
                  </a:lnTo>
                  <a:lnTo>
                    <a:pt x="1208" y="2005"/>
                  </a:lnTo>
                  <a:lnTo>
                    <a:pt x="1198" y="1996"/>
                  </a:lnTo>
                  <a:lnTo>
                    <a:pt x="1185" y="1995"/>
                  </a:lnTo>
                  <a:lnTo>
                    <a:pt x="1177" y="1955"/>
                  </a:lnTo>
                  <a:lnTo>
                    <a:pt x="1179" y="1915"/>
                  </a:lnTo>
                  <a:lnTo>
                    <a:pt x="1158" y="1925"/>
                  </a:lnTo>
                  <a:lnTo>
                    <a:pt x="1141" y="1920"/>
                  </a:lnTo>
                  <a:lnTo>
                    <a:pt x="1132" y="1896"/>
                  </a:lnTo>
                  <a:lnTo>
                    <a:pt x="1144" y="1868"/>
                  </a:lnTo>
                  <a:lnTo>
                    <a:pt x="1142" y="1837"/>
                  </a:lnTo>
                  <a:lnTo>
                    <a:pt x="1112" y="1821"/>
                  </a:lnTo>
                  <a:lnTo>
                    <a:pt x="1112" y="1816"/>
                  </a:lnTo>
                  <a:lnTo>
                    <a:pt x="1112" y="1809"/>
                  </a:lnTo>
                  <a:lnTo>
                    <a:pt x="1120" y="1808"/>
                  </a:lnTo>
                  <a:lnTo>
                    <a:pt x="1125" y="1802"/>
                  </a:lnTo>
                  <a:lnTo>
                    <a:pt x="1135" y="1765"/>
                  </a:lnTo>
                  <a:lnTo>
                    <a:pt x="1157" y="1734"/>
                  </a:lnTo>
                  <a:lnTo>
                    <a:pt x="1160" y="1728"/>
                  </a:lnTo>
                  <a:lnTo>
                    <a:pt x="1158" y="1724"/>
                  </a:lnTo>
                  <a:lnTo>
                    <a:pt x="1145" y="1697"/>
                  </a:lnTo>
                  <a:lnTo>
                    <a:pt x="1144" y="1663"/>
                  </a:lnTo>
                  <a:lnTo>
                    <a:pt x="1135" y="1662"/>
                  </a:lnTo>
                  <a:lnTo>
                    <a:pt x="1128" y="1656"/>
                  </a:lnTo>
                  <a:lnTo>
                    <a:pt x="1125" y="1644"/>
                  </a:lnTo>
                  <a:lnTo>
                    <a:pt x="1132" y="1634"/>
                  </a:lnTo>
                  <a:lnTo>
                    <a:pt x="1156" y="1616"/>
                  </a:lnTo>
                  <a:lnTo>
                    <a:pt x="1177" y="1594"/>
                  </a:lnTo>
                  <a:lnTo>
                    <a:pt x="1177" y="1588"/>
                  </a:lnTo>
                  <a:lnTo>
                    <a:pt x="1172" y="1582"/>
                  </a:lnTo>
                  <a:lnTo>
                    <a:pt x="1161" y="1581"/>
                  </a:lnTo>
                  <a:lnTo>
                    <a:pt x="1151" y="1578"/>
                  </a:lnTo>
                  <a:lnTo>
                    <a:pt x="1107" y="1582"/>
                  </a:lnTo>
                  <a:lnTo>
                    <a:pt x="1065" y="1600"/>
                  </a:lnTo>
                  <a:lnTo>
                    <a:pt x="1052" y="1603"/>
                  </a:lnTo>
                  <a:lnTo>
                    <a:pt x="1040" y="1600"/>
                  </a:lnTo>
                  <a:lnTo>
                    <a:pt x="1033" y="1578"/>
                  </a:lnTo>
                  <a:lnTo>
                    <a:pt x="1030" y="1559"/>
                  </a:lnTo>
                  <a:lnTo>
                    <a:pt x="1001" y="1554"/>
                  </a:lnTo>
                  <a:lnTo>
                    <a:pt x="967" y="1556"/>
                  </a:lnTo>
                  <a:lnTo>
                    <a:pt x="963" y="1550"/>
                  </a:lnTo>
                  <a:lnTo>
                    <a:pt x="960" y="1544"/>
                  </a:lnTo>
                  <a:lnTo>
                    <a:pt x="931" y="1541"/>
                  </a:lnTo>
                  <a:lnTo>
                    <a:pt x="902" y="1537"/>
                  </a:lnTo>
                  <a:lnTo>
                    <a:pt x="896" y="1528"/>
                  </a:lnTo>
                  <a:lnTo>
                    <a:pt x="887" y="1522"/>
                  </a:lnTo>
                  <a:lnTo>
                    <a:pt x="864" y="1521"/>
                  </a:lnTo>
                  <a:lnTo>
                    <a:pt x="846" y="1503"/>
                  </a:lnTo>
                  <a:lnTo>
                    <a:pt x="840" y="1496"/>
                  </a:lnTo>
                  <a:lnTo>
                    <a:pt x="829" y="1497"/>
                  </a:lnTo>
                  <a:lnTo>
                    <a:pt x="808" y="1513"/>
                  </a:lnTo>
                  <a:lnTo>
                    <a:pt x="783" y="1515"/>
                  </a:lnTo>
                  <a:lnTo>
                    <a:pt x="753" y="1493"/>
                  </a:lnTo>
                  <a:lnTo>
                    <a:pt x="732" y="1462"/>
                  </a:lnTo>
                  <a:lnTo>
                    <a:pt x="724" y="1432"/>
                  </a:lnTo>
                  <a:lnTo>
                    <a:pt x="719" y="1401"/>
                  </a:lnTo>
                  <a:lnTo>
                    <a:pt x="722" y="1382"/>
                  </a:lnTo>
                  <a:lnTo>
                    <a:pt x="721" y="1365"/>
                  </a:lnTo>
                  <a:lnTo>
                    <a:pt x="697" y="1344"/>
                  </a:lnTo>
                  <a:lnTo>
                    <a:pt x="690" y="1316"/>
                  </a:lnTo>
                  <a:lnTo>
                    <a:pt x="680" y="1315"/>
                  </a:lnTo>
                  <a:lnTo>
                    <a:pt x="671" y="1317"/>
                  </a:lnTo>
                  <a:lnTo>
                    <a:pt x="654" y="1341"/>
                  </a:lnTo>
                  <a:lnTo>
                    <a:pt x="632" y="1347"/>
                  </a:lnTo>
                  <a:lnTo>
                    <a:pt x="624" y="1329"/>
                  </a:lnTo>
                  <a:lnTo>
                    <a:pt x="621" y="1312"/>
                  </a:lnTo>
                  <a:lnTo>
                    <a:pt x="604" y="1309"/>
                  </a:lnTo>
                  <a:lnTo>
                    <a:pt x="586" y="1307"/>
                  </a:lnTo>
                  <a:lnTo>
                    <a:pt x="575" y="1281"/>
                  </a:lnTo>
                  <a:lnTo>
                    <a:pt x="572" y="1248"/>
                  </a:lnTo>
                  <a:lnTo>
                    <a:pt x="559" y="1237"/>
                  </a:lnTo>
                  <a:lnTo>
                    <a:pt x="543" y="1232"/>
                  </a:lnTo>
                  <a:lnTo>
                    <a:pt x="524" y="1238"/>
                  </a:lnTo>
                  <a:lnTo>
                    <a:pt x="505" y="1256"/>
                  </a:lnTo>
                  <a:lnTo>
                    <a:pt x="497" y="1257"/>
                  </a:lnTo>
                  <a:lnTo>
                    <a:pt x="492" y="1254"/>
                  </a:lnTo>
                  <a:lnTo>
                    <a:pt x="483" y="1234"/>
                  </a:lnTo>
                  <a:lnTo>
                    <a:pt x="471" y="1216"/>
                  </a:lnTo>
                  <a:lnTo>
                    <a:pt x="465" y="1216"/>
                  </a:lnTo>
                  <a:lnTo>
                    <a:pt x="465" y="1222"/>
                  </a:lnTo>
                  <a:lnTo>
                    <a:pt x="442" y="1210"/>
                  </a:lnTo>
                  <a:lnTo>
                    <a:pt x="424" y="1192"/>
                  </a:lnTo>
                  <a:lnTo>
                    <a:pt x="398" y="1195"/>
                  </a:lnTo>
                  <a:lnTo>
                    <a:pt x="370" y="1207"/>
                  </a:lnTo>
                  <a:lnTo>
                    <a:pt x="344" y="1214"/>
                  </a:lnTo>
                  <a:lnTo>
                    <a:pt x="318" y="1206"/>
                  </a:lnTo>
                  <a:lnTo>
                    <a:pt x="316" y="1195"/>
                  </a:lnTo>
                  <a:lnTo>
                    <a:pt x="315" y="1182"/>
                  </a:lnTo>
                  <a:lnTo>
                    <a:pt x="292" y="1170"/>
                  </a:lnTo>
                  <a:lnTo>
                    <a:pt x="265" y="1164"/>
                  </a:lnTo>
                  <a:lnTo>
                    <a:pt x="268" y="1153"/>
                  </a:lnTo>
                  <a:lnTo>
                    <a:pt x="270" y="1135"/>
                  </a:lnTo>
                  <a:lnTo>
                    <a:pt x="258" y="1128"/>
                  </a:lnTo>
                  <a:lnTo>
                    <a:pt x="245" y="1126"/>
                  </a:lnTo>
                  <a:lnTo>
                    <a:pt x="241" y="1107"/>
                  </a:lnTo>
                  <a:lnTo>
                    <a:pt x="242" y="1091"/>
                  </a:lnTo>
                  <a:lnTo>
                    <a:pt x="214" y="1086"/>
                  </a:lnTo>
                  <a:lnTo>
                    <a:pt x="185" y="1095"/>
                  </a:lnTo>
                  <a:lnTo>
                    <a:pt x="179" y="1086"/>
                  </a:lnTo>
                  <a:lnTo>
                    <a:pt x="172" y="1088"/>
                  </a:lnTo>
                  <a:lnTo>
                    <a:pt x="179" y="1063"/>
                  </a:lnTo>
                  <a:lnTo>
                    <a:pt x="191" y="1041"/>
                  </a:lnTo>
                  <a:lnTo>
                    <a:pt x="156" y="1047"/>
                  </a:lnTo>
                  <a:lnTo>
                    <a:pt x="128" y="1039"/>
                  </a:lnTo>
                  <a:lnTo>
                    <a:pt x="128" y="1022"/>
                  </a:lnTo>
                  <a:lnTo>
                    <a:pt x="138" y="1001"/>
                  </a:lnTo>
                  <a:lnTo>
                    <a:pt x="138" y="988"/>
                  </a:lnTo>
                  <a:lnTo>
                    <a:pt x="133" y="975"/>
                  </a:lnTo>
                  <a:lnTo>
                    <a:pt x="121" y="988"/>
                  </a:lnTo>
                  <a:lnTo>
                    <a:pt x="112" y="1001"/>
                  </a:lnTo>
                  <a:lnTo>
                    <a:pt x="105" y="1002"/>
                  </a:lnTo>
                  <a:lnTo>
                    <a:pt x="100" y="1001"/>
                  </a:lnTo>
                  <a:lnTo>
                    <a:pt x="96" y="970"/>
                  </a:lnTo>
                  <a:lnTo>
                    <a:pt x="96" y="942"/>
                  </a:lnTo>
                  <a:lnTo>
                    <a:pt x="93" y="930"/>
                  </a:lnTo>
                  <a:lnTo>
                    <a:pt x="89" y="929"/>
                  </a:lnTo>
                  <a:lnTo>
                    <a:pt x="65" y="947"/>
                  </a:lnTo>
                  <a:lnTo>
                    <a:pt x="39" y="941"/>
                  </a:lnTo>
                  <a:lnTo>
                    <a:pt x="51" y="911"/>
                  </a:lnTo>
                  <a:lnTo>
                    <a:pt x="54" y="880"/>
                  </a:lnTo>
                  <a:lnTo>
                    <a:pt x="35" y="885"/>
                  </a:lnTo>
                  <a:lnTo>
                    <a:pt x="17" y="888"/>
                  </a:lnTo>
                  <a:lnTo>
                    <a:pt x="4" y="886"/>
                  </a:lnTo>
                  <a:lnTo>
                    <a:pt x="0" y="871"/>
                  </a:lnTo>
                  <a:lnTo>
                    <a:pt x="7" y="854"/>
                  </a:lnTo>
                  <a:lnTo>
                    <a:pt x="25" y="839"/>
                  </a:lnTo>
                  <a:lnTo>
                    <a:pt x="48" y="820"/>
                  </a:lnTo>
                  <a:lnTo>
                    <a:pt x="71" y="798"/>
                  </a:lnTo>
                  <a:lnTo>
                    <a:pt x="77" y="798"/>
                  </a:lnTo>
                  <a:lnTo>
                    <a:pt x="83" y="796"/>
                  </a:lnTo>
                  <a:lnTo>
                    <a:pt x="83" y="791"/>
                  </a:lnTo>
                  <a:lnTo>
                    <a:pt x="83" y="786"/>
                  </a:lnTo>
                  <a:lnTo>
                    <a:pt x="103" y="771"/>
                  </a:lnTo>
                  <a:lnTo>
                    <a:pt x="122" y="757"/>
                  </a:lnTo>
                  <a:lnTo>
                    <a:pt x="128" y="752"/>
                  </a:lnTo>
                  <a:lnTo>
                    <a:pt x="130" y="745"/>
                  </a:lnTo>
                  <a:lnTo>
                    <a:pt x="140" y="743"/>
                  </a:lnTo>
                  <a:lnTo>
                    <a:pt x="147" y="738"/>
                  </a:lnTo>
                  <a:lnTo>
                    <a:pt x="150" y="730"/>
                  </a:lnTo>
                  <a:lnTo>
                    <a:pt x="156" y="724"/>
                  </a:lnTo>
                  <a:lnTo>
                    <a:pt x="194" y="693"/>
                  </a:lnTo>
                  <a:lnTo>
                    <a:pt x="230" y="660"/>
                  </a:lnTo>
                  <a:lnTo>
                    <a:pt x="268" y="633"/>
                  </a:lnTo>
                  <a:lnTo>
                    <a:pt x="311" y="621"/>
                  </a:lnTo>
                  <a:lnTo>
                    <a:pt x="334" y="609"/>
                  </a:lnTo>
                  <a:lnTo>
                    <a:pt x="347" y="593"/>
                  </a:lnTo>
                  <a:lnTo>
                    <a:pt x="350" y="555"/>
                  </a:lnTo>
                  <a:lnTo>
                    <a:pt x="343" y="514"/>
                  </a:lnTo>
                  <a:lnTo>
                    <a:pt x="346" y="464"/>
                  </a:lnTo>
                  <a:lnTo>
                    <a:pt x="363" y="415"/>
                  </a:lnTo>
                  <a:lnTo>
                    <a:pt x="378" y="367"/>
                  </a:lnTo>
                  <a:lnTo>
                    <a:pt x="373" y="317"/>
                  </a:lnTo>
                  <a:lnTo>
                    <a:pt x="362" y="300"/>
                  </a:lnTo>
                  <a:lnTo>
                    <a:pt x="346" y="284"/>
                  </a:lnTo>
                  <a:lnTo>
                    <a:pt x="335" y="267"/>
                  </a:lnTo>
                  <a:lnTo>
                    <a:pt x="341" y="253"/>
                  </a:lnTo>
                  <a:lnTo>
                    <a:pt x="351" y="236"/>
                  </a:lnTo>
                  <a:lnTo>
                    <a:pt x="351" y="222"/>
                  </a:lnTo>
                  <a:lnTo>
                    <a:pt x="363" y="222"/>
                  </a:lnTo>
                  <a:lnTo>
                    <a:pt x="375" y="219"/>
                  </a:lnTo>
                  <a:lnTo>
                    <a:pt x="407" y="190"/>
                  </a:lnTo>
                  <a:lnTo>
                    <a:pt x="443" y="172"/>
                  </a:lnTo>
                  <a:lnTo>
                    <a:pt x="502" y="152"/>
                  </a:lnTo>
                  <a:lnTo>
                    <a:pt x="554" y="118"/>
                  </a:lnTo>
                  <a:lnTo>
                    <a:pt x="607" y="93"/>
                  </a:lnTo>
                  <a:lnTo>
                    <a:pt x="656" y="91"/>
                  </a:lnTo>
                  <a:lnTo>
                    <a:pt x="684" y="97"/>
                  </a:lnTo>
                  <a:lnTo>
                    <a:pt x="710" y="103"/>
                  </a:lnTo>
                  <a:lnTo>
                    <a:pt x="763" y="99"/>
                  </a:lnTo>
                  <a:lnTo>
                    <a:pt x="816" y="93"/>
                  </a:lnTo>
                  <a:lnTo>
                    <a:pt x="865" y="100"/>
                  </a:lnTo>
                  <a:lnTo>
                    <a:pt x="915" y="96"/>
                  </a:lnTo>
                  <a:lnTo>
                    <a:pt x="1015" y="74"/>
                  </a:lnTo>
                  <a:lnTo>
                    <a:pt x="1119" y="49"/>
                  </a:lnTo>
                  <a:lnTo>
                    <a:pt x="1129" y="46"/>
                  </a:lnTo>
                  <a:lnTo>
                    <a:pt x="1141" y="40"/>
                  </a:lnTo>
                  <a:lnTo>
                    <a:pt x="1148" y="38"/>
                  </a:lnTo>
                  <a:lnTo>
                    <a:pt x="1158" y="37"/>
                  </a:lnTo>
                  <a:lnTo>
                    <a:pt x="1182" y="27"/>
                  </a:lnTo>
                  <a:lnTo>
                    <a:pt x="1205" y="25"/>
                  </a:lnTo>
                  <a:lnTo>
                    <a:pt x="1207" y="16"/>
                  </a:lnTo>
                  <a:lnTo>
                    <a:pt x="1212" y="13"/>
                  </a:lnTo>
                  <a:lnTo>
                    <a:pt x="1228" y="9"/>
                  </a:lnTo>
                  <a:lnTo>
                    <a:pt x="1240" y="0"/>
                  </a:lnTo>
                  <a:lnTo>
                    <a:pt x="1237" y="18"/>
                  </a:lnTo>
                  <a:lnTo>
                    <a:pt x="1236" y="37"/>
                  </a:lnTo>
                  <a:lnTo>
                    <a:pt x="1221" y="68"/>
                  </a:lnTo>
                  <a:lnTo>
                    <a:pt x="1205" y="100"/>
                  </a:lnTo>
                  <a:lnTo>
                    <a:pt x="1199" y="130"/>
                  </a:lnTo>
                  <a:lnTo>
                    <a:pt x="1215" y="152"/>
                  </a:lnTo>
                  <a:lnTo>
                    <a:pt x="1256" y="163"/>
                  </a:lnTo>
                  <a:lnTo>
                    <a:pt x="1303" y="175"/>
                  </a:lnTo>
                  <a:lnTo>
                    <a:pt x="1317" y="189"/>
                  </a:lnTo>
                  <a:lnTo>
                    <a:pt x="1336" y="206"/>
                  </a:lnTo>
                  <a:lnTo>
                    <a:pt x="1376" y="216"/>
                  </a:lnTo>
                  <a:lnTo>
                    <a:pt x="1415" y="219"/>
                  </a:lnTo>
                  <a:lnTo>
                    <a:pt x="1431" y="225"/>
                  </a:lnTo>
                  <a:lnTo>
                    <a:pt x="1444" y="233"/>
                  </a:lnTo>
                  <a:lnTo>
                    <a:pt x="1443" y="237"/>
                  </a:lnTo>
                  <a:lnTo>
                    <a:pt x="1440" y="243"/>
                  </a:lnTo>
                  <a:lnTo>
                    <a:pt x="1440" y="244"/>
                  </a:lnTo>
                  <a:lnTo>
                    <a:pt x="1439" y="246"/>
                  </a:lnTo>
                  <a:lnTo>
                    <a:pt x="1437" y="246"/>
                  </a:lnTo>
                  <a:lnTo>
                    <a:pt x="1437" y="247"/>
                  </a:lnTo>
                  <a:lnTo>
                    <a:pt x="1436" y="259"/>
                  </a:lnTo>
                  <a:lnTo>
                    <a:pt x="1437" y="271"/>
                  </a:lnTo>
                  <a:lnTo>
                    <a:pt x="1440" y="598"/>
                  </a:lnTo>
                  <a:lnTo>
                    <a:pt x="1487" y="615"/>
                  </a:lnTo>
                  <a:lnTo>
                    <a:pt x="1555" y="623"/>
                  </a:lnTo>
                  <a:lnTo>
                    <a:pt x="1627" y="623"/>
                  </a:lnTo>
                  <a:lnTo>
                    <a:pt x="1682" y="618"/>
                  </a:lnTo>
                  <a:lnTo>
                    <a:pt x="1758" y="624"/>
                  </a:lnTo>
                  <a:lnTo>
                    <a:pt x="1815" y="660"/>
                  </a:lnTo>
                  <a:lnTo>
                    <a:pt x="1856" y="714"/>
                  </a:lnTo>
                  <a:lnTo>
                    <a:pt x="1891" y="771"/>
                  </a:lnTo>
                  <a:lnTo>
                    <a:pt x="1879" y="786"/>
                  </a:lnTo>
                  <a:lnTo>
                    <a:pt x="1856" y="807"/>
                  </a:lnTo>
                  <a:lnTo>
                    <a:pt x="1869" y="819"/>
                  </a:lnTo>
                  <a:lnTo>
                    <a:pt x="1868" y="833"/>
                  </a:lnTo>
                  <a:lnTo>
                    <a:pt x="1859" y="846"/>
                  </a:lnTo>
                  <a:lnTo>
                    <a:pt x="1857" y="861"/>
                  </a:lnTo>
                  <a:lnTo>
                    <a:pt x="1866" y="873"/>
                  </a:lnTo>
                  <a:lnTo>
                    <a:pt x="1882" y="874"/>
                  </a:lnTo>
                  <a:lnTo>
                    <a:pt x="1881" y="901"/>
                  </a:lnTo>
                  <a:lnTo>
                    <a:pt x="1865" y="919"/>
                  </a:lnTo>
                  <a:lnTo>
                    <a:pt x="1846" y="929"/>
                  </a:lnTo>
                  <a:lnTo>
                    <a:pt x="1830" y="932"/>
                  </a:lnTo>
                  <a:lnTo>
                    <a:pt x="1744" y="919"/>
                  </a:lnTo>
                  <a:lnTo>
                    <a:pt x="1666" y="867"/>
                  </a:lnTo>
                  <a:lnTo>
                    <a:pt x="1647" y="863"/>
                  </a:lnTo>
                  <a:lnTo>
                    <a:pt x="1630" y="876"/>
                  </a:lnTo>
                  <a:lnTo>
                    <a:pt x="1612" y="897"/>
                  </a:lnTo>
                  <a:lnTo>
                    <a:pt x="1592" y="911"/>
                  </a:lnTo>
                  <a:lnTo>
                    <a:pt x="1564" y="916"/>
                  </a:lnTo>
                  <a:lnTo>
                    <a:pt x="1539" y="901"/>
                  </a:lnTo>
                  <a:lnTo>
                    <a:pt x="1478" y="926"/>
                  </a:lnTo>
                  <a:lnTo>
                    <a:pt x="1402" y="924"/>
                  </a:lnTo>
                  <a:lnTo>
                    <a:pt x="1335" y="924"/>
                  </a:lnTo>
                  <a:lnTo>
                    <a:pt x="1300" y="951"/>
                  </a:lnTo>
                  <a:lnTo>
                    <a:pt x="1306" y="1432"/>
                  </a:lnTo>
                  <a:lnTo>
                    <a:pt x="1373" y="1490"/>
                  </a:lnTo>
                  <a:lnTo>
                    <a:pt x="1466" y="1540"/>
                  </a:lnTo>
                  <a:lnTo>
                    <a:pt x="1557" y="1593"/>
                  </a:lnTo>
                  <a:lnTo>
                    <a:pt x="1615" y="1662"/>
                  </a:lnTo>
                  <a:lnTo>
                    <a:pt x="1618" y="1690"/>
                  </a:lnTo>
                  <a:lnTo>
                    <a:pt x="1608" y="1716"/>
                  </a:lnTo>
                  <a:lnTo>
                    <a:pt x="1595" y="1741"/>
                  </a:lnTo>
                  <a:lnTo>
                    <a:pt x="1586" y="1766"/>
                  </a:lnTo>
                  <a:lnTo>
                    <a:pt x="1603" y="1831"/>
                  </a:lnTo>
                  <a:lnTo>
                    <a:pt x="1640" y="1889"/>
                  </a:lnTo>
                  <a:lnTo>
                    <a:pt x="1681" y="1946"/>
                  </a:lnTo>
                  <a:lnTo>
                    <a:pt x="1703" y="2008"/>
                  </a:lnTo>
                  <a:lnTo>
                    <a:pt x="1697" y="1998"/>
                  </a:lnTo>
                  <a:lnTo>
                    <a:pt x="1687" y="1992"/>
                  </a:lnTo>
                  <a:lnTo>
                    <a:pt x="1665" y="1996"/>
                  </a:lnTo>
                  <a:lnTo>
                    <a:pt x="1641" y="2008"/>
                  </a:lnTo>
                  <a:lnTo>
                    <a:pt x="1627" y="2030"/>
                  </a:lnTo>
                  <a:lnTo>
                    <a:pt x="1620" y="2061"/>
                  </a:lnTo>
                  <a:lnTo>
                    <a:pt x="1595" y="2067"/>
                  </a:lnTo>
                  <a:lnTo>
                    <a:pt x="1568" y="2064"/>
                  </a:lnTo>
                  <a:lnTo>
                    <a:pt x="1551" y="2076"/>
                  </a:lnTo>
                  <a:lnTo>
                    <a:pt x="1548" y="2096"/>
                  </a:lnTo>
                  <a:lnTo>
                    <a:pt x="1536" y="2096"/>
                  </a:lnTo>
                  <a:lnTo>
                    <a:pt x="1531" y="2096"/>
                  </a:lnTo>
                  <a:lnTo>
                    <a:pt x="1522" y="2071"/>
                  </a:lnTo>
                  <a:lnTo>
                    <a:pt x="1509" y="2049"/>
                  </a:lnTo>
                  <a:lnTo>
                    <a:pt x="1509" y="2023"/>
                  </a:lnTo>
                  <a:close/>
                </a:path>
              </a:pathLst>
            </a:custGeom>
            <a:solidFill>
              <a:srgbClr val="009900"/>
            </a:solidFill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CO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310" name="Freeform 47"/>
            <p:cNvSpPr>
              <a:spLocks/>
            </p:cNvSpPr>
            <p:nvPr/>
          </p:nvSpPr>
          <p:spPr bwMode="auto">
            <a:xfrm>
              <a:off x="1520" y="3053"/>
              <a:ext cx="539" cy="575"/>
            </a:xfrm>
            <a:custGeom>
              <a:avLst/>
              <a:gdLst>
                <a:gd name="T0" fmla="*/ 10 w 1891"/>
                <a:gd name="T1" fmla="*/ 12 h 2096"/>
                <a:gd name="T2" fmla="*/ 10 w 1891"/>
                <a:gd name="T3" fmla="*/ 11 h 2096"/>
                <a:gd name="T4" fmla="*/ 9 w 1891"/>
                <a:gd name="T5" fmla="*/ 11 h 2096"/>
                <a:gd name="T6" fmla="*/ 9 w 1891"/>
                <a:gd name="T7" fmla="*/ 11 h 2096"/>
                <a:gd name="T8" fmla="*/ 9 w 1891"/>
                <a:gd name="T9" fmla="*/ 11 h 2096"/>
                <a:gd name="T10" fmla="*/ 8 w 1891"/>
                <a:gd name="T11" fmla="*/ 11 h 2096"/>
                <a:gd name="T12" fmla="*/ 8 w 1891"/>
                <a:gd name="T13" fmla="*/ 11 h 2096"/>
                <a:gd name="T14" fmla="*/ 7 w 1891"/>
                <a:gd name="T15" fmla="*/ 11 h 2096"/>
                <a:gd name="T16" fmla="*/ 7 w 1891"/>
                <a:gd name="T17" fmla="*/ 10 h 2096"/>
                <a:gd name="T18" fmla="*/ 8 w 1891"/>
                <a:gd name="T19" fmla="*/ 10 h 2096"/>
                <a:gd name="T20" fmla="*/ 7 w 1891"/>
                <a:gd name="T21" fmla="*/ 9 h 2096"/>
                <a:gd name="T22" fmla="*/ 8 w 1891"/>
                <a:gd name="T23" fmla="*/ 9 h 2096"/>
                <a:gd name="T24" fmla="*/ 7 w 1891"/>
                <a:gd name="T25" fmla="*/ 9 h 2096"/>
                <a:gd name="T26" fmla="*/ 7 w 1891"/>
                <a:gd name="T27" fmla="*/ 9 h 2096"/>
                <a:gd name="T28" fmla="*/ 6 w 1891"/>
                <a:gd name="T29" fmla="*/ 9 h 2096"/>
                <a:gd name="T30" fmla="*/ 5 w 1891"/>
                <a:gd name="T31" fmla="*/ 9 h 2096"/>
                <a:gd name="T32" fmla="*/ 5 w 1891"/>
                <a:gd name="T33" fmla="*/ 8 h 2096"/>
                <a:gd name="T34" fmla="*/ 5 w 1891"/>
                <a:gd name="T35" fmla="*/ 8 h 2096"/>
                <a:gd name="T36" fmla="*/ 4 w 1891"/>
                <a:gd name="T37" fmla="*/ 8 h 2096"/>
                <a:gd name="T38" fmla="*/ 4 w 1891"/>
                <a:gd name="T39" fmla="*/ 7 h 2096"/>
                <a:gd name="T40" fmla="*/ 3 w 1891"/>
                <a:gd name="T41" fmla="*/ 7 h 2096"/>
                <a:gd name="T42" fmla="*/ 3 w 1891"/>
                <a:gd name="T43" fmla="*/ 7 h 2096"/>
                <a:gd name="T44" fmla="*/ 3 w 1891"/>
                <a:gd name="T45" fmla="*/ 7 h 2096"/>
                <a:gd name="T46" fmla="*/ 2 w 1891"/>
                <a:gd name="T47" fmla="*/ 7 h 2096"/>
                <a:gd name="T48" fmla="*/ 2 w 1891"/>
                <a:gd name="T49" fmla="*/ 6 h 2096"/>
                <a:gd name="T50" fmla="*/ 1 w 1891"/>
                <a:gd name="T51" fmla="*/ 6 h 2096"/>
                <a:gd name="T52" fmla="*/ 1 w 1891"/>
                <a:gd name="T53" fmla="*/ 6 h 2096"/>
                <a:gd name="T54" fmla="*/ 1 w 1891"/>
                <a:gd name="T55" fmla="*/ 5 h 2096"/>
                <a:gd name="T56" fmla="*/ 1 w 1891"/>
                <a:gd name="T57" fmla="*/ 5 h 2096"/>
                <a:gd name="T58" fmla="*/ 0 w 1891"/>
                <a:gd name="T59" fmla="*/ 5 h 2096"/>
                <a:gd name="T60" fmla="*/ 0 w 1891"/>
                <a:gd name="T61" fmla="*/ 5 h 2096"/>
                <a:gd name="T62" fmla="*/ 1 w 1891"/>
                <a:gd name="T63" fmla="*/ 4 h 2096"/>
                <a:gd name="T64" fmla="*/ 1 w 1891"/>
                <a:gd name="T65" fmla="*/ 4 h 2096"/>
                <a:gd name="T66" fmla="*/ 1 w 1891"/>
                <a:gd name="T67" fmla="*/ 4 h 2096"/>
                <a:gd name="T68" fmla="*/ 2 w 1891"/>
                <a:gd name="T69" fmla="*/ 4 h 2096"/>
                <a:gd name="T70" fmla="*/ 2 w 1891"/>
                <a:gd name="T71" fmla="*/ 3 h 2096"/>
                <a:gd name="T72" fmla="*/ 2 w 1891"/>
                <a:gd name="T73" fmla="*/ 2 h 2096"/>
                <a:gd name="T74" fmla="*/ 2 w 1891"/>
                <a:gd name="T75" fmla="*/ 1 h 2096"/>
                <a:gd name="T76" fmla="*/ 4 w 1891"/>
                <a:gd name="T77" fmla="*/ 1 h 2096"/>
                <a:gd name="T78" fmla="*/ 5 w 1891"/>
                <a:gd name="T79" fmla="*/ 1 h 2096"/>
                <a:gd name="T80" fmla="*/ 7 w 1891"/>
                <a:gd name="T81" fmla="*/ 0 h 2096"/>
                <a:gd name="T82" fmla="*/ 8 w 1891"/>
                <a:gd name="T83" fmla="*/ 0 h 2096"/>
                <a:gd name="T84" fmla="*/ 8 w 1891"/>
                <a:gd name="T85" fmla="*/ 0 h 2096"/>
                <a:gd name="T86" fmla="*/ 8 w 1891"/>
                <a:gd name="T87" fmla="*/ 1 h 2096"/>
                <a:gd name="T88" fmla="*/ 9 w 1891"/>
                <a:gd name="T89" fmla="*/ 1 h 2096"/>
                <a:gd name="T90" fmla="*/ 9 w 1891"/>
                <a:gd name="T91" fmla="*/ 1 h 2096"/>
                <a:gd name="T92" fmla="*/ 9 w 1891"/>
                <a:gd name="T93" fmla="*/ 1 h 2096"/>
                <a:gd name="T94" fmla="*/ 10 w 1891"/>
                <a:gd name="T95" fmla="*/ 4 h 2096"/>
                <a:gd name="T96" fmla="*/ 12 w 1891"/>
                <a:gd name="T97" fmla="*/ 4 h 2096"/>
                <a:gd name="T98" fmla="*/ 12 w 1891"/>
                <a:gd name="T99" fmla="*/ 5 h 2096"/>
                <a:gd name="T100" fmla="*/ 13 w 1891"/>
                <a:gd name="T101" fmla="*/ 5 h 2096"/>
                <a:gd name="T102" fmla="*/ 11 w 1891"/>
                <a:gd name="T103" fmla="*/ 5 h 2096"/>
                <a:gd name="T104" fmla="*/ 10 w 1891"/>
                <a:gd name="T105" fmla="*/ 5 h 2096"/>
                <a:gd name="T106" fmla="*/ 9 w 1891"/>
                <a:gd name="T107" fmla="*/ 5 h 2096"/>
                <a:gd name="T108" fmla="*/ 11 w 1891"/>
                <a:gd name="T109" fmla="*/ 9 h 2096"/>
                <a:gd name="T110" fmla="*/ 11 w 1891"/>
                <a:gd name="T111" fmla="*/ 10 h 2096"/>
                <a:gd name="T112" fmla="*/ 11 w 1891"/>
                <a:gd name="T113" fmla="*/ 11 h 2096"/>
                <a:gd name="T114" fmla="*/ 11 w 1891"/>
                <a:gd name="T115" fmla="*/ 12 h 2096"/>
                <a:gd name="T116" fmla="*/ 10 w 1891"/>
                <a:gd name="T117" fmla="*/ 12 h 209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891"/>
                <a:gd name="T178" fmla="*/ 0 h 2096"/>
                <a:gd name="T179" fmla="*/ 1891 w 1891"/>
                <a:gd name="T180" fmla="*/ 2096 h 209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891" h="2096">
                  <a:moveTo>
                    <a:pt x="1509" y="2023"/>
                  </a:moveTo>
                  <a:lnTo>
                    <a:pt x="1509" y="2037"/>
                  </a:lnTo>
                  <a:lnTo>
                    <a:pt x="1509" y="2049"/>
                  </a:lnTo>
                  <a:lnTo>
                    <a:pt x="1509" y="2033"/>
                  </a:lnTo>
                  <a:lnTo>
                    <a:pt x="1507" y="2017"/>
                  </a:lnTo>
                  <a:lnTo>
                    <a:pt x="1497" y="1995"/>
                  </a:lnTo>
                  <a:lnTo>
                    <a:pt x="1487" y="1971"/>
                  </a:lnTo>
                  <a:lnTo>
                    <a:pt x="1477" y="1968"/>
                  </a:lnTo>
                  <a:lnTo>
                    <a:pt x="1463" y="1971"/>
                  </a:lnTo>
                  <a:lnTo>
                    <a:pt x="1456" y="1980"/>
                  </a:lnTo>
                  <a:lnTo>
                    <a:pt x="1455" y="1989"/>
                  </a:lnTo>
                  <a:lnTo>
                    <a:pt x="1433" y="1989"/>
                  </a:lnTo>
                  <a:lnTo>
                    <a:pt x="1417" y="1970"/>
                  </a:lnTo>
                  <a:lnTo>
                    <a:pt x="1405" y="1967"/>
                  </a:lnTo>
                  <a:lnTo>
                    <a:pt x="1393" y="1975"/>
                  </a:lnTo>
                  <a:lnTo>
                    <a:pt x="1380" y="1996"/>
                  </a:lnTo>
                  <a:lnTo>
                    <a:pt x="1358" y="1995"/>
                  </a:lnTo>
                  <a:lnTo>
                    <a:pt x="1354" y="1987"/>
                  </a:lnTo>
                  <a:lnTo>
                    <a:pt x="1353" y="1975"/>
                  </a:lnTo>
                  <a:lnTo>
                    <a:pt x="1353" y="1952"/>
                  </a:lnTo>
                  <a:lnTo>
                    <a:pt x="1364" y="1930"/>
                  </a:lnTo>
                  <a:lnTo>
                    <a:pt x="1344" y="1908"/>
                  </a:lnTo>
                  <a:lnTo>
                    <a:pt x="1317" y="1905"/>
                  </a:lnTo>
                  <a:lnTo>
                    <a:pt x="1317" y="1914"/>
                  </a:lnTo>
                  <a:lnTo>
                    <a:pt x="1316" y="1922"/>
                  </a:lnTo>
                  <a:lnTo>
                    <a:pt x="1294" y="1928"/>
                  </a:lnTo>
                  <a:lnTo>
                    <a:pt x="1278" y="1911"/>
                  </a:lnTo>
                  <a:lnTo>
                    <a:pt x="1259" y="1924"/>
                  </a:lnTo>
                  <a:lnTo>
                    <a:pt x="1239" y="1937"/>
                  </a:lnTo>
                  <a:lnTo>
                    <a:pt x="1231" y="1970"/>
                  </a:lnTo>
                  <a:lnTo>
                    <a:pt x="1228" y="2002"/>
                  </a:lnTo>
                  <a:lnTo>
                    <a:pt x="1218" y="2009"/>
                  </a:lnTo>
                  <a:lnTo>
                    <a:pt x="1208" y="2005"/>
                  </a:lnTo>
                  <a:lnTo>
                    <a:pt x="1198" y="1996"/>
                  </a:lnTo>
                  <a:lnTo>
                    <a:pt x="1185" y="1995"/>
                  </a:lnTo>
                  <a:lnTo>
                    <a:pt x="1177" y="1955"/>
                  </a:lnTo>
                  <a:lnTo>
                    <a:pt x="1179" y="1915"/>
                  </a:lnTo>
                  <a:lnTo>
                    <a:pt x="1158" y="1925"/>
                  </a:lnTo>
                  <a:lnTo>
                    <a:pt x="1141" y="1920"/>
                  </a:lnTo>
                  <a:lnTo>
                    <a:pt x="1132" y="1896"/>
                  </a:lnTo>
                  <a:lnTo>
                    <a:pt x="1144" y="1868"/>
                  </a:lnTo>
                  <a:lnTo>
                    <a:pt x="1142" y="1837"/>
                  </a:lnTo>
                  <a:lnTo>
                    <a:pt x="1112" y="1821"/>
                  </a:lnTo>
                  <a:lnTo>
                    <a:pt x="1112" y="1816"/>
                  </a:lnTo>
                  <a:lnTo>
                    <a:pt x="1112" y="1809"/>
                  </a:lnTo>
                  <a:lnTo>
                    <a:pt x="1120" y="1808"/>
                  </a:lnTo>
                  <a:lnTo>
                    <a:pt x="1125" y="1802"/>
                  </a:lnTo>
                  <a:lnTo>
                    <a:pt x="1135" y="1765"/>
                  </a:lnTo>
                  <a:lnTo>
                    <a:pt x="1157" y="1734"/>
                  </a:lnTo>
                  <a:lnTo>
                    <a:pt x="1160" y="1728"/>
                  </a:lnTo>
                  <a:lnTo>
                    <a:pt x="1158" y="1724"/>
                  </a:lnTo>
                  <a:lnTo>
                    <a:pt x="1145" y="1697"/>
                  </a:lnTo>
                  <a:lnTo>
                    <a:pt x="1144" y="1663"/>
                  </a:lnTo>
                  <a:lnTo>
                    <a:pt x="1135" y="1662"/>
                  </a:lnTo>
                  <a:lnTo>
                    <a:pt x="1128" y="1656"/>
                  </a:lnTo>
                  <a:lnTo>
                    <a:pt x="1125" y="1644"/>
                  </a:lnTo>
                  <a:lnTo>
                    <a:pt x="1132" y="1634"/>
                  </a:lnTo>
                  <a:lnTo>
                    <a:pt x="1156" y="1616"/>
                  </a:lnTo>
                  <a:lnTo>
                    <a:pt x="1177" y="1594"/>
                  </a:lnTo>
                  <a:lnTo>
                    <a:pt x="1177" y="1588"/>
                  </a:lnTo>
                  <a:lnTo>
                    <a:pt x="1172" y="1582"/>
                  </a:lnTo>
                  <a:lnTo>
                    <a:pt x="1161" y="1581"/>
                  </a:lnTo>
                  <a:lnTo>
                    <a:pt x="1151" y="1578"/>
                  </a:lnTo>
                  <a:lnTo>
                    <a:pt x="1107" y="1582"/>
                  </a:lnTo>
                  <a:lnTo>
                    <a:pt x="1065" y="1600"/>
                  </a:lnTo>
                  <a:lnTo>
                    <a:pt x="1052" y="1603"/>
                  </a:lnTo>
                  <a:lnTo>
                    <a:pt x="1040" y="1600"/>
                  </a:lnTo>
                  <a:lnTo>
                    <a:pt x="1033" y="1578"/>
                  </a:lnTo>
                  <a:lnTo>
                    <a:pt x="1030" y="1559"/>
                  </a:lnTo>
                  <a:lnTo>
                    <a:pt x="1001" y="1554"/>
                  </a:lnTo>
                  <a:lnTo>
                    <a:pt x="967" y="1556"/>
                  </a:lnTo>
                  <a:lnTo>
                    <a:pt x="963" y="1550"/>
                  </a:lnTo>
                  <a:lnTo>
                    <a:pt x="960" y="1544"/>
                  </a:lnTo>
                  <a:lnTo>
                    <a:pt x="931" y="1541"/>
                  </a:lnTo>
                  <a:lnTo>
                    <a:pt x="902" y="1537"/>
                  </a:lnTo>
                  <a:lnTo>
                    <a:pt x="896" y="1528"/>
                  </a:lnTo>
                  <a:lnTo>
                    <a:pt x="887" y="1522"/>
                  </a:lnTo>
                  <a:lnTo>
                    <a:pt x="864" y="1521"/>
                  </a:lnTo>
                  <a:lnTo>
                    <a:pt x="846" y="1503"/>
                  </a:lnTo>
                  <a:lnTo>
                    <a:pt x="840" y="1496"/>
                  </a:lnTo>
                  <a:lnTo>
                    <a:pt x="829" y="1497"/>
                  </a:lnTo>
                  <a:lnTo>
                    <a:pt x="808" y="1513"/>
                  </a:lnTo>
                  <a:lnTo>
                    <a:pt x="783" y="1515"/>
                  </a:lnTo>
                  <a:lnTo>
                    <a:pt x="753" y="1493"/>
                  </a:lnTo>
                  <a:lnTo>
                    <a:pt x="732" y="1462"/>
                  </a:lnTo>
                  <a:lnTo>
                    <a:pt x="724" y="1432"/>
                  </a:lnTo>
                  <a:lnTo>
                    <a:pt x="719" y="1401"/>
                  </a:lnTo>
                  <a:lnTo>
                    <a:pt x="722" y="1382"/>
                  </a:lnTo>
                  <a:lnTo>
                    <a:pt x="721" y="1365"/>
                  </a:lnTo>
                  <a:lnTo>
                    <a:pt x="697" y="1344"/>
                  </a:lnTo>
                  <a:lnTo>
                    <a:pt x="690" y="1316"/>
                  </a:lnTo>
                  <a:lnTo>
                    <a:pt x="680" y="1315"/>
                  </a:lnTo>
                  <a:lnTo>
                    <a:pt x="671" y="1317"/>
                  </a:lnTo>
                  <a:lnTo>
                    <a:pt x="654" y="1341"/>
                  </a:lnTo>
                  <a:lnTo>
                    <a:pt x="632" y="1347"/>
                  </a:lnTo>
                  <a:lnTo>
                    <a:pt x="624" y="1329"/>
                  </a:lnTo>
                  <a:lnTo>
                    <a:pt x="621" y="1312"/>
                  </a:lnTo>
                  <a:lnTo>
                    <a:pt x="604" y="1309"/>
                  </a:lnTo>
                  <a:lnTo>
                    <a:pt x="586" y="1307"/>
                  </a:lnTo>
                  <a:lnTo>
                    <a:pt x="575" y="1281"/>
                  </a:lnTo>
                  <a:lnTo>
                    <a:pt x="572" y="1248"/>
                  </a:lnTo>
                  <a:lnTo>
                    <a:pt x="559" y="1237"/>
                  </a:lnTo>
                  <a:lnTo>
                    <a:pt x="543" y="1232"/>
                  </a:lnTo>
                  <a:lnTo>
                    <a:pt x="524" y="1238"/>
                  </a:lnTo>
                  <a:lnTo>
                    <a:pt x="505" y="1256"/>
                  </a:lnTo>
                  <a:lnTo>
                    <a:pt x="497" y="1257"/>
                  </a:lnTo>
                  <a:lnTo>
                    <a:pt x="492" y="1254"/>
                  </a:lnTo>
                  <a:lnTo>
                    <a:pt x="483" y="1234"/>
                  </a:lnTo>
                  <a:lnTo>
                    <a:pt x="471" y="1216"/>
                  </a:lnTo>
                  <a:lnTo>
                    <a:pt x="465" y="1216"/>
                  </a:lnTo>
                  <a:lnTo>
                    <a:pt x="465" y="1222"/>
                  </a:lnTo>
                  <a:lnTo>
                    <a:pt x="442" y="1210"/>
                  </a:lnTo>
                  <a:lnTo>
                    <a:pt x="424" y="1192"/>
                  </a:lnTo>
                  <a:lnTo>
                    <a:pt x="398" y="1195"/>
                  </a:lnTo>
                  <a:lnTo>
                    <a:pt x="370" y="1207"/>
                  </a:lnTo>
                  <a:lnTo>
                    <a:pt x="344" y="1214"/>
                  </a:lnTo>
                  <a:lnTo>
                    <a:pt x="318" y="1206"/>
                  </a:lnTo>
                  <a:lnTo>
                    <a:pt x="316" y="1195"/>
                  </a:lnTo>
                  <a:lnTo>
                    <a:pt x="315" y="1182"/>
                  </a:lnTo>
                  <a:lnTo>
                    <a:pt x="292" y="1170"/>
                  </a:lnTo>
                  <a:lnTo>
                    <a:pt x="265" y="1164"/>
                  </a:lnTo>
                  <a:lnTo>
                    <a:pt x="268" y="1153"/>
                  </a:lnTo>
                  <a:lnTo>
                    <a:pt x="270" y="1135"/>
                  </a:lnTo>
                  <a:lnTo>
                    <a:pt x="258" y="1128"/>
                  </a:lnTo>
                  <a:lnTo>
                    <a:pt x="245" y="1126"/>
                  </a:lnTo>
                  <a:lnTo>
                    <a:pt x="241" y="1107"/>
                  </a:lnTo>
                  <a:lnTo>
                    <a:pt x="242" y="1091"/>
                  </a:lnTo>
                  <a:lnTo>
                    <a:pt x="214" y="1086"/>
                  </a:lnTo>
                  <a:lnTo>
                    <a:pt x="185" y="1095"/>
                  </a:lnTo>
                  <a:lnTo>
                    <a:pt x="179" y="1086"/>
                  </a:lnTo>
                  <a:lnTo>
                    <a:pt x="172" y="1088"/>
                  </a:lnTo>
                  <a:lnTo>
                    <a:pt x="179" y="1063"/>
                  </a:lnTo>
                  <a:lnTo>
                    <a:pt x="191" y="1041"/>
                  </a:lnTo>
                  <a:lnTo>
                    <a:pt x="156" y="1047"/>
                  </a:lnTo>
                  <a:lnTo>
                    <a:pt x="128" y="1039"/>
                  </a:lnTo>
                  <a:lnTo>
                    <a:pt x="128" y="1022"/>
                  </a:lnTo>
                  <a:lnTo>
                    <a:pt x="138" y="1001"/>
                  </a:lnTo>
                  <a:lnTo>
                    <a:pt x="138" y="988"/>
                  </a:lnTo>
                  <a:lnTo>
                    <a:pt x="133" y="975"/>
                  </a:lnTo>
                  <a:lnTo>
                    <a:pt x="121" y="988"/>
                  </a:lnTo>
                  <a:lnTo>
                    <a:pt x="112" y="1001"/>
                  </a:lnTo>
                  <a:lnTo>
                    <a:pt x="105" y="1002"/>
                  </a:lnTo>
                  <a:lnTo>
                    <a:pt x="100" y="1001"/>
                  </a:lnTo>
                  <a:lnTo>
                    <a:pt x="96" y="970"/>
                  </a:lnTo>
                  <a:lnTo>
                    <a:pt x="96" y="942"/>
                  </a:lnTo>
                  <a:lnTo>
                    <a:pt x="93" y="930"/>
                  </a:lnTo>
                  <a:lnTo>
                    <a:pt x="89" y="929"/>
                  </a:lnTo>
                  <a:lnTo>
                    <a:pt x="65" y="947"/>
                  </a:lnTo>
                  <a:lnTo>
                    <a:pt x="39" y="941"/>
                  </a:lnTo>
                  <a:lnTo>
                    <a:pt x="51" y="911"/>
                  </a:lnTo>
                  <a:lnTo>
                    <a:pt x="54" y="880"/>
                  </a:lnTo>
                  <a:lnTo>
                    <a:pt x="35" y="885"/>
                  </a:lnTo>
                  <a:lnTo>
                    <a:pt x="17" y="888"/>
                  </a:lnTo>
                  <a:lnTo>
                    <a:pt x="4" y="886"/>
                  </a:lnTo>
                  <a:lnTo>
                    <a:pt x="0" y="871"/>
                  </a:lnTo>
                  <a:lnTo>
                    <a:pt x="7" y="854"/>
                  </a:lnTo>
                  <a:lnTo>
                    <a:pt x="25" y="839"/>
                  </a:lnTo>
                  <a:lnTo>
                    <a:pt x="48" y="820"/>
                  </a:lnTo>
                  <a:lnTo>
                    <a:pt x="71" y="798"/>
                  </a:lnTo>
                  <a:lnTo>
                    <a:pt x="77" y="798"/>
                  </a:lnTo>
                  <a:lnTo>
                    <a:pt x="83" y="796"/>
                  </a:lnTo>
                  <a:lnTo>
                    <a:pt x="83" y="791"/>
                  </a:lnTo>
                  <a:lnTo>
                    <a:pt x="83" y="786"/>
                  </a:lnTo>
                  <a:lnTo>
                    <a:pt x="103" y="771"/>
                  </a:lnTo>
                  <a:lnTo>
                    <a:pt x="122" y="757"/>
                  </a:lnTo>
                  <a:lnTo>
                    <a:pt x="128" y="752"/>
                  </a:lnTo>
                  <a:lnTo>
                    <a:pt x="130" y="745"/>
                  </a:lnTo>
                  <a:lnTo>
                    <a:pt x="140" y="743"/>
                  </a:lnTo>
                  <a:lnTo>
                    <a:pt x="147" y="738"/>
                  </a:lnTo>
                  <a:lnTo>
                    <a:pt x="150" y="730"/>
                  </a:lnTo>
                  <a:lnTo>
                    <a:pt x="156" y="724"/>
                  </a:lnTo>
                  <a:lnTo>
                    <a:pt x="194" y="693"/>
                  </a:lnTo>
                  <a:lnTo>
                    <a:pt x="230" y="660"/>
                  </a:lnTo>
                  <a:lnTo>
                    <a:pt x="268" y="633"/>
                  </a:lnTo>
                  <a:lnTo>
                    <a:pt x="311" y="621"/>
                  </a:lnTo>
                  <a:lnTo>
                    <a:pt x="334" y="609"/>
                  </a:lnTo>
                  <a:lnTo>
                    <a:pt x="347" y="593"/>
                  </a:lnTo>
                  <a:lnTo>
                    <a:pt x="350" y="555"/>
                  </a:lnTo>
                  <a:lnTo>
                    <a:pt x="343" y="514"/>
                  </a:lnTo>
                  <a:lnTo>
                    <a:pt x="346" y="464"/>
                  </a:lnTo>
                  <a:lnTo>
                    <a:pt x="363" y="415"/>
                  </a:lnTo>
                  <a:lnTo>
                    <a:pt x="378" y="367"/>
                  </a:lnTo>
                  <a:lnTo>
                    <a:pt x="373" y="317"/>
                  </a:lnTo>
                  <a:lnTo>
                    <a:pt x="362" y="300"/>
                  </a:lnTo>
                  <a:lnTo>
                    <a:pt x="346" y="284"/>
                  </a:lnTo>
                  <a:lnTo>
                    <a:pt x="335" y="267"/>
                  </a:lnTo>
                  <a:lnTo>
                    <a:pt x="341" y="253"/>
                  </a:lnTo>
                  <a:lnTo>
                    <a:pt x="351" y="236"/>
                  </a:lnTo>
                  <a:lnTo>
                    <a:pt x="351" y="222"/>
                  </a:lnTo>
                  <a:lnTo>
                    <a:pt x="363" y="222"/>
                  </a:lnTo>
                  <a:lnTo>
                    <a:pt x="375" y="219"/>
                  </a:lnTo>
                  <a:lnTo>
                    <a:pt x="407" y="190"/>
                  </a:lnTo>
                  <a:lnTo>
                    <a:pt x="443" y="172"/>
                  </a:lnTo>
                  <a:lnTo>
                    <a:pt x="502" y="152"/>
                  </a:lnTo>
                  <a:lnTo>
                    <a:pt x="554" y="118"/>
                  </a:lnTo>
                  <a:lnTo>
                    <a:pt x="607" y="93"/>
                  </a:lnTo>
                  <a:lnTo>
                    <a:pt x="656" y="91"/>
                  </a:lnTo>
                  <a:lnTo>
                    <a:pt x="684" y="97"/>
                  </a:lnTo>
                  <a:lnTo>
                    <a:pt x="710" y="103"/>
                  </a:lnTo>
                  <a:lnTo>
                    <a:pt x="763" y="99"/>
                  </a:lnTo>
                  <a:lnTo>
                    <a:pt x="816" y="93"/>
                  </a:lnTo>
                  <a:lnTo>
                    <a:pt x="865" y="100"/>
                  </a:lnTo>
                  <a:lnTo>
                    <a:pt x="915" y="96"/>
                  </a:lnTo>
                  <a:lnTo>
                    <a:pt x="1015" y="74"/>
                  </a:lnTo>
                  <a:lnTo>
                    <a:pt x="1119" y="49"/>
                  </a:lnTo>
                  <a:lnTo>
                    <a:pt x="1129" y="46"/>
                  </a:lnTo>
                  <a:lnTo>
                    <a:pt x="1141" y="40"/>
                  </a:lnTo>
                  <a:lnTo>
                    <a:pt x="1148" y="38"/>
                  </a:lnTo>
                  <a:lnTo>
                    <a:pt x="1158" y="37"/>
                  </a:lnTo>
                  <a:lnTo>
                    <a:pt x="1182" y="27"/>
                  </a:lnTo>
                  <a:lnTo>
                    <a:pt x="1205" y="25"/>
                  </a:lnTo>
                  <a:lnTo>
                    <a:pt x="1207" y="16"/>
                  </a:lnTo>
                  <a:lnTo>
                    <a:pt x="1212" y="13"/>
                  </a:lnTo>
                  <a:lnTo>
                    <a:pt x="1228" y="9"/>
                  </a:lnTo>
                  <a:lnTo>
                    <a:pt x="1240" y="0"/>
                  </a:lnTo>
                  <a:lnTo>
                    <a:pt x="1237" y="18"/>
                  </a:lnTo>
                  <a:lnTo>
                    <a:pt x="1236" y="37"/>
                  </a:lnTo>
                  <a:lnTo>
                    <a:pt x="1221" y="68"/>
                  </a:lnTo>
                  <a:lnTo>
                    <a:pt x="1205" y="100"/>
                  </a:lnTo>
                  <a:lnTo>
                    <a:pt x="1199" y="130"/>
                  </a:lnTo>
                  <a:lnTo>
                    <a:pt x="1215" y="152"/>
                  </a:lnTo>
                  <a:lnTo>
                    <a:pt x="1256" y="163"/>
                  </a:lnTo>
                  <a:lnTo>
                    <a:pt x="1303" y="175"/>
                  </a:lnTo>
                  <a:lnTo>
                    <a:pt x="1317" y="189"/>
                  </a:lnTo>
                  <a:lnTo>
                    <a:pt x="1336" y="206"/>
                  </a:lnTo>
                  <a:lnTo>
                    <a:pt x="1376" y="216"/>
                  </a:lnTo>
                  <a:lnTo>
                    <a:pt x="1415" y="219"/>
                  </a:lnTo>
                  <a:lnTo>
                    <a:pt x="1431" y="225"/>
                  </a:lnTo>
                  <a:lnTo>
                    <a:pt x="1444" y="233"/>
                  </a:lnTo>
                  <a:lnTo>
                    <a:pt x="1443" y="237"/>
                  </a:lnTo>
                  <a:lnTo>
                    <a:pt x="1440" y="243"/>
                  </a:lnTo>
                  <a:lnTo>
                    <a:pt x="1440" y="244"/>
                  </a:lnTo>
                  <a:lnTo>
                    <a:pt x="1439" y="246"/>
                  </a:lnTo>
                  <a:lnTo>
                    <a:pt x="1437" y="246"/>
                  </a:lnTo>
                  <a:lnTo>
                    <a:pt x="1437" y="247"/>
                  </a:lnTo>
                  <a:lnTo>
                    <a:pt x="1436" y="259"/>
                  </a:lnTo>
                  <a:lnTo>
                    <a:pt x="1437" y="271"/>
                  </a:lnTo>
                  <a:lnTo>
                    <a:pt x="1440" y="598"/>
                  </a:lnTo>
                  <a:lnTo>
                    <a:pt x="1487" y="615"/>
                  </a:lnTo>
                  <a:lnTo>
                    <a:pt x="1555" y="623"/>
                  </a:lnTo>
                  <a:lnTo>
                    <a:pt x="1627" y="623"/>
                  </a:lnTo>
                  <a:lnTo>
                    <a:pt x="1682" y="618"/>
                  </a:lnTo>
                  <a:lnTo>
                    <a:pt x="1758" y="624"/>
                  </a:lnTo>
                  <a:lnTo>
                    <a:pt x="1815" y="660"/>
                  </a:lnTo>
                  <a:lnTo>
                    <a:pt x="1856" y="714"/>
                  </a:lnTo>
                  <a:lnTo>
                    <a:pt x="1891" y="771"/>
                  </a:lnTo>
                  <a:lnTo>
                    <a:pt x="1879" y="786"/>
                  </a:lnTo>
                  <a:lnTo>
                    <a:pt x="1856" y="807"/>
                  </a:lnTo>
                  <a:lnTo>
                    <a:pt x="1869" y="819"/>
                  </a:lnTo>
                  <a:lnTo>
                    <a:pt x="1868" y="833"/>
                  </a:lnTo>
                  <a:lnTo>
                    <a:pt x="1859" y="846"/>
                  </a:lnTo>
                  <a:lnTo>
                    <a:pt x="1857" y="861"/>
                  </a:lnTo>
                  <a:lnTo>
                    <a:pt x="1866" y="873"/>
                  </a:lnTo>
                  <a:lnTo>
                    <a:pt x="1882" y="874"/>
                  </a:lnTo>
                  <a:lnTo>
                    <a:pt x="1881" y="901"/>
                  </a:lnTo>
                  <a:lnTo>
                    <a:pt x="1865" y="919"/>
                  </a:lnTo>
                  <a:lnTo>
                    <a:pt x="1846" y="929"/>
                  </a:lnTo>
                  <a:lnTo>
                    <a:pt x="1830" y="932"/>
                  </a:lnTo>
                  <a:lnTo>
                    <a:pt x="1744" y="919"/>
                  </a:lnTo>
                  <a:lnTo>
                    <a:pt x="1666" y="867"/>
                  </a:lnTo>
                  <a:lnTo>
                    <a:pt x="1647" y="863"/>
                  </a:lnTo>
                  <a:lnTo>
                    <a:pt x="1630" y="876"/>
                  </a:lnTo>
                  <a:lnTo>
                    <a:pt x="1612" y="897"/>
                  </a:lnTo>
                  <a:lnTo>
                    <a:pt x="1592" y="911"/>
                  </a:lnTo>
                  <a:lnTo>
                    <a:pt x="1564" y="916"/>
                  </a:lnTo>
                  <a:lnTo>
                    <a:pt x="1539" y="901"/>
                  </a:lnTo>
                  <a:lnTo>
                    <a:pt x="1478" y="926"/>
                  </a:lnTo>
                  <a:lnTo>
                    <a:pt x="1402" y="924"/>
                  </a:lnTo>
                  <a:lnTo>
                    <a:pt x="1335" y="924"/>
                  </a:lnTo>
                  <a:lnTo>
                    <a:pt x="1300" y="951"/>
                  </a:lnTo>
                  <a:lnTo>
                    <a:pt x="1306" y="1432"/>
                  </a:lnTo>
                  <a:lnTo>
                    <a:pt x="1373" y="1490"/>
                  </a:lnTo>
                  <a:lnTo>
                    <a:pt x="1466" y="1540"/>
                  </a:lnTo>
                  <a:lnTo>
                    <a:pt x="1557" y="1593"/>
                  </a:lnTo>
                  <a:lnTo>
                    <a:pt x="1615" y="1662"/>
                  </a:lnTo>
                  <a:lnTo>
                    <a:pt x="1618" y="1690"/>
                  </a:lnTo>
                  <a:lnTo>
                    <a:pt x="1608" y="1716"/>
                  </a:lnTo>
                  <a:lnTo>
                    <a:pt x="1595" y="1741"/>
                  </a:lnTo>
                  <a:lnTo>
                    <a:pt x="1586" y="1766"/>
                  </a:lnTo>
                  <a:lnTo>
                    <a:pt x="1603" y="1831"/>
                  </a:lnTo>
                  <a:lnTo>
                    <a:pt x="1640" y="1889"/>
                  </a:lnTo>
                  <a:lnTo>
                    <a:pt x="1681" y="1946"/>
                  </a:lnTo>
                  <a:lnTo>
                    <a:pt x="1703" y="2008"/>
                  </a:lnTo>
                  <a:lnTo>
                    <a:pt x="1697" y="1998"/>
                  </a:lnTo>
                  <a:lnTo>
                    <a:pt x="1687" y="1992"/>
                  </a:lnTo>
                  <a:lnTo>
                    <a:pt x="1665" y="1996"/>
                  </a:lnTo>
                  <a:lnTo>
                    <a:pt x="1641" y="2008"/>
                  </a:lnTo>
                  <a:lnTo>
                    <a:pt x="1627" y="2030"/>
                  </a:lnTo>
                  <a:lnTo>
                    <a:pt x="1620" y="2061"/>
                  </a:lnTo>
                  <a:lnTo>
                    <a:pt x="1595" y="2067"/>
                  </a:lnTo>
                  <a:lnTo>
                    <a:pt x="1568" y="2064"/>
                  </a:lnTo>
                  <a:lnTo>
                    <a:pt x="1551" y="2076"/>
                  </a:lnTo>
                  <a:lnTo>
                    <a:pt x="1548" y="2096"/>
                  </a:lnTo>
                  <a:lnTo>
                    <a:pt x="1536" y="2096"/>
                  </a:lnTo>
                  <a:lnTo>
                    <a:pt x="1531" y="2096"/>
                  </a:lnTo>
                  <a:lnTo>
                    <a:pt x="1522" y="2071"/>
                  </a:lnTo>
                  <a:lnTo>
                    <a:pt x="1509" y="2049"/>
                  </a:lnTo>
                </a:path>
              </a:pathLst>
            </a:custGeom>
            <a:solidFill>
              <a:srgbClr val="0099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O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311" name="Freeform 48"/>
            <p:cNvSpPr>
              <a:spLocks/>
            </p:cNvSpPr>
            <p:nvPr/>
          </p:nvSpPr>
          <p:spPr bwMode="auto">
            <a:xfrm>
              <a:off x="1704" y="2300"/>
              <a:ext cx="677" cy="625"/>
            </a:xfrm>
            <a:custGeom>
              <a:avLst/>
              <a:gdLst>
                <a:gd name="T0" fmla="*/ 1 w 2375"/>
                <a:gd name="T1" fmla="*/ 13 h 2274"/>
                <a:gd name="T2" fmla="*/ 1 w 2375"/>
                <a:gd name="T3" fmla="*/ 13 h 2274"/>
                <a:gd name="T4" fmla="*/ 3 w 2375"/>
                <a:gd name="T5" fmla="*/ 13 h 2274"/>
                <a:gd name="T6" fmla="*/ 3 w 2375"/>
                <a:gd name="T7" fmla="*/ 12 h 2274"/>
                <a:gd name="T8" fmla="*/ 3 w 2375"/>
                <a:gd name="T9" fmla="*/ 12 h 2274"/>
                <a:gd name="T10" fmla="*/ 4 w 2375"/>
                <a:gd name="T11" fmla="*/ 12 h 2274"/>
                <a:gd name="T12" fmla="*/ 4 w 2375"/>
                <a:gd name="T13" fmla="*/ 11 h 2274"/>
                <a:gd name="T14" fmla="*/ 4 w 2375"/>
                <a:gd name="T15" fmla="*/ 11 h 2274"/>
                <a:gd name="T16" fmla="*/ 4 w 2375"/>
                <a:gd name="T17" fmla="*/ 11 h 2274"/>
                <a:gd name="T18" fmla="*/ 5 w 2375"/>
                <a:gd name="T19" fmla="*/ 10 h 2274"/>
                <a:gd name="T20" fmla="*/ 5 w 2375"/>
                <a:gd name="T21" fmla="*/ 10 h 2274"/>
                <a:gd name="T22" fmla="*/ 6 w 2375"/>
                <a:gd name="T23" fmla="*/ 10 h 2274"/>
                <a:gd name="T24" fmla="*/ 6 w 2375"/>
                <a:gd name="T25" fmla="*/ 10 h 2274"/>
                <a:gd name="T26" fmla="*/ 6 w 2375"/>
                <a:gd name="T27" fmla="*/ 10 h 2274"/>
                <a:gd name="T28" fmla="*/ 7 w 2375"/>
                <a:gd name="T29" fmla="*/ 10 h 2274"/>
                <a:gd name="T30" fmla="*/ 7 w 2375"/>
                <a:gd name="T31" fmla="*/ 10 h 2274"/>
                <a:gd name="T32" fmla="*/ 8 w 2375"/>
                <a:gd name="T33" fmla="*/ 10 h 2274"/>
                <a:gd name="T34" fmla="*/ 8 w 2375"/>
                <a:gd name="T35" fmla="*/ 10 h 2274"/>
                <a:gd name="T36" fmla="*/ 9 w 2375"/>
                <a:gd name="T37" fmla="*/ 10 h 2274"/>
                <a:gd name="T38" fmla="*/ 9 w 2375"/>
                <a:gd name="T39" fmla="*/ 10 h 2274"/>
                <a:gd name="T40" fmla="*/ 10 w 2375"/>
                <a:gd name="T41" fmla="*/ 9 h 2274"/>
                <a:gd name="T42" fmla="*/ 10 w 2375"/>
                <a:gd name="T43" fmla="*/ 9 h 2274"/>
                <a:gd name="T44" fmla="*/ 11 w 2375"/>
                <a:gd name="T45" fmla="*/ 9 h 2274"/>
                <a:gd name="T46" fmla="*/ 11 w 2375"/>
                <a:gd name="T47" fmla="*/ 9 h 2274"/>
                <a:gd name="T48" fmla="*/ 11 w 2375"/>
                <a:gd name="T49" fmla="*/ 9 h 2274"/>
                <a:gd name="T50" fmla="*/ 11 w 2375"/>
                <a:gd name="T51" fmla="*/ 9 h 2274"/>
                <a:gd name="T52" fmla="*/ 12 w 2375"/>
                <a:gd name="T53" fmla="*/ 9 h 2274"/>
                <a:gd name="T54" fmla="*/ 12 w 2375"/>
                <a:gd name="T55" fmla="*/ 9 h 2274"/>
                <a:gd name="T56" fmla="*/ 13 w 2375"/>
                <a:gd name="T57" fmla="*/ 9 h 2274"/>
                <a:gd name="T58" fmla="*/ 13 w 2375"/>
                <a:gd name="T59" fmla="*/ 9 h 2274"/>
                <a:gd name="T60" fmla="*/ 14 w 2375"/>
                <a:gd name="T61" fmla="*/ 9 h 2274"/>
                <a:gd name="T62" fmla="*/ 14 w 2375"/>
                <a:gd name="T63" fmla="*/ 7 h 2274"/>
                <a:gd name="T64" fmla="*/ 14 w 2375"/>
                <a:gd name="T65" fmla="*/ 6 h 2274"/>
                <a:gd name="T66" fmla="*/ 14 w 2375"/>
                <a:gd name="T67" fmla="*/ 4 h 2274"/>
                <a:gd name="T68" fmla="*/ 15 w 2375"/>
                <a:gd name="T69" fmla="*/ 3 h 2274"/>
                <a:gd name="T70" fmla="*/ 15 w 2375"/>
                <a:gd name="T71" fmla="*/ 2 h 2274"/>
                <a:gd name="T72" fmla="*/ 15 w 2375"/>
                <a:gd name="T73" fmla="*/ 1 h 2274"/>
                <a:gd name="T74" fmla="*/ 15 w 2375"/>
                <a:gd name="T75" fmla="*/ 0 h 2274"/>
                <a:gd name="T76" fmla="*/ 13 w 2375"/>
                <a:gd name="T77" fmla="*/ 0 h 2274"/>
                <a:gd name="T78" fmla="*/ 11 w 2375"/>
                <a:gd name="T79" fmla="*/ 0 h 2274"/>
                <a:gd name="T80" fmla="*/ 8 w 2375"/>
                <a:gd name="T81" fmla="*/ 0 h 2274"/>
                <a:gd name="T82" fmla="*/ 8 w 2375"/>
                <a:gd name="T83" fmla="*/ 1 h 2274"/>
                <a:gd name="T84" fmla="*/ 7 w 2375"/>
                <a:gd name="T85" fmla="*/ 1 h 2274"/>
                <a:gd name="T86" fmla="*/ 7 w 2375"/>
                <a:gd name="T87" fmla="*/ 1 h 2274"/>
                <a:gd name="T88" fmla="*/ 5 w 2375"/>
                <a:gd name="T89" fmla="*/ 1 h 2274"/>
                <a:gd name="T90" fmla="*/ 5 w 2375"/>
                <a:gd name="T91" fmla="*/ 2 h 2274"/>
                <a:gd name="T92" fmla="*/ 3 w 2375"/>
                <a:gd name="T93" fmla="*/ 3 h 2274"/>
                <a:gd name="T94" fmla="*/ 3 w 2375"/>
                <a:gd name="T95" fmla="*/ 3 h 2274"/>
                <a:gd name="T96" fmla="*/ 2 w 2375"/>
                <a:gd name="T97" fmla="*/ 3 h 2274"/>
                <a:gd name="T98" fmla="*/ 1 w 2375"/>
                <a:gd name="T99" fmla="*/ 4 h 2274"/>
                <a:gd name="T100" fmla="*/ 1 w 2375"/>
                <a:gd name="T101" fmla="*/ 4 h 2274"/>
                <a:gd name="T102" fmla="*/ 1 w 2375"/>
                <a:gd name="T103" fmla="*/ 4 h 2274"/>
                <a:gd name="T104" fmla="*/ 0 w 2375"/>
                <a:gd name="T105" fmla="*/ 5 h 2274"/>
                <a:gd name="T106" fmla="*/ 0 w 2375"/>
                <a:gd name="T107" fmla="*/ 5 h 227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375"/>
                <a:gd name="T163" fmla="*/ 0 h 2274"/>
                <a:gd name="T164" fmla="*/ 2375 w 2375"/>
                <a:gd name="T165" fmla="*/ 2274 h 227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375" h="2274">
                  <a:moveTo>
                    <a:pt x="0" y="927"/>
                  </a:moveTo>
                  <a:lnTo>
                    <a:pt x="2" y="2239"/>
                  </a:lnTo>
                  <a:lnTo>
                    <a:pt x="0" y="2237"/>
                  </a:lnTo>
                  <a:lnTo>
                    <a:pt x="34" y="2237"/>
                  </a:lnTo>
                  <a:lnTo>
                    <a:pt x="69" y="2228"/>
                  </a:lnTo>
                  <a:lnTo>
                    <a:pt x="108" y="2236"/>
                  </a:lnTo>
                  <a:lnTo>
                    <a:pt x="148" y="2264"/>
                  </a:lnTo>
                  <a:lnTo>
                    <a:pt x="181" y="2274"/>
                  </a:lnTo>
                  <a:lnTo>
                    <a:pt x="218" y="2271"/>
                  </a:lnTo>
                  <a:lnTo>
                    <a:pt x="238" y="2253"/>
                  </a:lnTo>
                  <a:lnTo>
                    <a:pt x="245" y="2225"/>
                  </a:lnTo>
                  <a:lnTo>
                    <a:pt x="308" y="2233"/>
                  </a:lnTo>
                  <a:lnTo>
                    <a:pt x="370" y="2252"/>
                  </a:lnTo>
                  <a:lnTo>
                    <a:pt x="377" y="2250"/>
                  </a:lnTo>
                  <a:lnTo>
                    <a:pt x="390" y="2246"/>
                  </a:lnTo>
                  <a:lnTo>
                    <a:pt x="402" y="2243"/>
                  </a:lnTo>
                  <a:lnTo>
                    <a:pt x="402" y="2245"/>
                  </a:lnTo>
                  <a:lnTo>
                    <a:pt x="407" y="2237"/>
                  </a:lnTo>
                  <a:lnTo>
                    <a:pt x="422" y="2224"/>
                  </a:lnTo>
                  <a:lnTo>
                    <a:pt x="472" y="2167"/>
                  </a:lnTo>
                  <a:lnTo>
                    <a:pt x="502" y="2099"/>
                  </a:lnTo>
                  <a:lnTo>
                    <a:pt x="488" y="2087"/>
                  </a:lnTo>
                  <a:lnTo>
                    <a:pt x="480" y="2069"/>
                  </a:lnTo>
                  <a:lnTo>
                    <a:pt x="476" y="2052"/>
                  </a:lnTo>
                  <a:lnTo>
                    <a:pt x="488" y="2036"/>
                  </a:lnTo>
                  <a:lnTo>
                    <a:pt x="507" y="2022"/>
                  </a:lnTo>
                  <a:lnTo>
                    <a:pt x="526" y="2009"/>
                  </a:lnTo>
                  <a:lnTo>
                    <a:pt x="555" y="2012"/>
                  </a:lnTo>
                  <a:lnTo>
                    <a:pt x="587" y="2016"/>
                  </a:lnTo>
                  <a:lnTo>
                    <a:pt x="590" y="2000"/>
                  </a:lnTo>
                  <a:lnTo>
                    <a:pt x="585" y="1981"/>
                  </a:lnTo>
                  <a:lnTo>
                    <a:pt x="596" y="1971"/>
                  </a:lnTo>
                  <a:lnTo>
                    <a:pt x="607" y="1959"/>
                  </a:lnTo>
                  <a:lnTo>
                    <a:pt x="607" y="1952"/>
                  </a:lnTo>
                  <a:lnTo>
                    <a:pt x="602" y="1946"/>
                  </a:lnTo>
                  <a:lnTo>
                    <a:pt x="596" y="1946"/>
                  </a:lnTo>
                  <a:lnTo>
                    <a:pt x="588" y="1946"/>
                  </a:lnTo>
                  <a:lnTo>
                    <a:pt x="596" y="1943"/>
                  </a:lnTo>
                  <a:lnTo>
                    <a:pt x="602" y="1946"/>
                  </a:lnTo>
                  <a:lnTo>
                    <a:pt x="594" y="1927"/>
                  </a:lnTo>
                  <a:lnTo>
                    <a:pt x="596" y="1906"/>
                  </a:lnTo>
                  <a:lnTo>
                    <a:pt x="600" y="1902"/>
                  </a:lnTo>
                  <a:lnTo>
                    <a:pt x="607" y="1899"/>
                  </a:lnTo>
                  <a:lnTo>
                    <a:pt x="607" y="1888"/>
                  </a:lnTo>
                  <a:lnTo>
                    <a:pt x="603" y="1881"/>
                  </a:lnTo>
                  <a:lnTo>
                    <a:pt x="657" y="1878"/>
                  </a:lnTo>
                  <a:lnTo>
                    <a:pt x="714" y="1878"/>
                  </a:lnTo>
                  <a:lnTo>
                    <a:pt x="724" y="1857"/>
                  </a:lnTo>
                  <a:lnTo>
                    <a:pt x="728" y="1837"/>
                  </a:lnTo>
                  <a:lnTo>
                    <a:pt x="750" y="1843"/>
                  </a:lnTo>
                  <a:lnTo>
                    <a:pt x="771" y="1843"/>
                  </a:lnTo>
                  <a:lnTo>
                    <a:pt x="769" y="1821"/>
                  </a:lnTo>
                  <a:lnTo>
                    <a:pt x="768" y="1793"/>
                  </a:lnTo>
                  <a:lnTo>
                    <a:pt x="782" y="1784"/>
                  </a:lnTo>
                  <a:lnTo>
                    <a:pt x="799" y="1790"/>
                  </a:lnTo>
                  <a:lnTo>
                    <a:pt x="815" y="1799"/>
                  </a:lnTo>
                  <a:lnTo>
                    <a:pt x="832" y="1797"/>
                  </a:lnTo>
                  <a:lnTo>
                    <a:pt x="832" y="1790"/>
                  </a:lnTo>
                  <a:lnTo>
                    <a:pt x="834" y="1781"/>
                  </a:lnTo>
                  <a:lnTo>
                    <a:pt x="851" y="1779"/>
                  </a:lnTo>
                  <a:lnTo>
                    <a:pt x="867" y="1787"/>
                  </a:lnTo>
                  <a:lnTo>
                    <a:pt x="880" y="1790"/>
                  </a:lnTo>
                  <a:lnTo>
                    <a:pt x="889" y="1778"/>
                  </a:lnTo>
                  <a:lnTo>
                    <a:pt x="882" y="1754"/>
                  </a:lnTo>
                  <a:lnTo>
                    <a:pt x="888" y="1735"/>
                  </a:lnTo>
                  <a:lnTo>
                    <a:pt x="902" y="1737"/>
                  </a:lnTo>
                  <a:lnTo>
                    <a:pt x="920" y="1746"/>
                  </a:lnTo>
                  <a:lnTo>
                    <a:pt x="934" y="1751"/>
                  </a:lnTo>
                  <a:lnTo>
                    <a:pt x="949" y="1744"/>
                  </a:lnTo>
                  <a:lnTo>
                    <a:pt x="949" y="1719"/>
                  </a:lnTo>
                  <a:lnTo>
                    <a:pt x="953" y="1694"/>
                  </a:lnTo>
                  <a:lnTo>
                    <a:pt x="969" y="1696"/>
                  </a:lnTo>
                  <a:lnTo>
                    <a:pt x="984" y="1703"/>
                  </a:lnTo>
                  <a:lnTo>
                    <a:pt x="998" y="1688"/>
                  </a:lnTo>
                  <a:lnTo>
                    <a:pt x="1006" y="1668"/>
                  </a:lnTo>
                  <a:lnTo>
                    <a:pt x="1022" y="1672"/>
                  </a:lnTo>
                  <a:lnTo>
                    <a:pt x="1038" y="1685"/>
                  </a:lnTo>
                  <a:lnTo>
                    <a:pt x="1052" y="1679"/>
                  </a:lnTo>
                  <a:lnTo>
                    <a:pt x="1061" y="1673"/>
                  </a:lnTo>
                  <a:lnTo>
                    <a:pt x="1083" y="1697"/>
                  </a:lnTo>
                  <a:lnTo>
                    <a:pt x="1108" y="1697"/>
                  </a:lnTo>
                  <a:lnTo>
                    <a:pt x="1122" y="1682"/>
                  </a:lnTo>
                  <a:lnTo>
                    <a:pt x="1133" y="1669"/>
                  </a:lnTo>
                  <a:lnTo>
                    <a:pt x="1146" y="1662"/>
                  </a:lnTo>
                  <a:lnTo>
                    <a:pt x="1162" y="1668"/>
                  </a:lnTo>
                  <a:lnTo>
                    <a:pt x="1175" y="1681"/>
                  </a:lnTo>
                  <a:lnTo>
                    <a:pt x="1182" y="1698"/>
                  </a:lnTo>
                  <a:lnTo>
                    <a:pt x="1209" y="1684"/>
                  </a:lnTo>
                  <a:lnTo>
                    <a:pt x="1230" y="1696"/>
                  </a:lnTo>
                  <a:lnTo>
                    <a:pt x="1251" y="1718"/>
                  </a:lnTo>
                  <a:lnTo>
                    <a:pt x="1274" y="1732"/>
                  </a:lnTo>
                  <a:lnTo>
                    <a:pt x="1279" y="1722"/>
                  </a:lnTo>
                  <a:lnTo>
                    <a:pt x="1282" y="1713"/>
                  </a:lnTo>
                  <a:lnTo>
                    <a:pt x="1312" y="1700"/>
                  </a:lnTo>
                  <a:lnTo>
                    <a:pt x="1325" y="1666"/>
                  </a:lnTo>
                  <a:lnTo>
                    <a:pt x="1341" y="1651"/>
                  </a:lnTo>
                  <a:lnTo>
                    <a:pt x="1366" y="1654"/>
                  </a:lnTo>
                  <a:lnTo>
                    <a:pt x="1382" y="1676"/>
                  </a:lnTo>
                  <a:lnTo>
                    <a:pt x="1388" y="1706"/>
                  </a:lnTo>
                  <a:lnTo>
                    <a:pt x="1408" y="1700"/>
                  </a:lnTo>
                  <a:lnTo>
                    <a:pt x="1425" y="1691"/>
                  </a:lnTo>
                  <a:lnTo>
                    <a:pt x="1423" y="1669"/>
                  </a:lnTo>
                  <a:lnTo>
                    <a:pt x="1429" y="1647"/>
                  </a:lnTo>
                  <a:lnTo>
                    <a:pt x="1441" y="1644"/>
                  </a:lnTo>
                  <a:lnTo>
                    <a:pt x="1452" y="1647"/>
                  </a:lnTo>
                  <a:lnTo>
                    <a:pt x="1454" y="1663"/>
                  </a:lnTo>
                  <a:lnTo>
                    <a:pt x="1455" y="1676"/>
                  </a:lnTo>
                  <a:lnTo>
                    <a:pt x="1468" y="1679"/>
                  </a:lnTo>
                  <a:lnTo>
                    <a:pt x="1486" y="1679"/>
                  </a:lnTo>
                  <a:lnTo>
                    <a:pt x="1483" y="1656"/>
                  </a:lnTo>
                  <a:lnTo>
                    <a:pt x="1493" y="1641"/>
                  </a:lnTo>
                  <a:lnTo>
                    <a:pt x="1515" y="1637"/>
                  </a:lnTo>
                  <a:lnTo>
                    <a:pt x="1535" y="1629"/>
                  </a:lnTo>
                  <a:lnTo>
                    <a:pt x="1560" y="1640"/>
                  </a:lnTo>
                  <a:lnTo>
                    <a:pt x="1592" y="1653"/>
                  </a:lnTo>
                  <a:lnTo>
                    <a:pt x="1585" y="1640"/>
                  </a:lnTo>
                  <a:lnTo>
                    <a:pt x="1585" y="1626"/>
                  </a:lnTo>
                  <a:lnTo>
                    <a:pt x="1614" y="1635"/>
                  </a:lnTo>
                  <a:lnTo>
                    <a:pt x="1643" y="1638"/>
                  </a:lnTo>
                  <a:lnTo>
                    <a:pt x="1651" y="1622"/>
                  </a:lnTo>
                  <a:lnTo>
                    <a:pt x="1654" y="1609"/>
                  </a:lnTo>
                  <a:lnTo>
                    <a:pt x="1678" y="1606"/>
                  </a:lnTo>
                  <a:lnTo>
                    <a:pt x="1700" y="1598"/>
                  </a:lnTo>
                  <a:lnTo>
                    <a:pt x="1694" y="1585"/>
                  </a:lnTo>
                  <a:lnTo>
                    <a:pt x="1684" y="1566"/>
                  </a:lnTo>
                  <a:lnTo>
                    <a:pt x="1697" y="1566"/>
                  </a:lnTo>
                  <a:lnTo>
                    <a:pt x="1711" y="1566"/>
                  </a:lnTo>
                  <a:lnTo>
                    <a:pt x="1705" y="1550"/>
                  </a:lnTo>
                  <a:lnTo>
                    <a:pt x="1705" y="1532"/>
                  </a:lnTo>
                  <a:lnTo>
                    <a:pt x="1725" y="1532"/>
                  </a:lnTo>
                  <a:lnTo>
                    <a:pt x="1735" y="1522"/>
                  </a:lnTo>
                  <a:lnTo>
                    <a:pt x="1740" y="1506"/>
                  </a:lnTo>
                  <a:lnTo>
                    <a:pt x="1748" y="1491"/>
                  </a:lnTo>
                  <a:lnTo>
                    <a:pt x="1772" y="1492"/>
                  </a:lnTo>
                  <a:lnTo>
                    <a:pt x="1800" y="1514"/>
                  </a:lnTo>
                  <a:lnTo>
                    <a:pt x="1820" y="1513"/>
                  </a:lnTo>
                  <a:lnTo>
                    <a:pt x="1830" y="1485"/>
                  </a:lnTo>
                  <a:lnTo>
                    <a:pt x="1836" y="1479"/>
                  </a:lnTo>
                  <a:lnTo>
                    <a:pt x="1840" y="1479"/>
                  </a:lnTo>
                  <a:lnTo>
                    <a:pt x="1858" y="1495"/>
                  </a:lnTo>
                  <a:lnTo>
                    <a:pt x="1877" y="1506"/>
                  </a:lnTo>
                  <a:lnTo>
                    <a:pt x="1883" y="1506"/>
                  </a:lnTo>
                  <a:lnTo>
                    <a:pt x="1889" y="1500"/>
                  </a:lnTo>
                  <a:lnTo>
                    <a:pt x="1889" y="1492"/>
                  </a:lnTo>
                  <a:lnTo>
                    <a:pt x="1890" y="1488"/>
                  </a:lnTo>
                  <a:lnTo>
                    <a:pt x="1912" y="1488"/>
                  </a:lnTo>
                  <a:lnTo>
                    <a:pt x="1931" y="1504"/>
                  </a:lnTo>
                  <a:lnTo>
                    <a:pt x="1944" y="1509"/>
                  </a:lnTo>
                  <a:lnTo>
                    <a:pt x="1960" y="1504"/>
                  </a:lnTo>
                  <a:lnTo>
                    <a:pt x="1962" y="1497"/>
                  </a:lnTo>
                  <a:lnTo>
                    <a:pt x="1962" y="1487"/>
                  </a:lnTo>
                  <a:lnTo>
                    <a:pt x="1986" y="1503"/>
                  </a:lnTo>
                  <a:lnTo>
                    <a:pt x="2013" y="1517"/>
                  </a:lnTo>
                  <a:lnTo>
                    <a:pt x="2039" y="1522"/>
                  </a:lnTo>
                  <a:lnTo>
                    <a:pt x="2065" y="1510"/>
                  </a:lnTo>
                  <a:lnTo>
                    <a:pt x="2110" y="1487"/>
                  </a:lnTo>
                  <a:lnTo>
                    <a:pt x="2160" y="1475"/>
                  </a:lnTo>
                  <a:lnTo>
                    <a:pt x="2138" y="1372"/>
                  </a:lnTo>
                  <a:lnTo>
                    <a:pt x="2126" y="1319"/>
                  </a:lnTo>
                  <a:lnTo>
                    <a:pt x="2119" y="1261"/>
                  </a:lnTo>
                  <a:lnTo>
                    <a:pt x="2105" y="1202"/>
                  </a:lnTo>
                  <a:lnTo>
                    <a:pt x="2078" y="1145"/>
                  </a:lnTo>
                  <a:lnTo>
                    <a:pt x="2065" y="1105"/>
                  </a:lnTo>
                  <a:lnTo>
                    <a:pt x="2071" y="1064"/>
                  </a:lnTo>
                  <a:lnTo>
                    <a:pt x="2084" y="1021"/>
                  </a:lnTo>
                  <a:lnTo>
                    <a:pt x="2097" y="977"/>
                  </a:lnTo>
                  <a:lnTo>
                    <a:pt x="2080" y="974"/>
                  </a:lnTo>
                  <a:lnTo>
                    <a:pt x="2072" y="964"/>
                  </a:lnTo>
                  <a:lnTo>
                    <a:pt x="2090" y="823"/>
                  </a:lnTo>
                  <a:lnTo>
                    <a:pt x="2088" y="698"/>
                  </a:lnTo>
                  <a:lnTo>
                    <a:pt x="2105" y="656"/>
                  </a:lnTo>
                  <a:lnTo>
                    <a:pt x="2142" y="615"/>
                  </a:lnTo>
                  <a:lnTo>
                    <a:pt x="2191" y="574"/>
                  </a:lnTo>
                  <a:lnTo>
                    <a:pt x="2239" y="533"/>
                  </a:lnTo>
                  <a:lnTo>
                    <a:pt x="2239" y="503"/>
                  </a:lnTo>
                  <a:lnTo>
                    <a:pt x="2223" y="469"/>
                  </a:lnTo>
                  <a:lnTo>
                    <a:pt x="2211" y="405"/>
                  </a:lnTo>
                  <a:lnTo>
                    <a:pt x="2214" y="358"/>
                  </a:lnTo>
                  <a:lnTo>
                    <a:pt x="2226" y="325"/>
                  </a:lnTo>
                  <a:lnTo>
                    <a:pt x="2246" y="302"/>
                  </a:lnTo>
                  <a:lnTo>
                    <a:pt x="2304" y="265"/>
                  </a:lnTo>
                  <a:lnTo>
                    <a:pt x="2370" y="213"/>
                  </a:lnTo>
                  <a:lnTo>
                    <a:pt x="2375" y="202"/>
                  </a:lnTo>
                  <a:lnTo>
                    <a:pt x="2363" y="196"/>
                  </a:lnTo>
                  <a:lnTo>
                    <a:pt x="2345" y="188"/>
                  </a:lnTo>
                  <a:lnTo>
                    <a:pt x="2335" y="178"/>
                  </a:lnTo>
                  <a:lnTo>
                    <a:pt x="2329" y="123"/>
                  </a:lnTo>
                  <a:lnTo>
                    <a:pt x="2328" y="78"/>
                  </a:lnTo>
                  <a:lnTo>
                    <a:pt x="2313" y="45"/>
                  </a:lnTo>
                  <a:lnTo>
                    <a:pt x="2267" y="25"/>
                  </a:lnTo>
                  <a:lnTo>
                    <a:pt x="2180" y="4"/>
                  </a:lnTo>
                  <a:lnTo>
                    <a:pt x="2097" y="0"/>
                  </a:lnTo>
                  <a:lnTo>
                    <a:pt x="2043" y="20"/>
                  </a:lnTo>
                  <a:lnTo>
                    <a:pt x="1988" y="48"/>
                  </a:lnTo>
                  <a:lnTo>
                    <a:pt x="1945" y="57"/>
                  </a:lnTo>
                  <a:lnTo>
                    <a:pt x="1900" y="60"/>
                  </a:lnTo>
                  <a:lnTo>
                    <a:pt x="1852" y="63"/>
                  </a:lnTo>
                  <a:lnTo>
                    <a:pt x="1804" y="78"/>
                  </a:lnTo>
                  <a:lnTo>
                    <a:pt x="1756" y="76"/>
                  </a:lnTo>
                  <a:lnTo>
                    <a:pt x="1702" y="73"/>
                  </a:lnTo>
                  <a:lnTo>
                    <a:pt x="1605" y="100"/>
                  </a:lnTo>
                  <a:lnTo>
                    <a:pt x="1508" y="106"/>
                  </a:lnTo>
                  <a:lnTo>
                    <a:pt x="1411" y="94"/>
                  </a:lnTo>
                  <a:lnTo>
                    <a:pt x="1315" y="63"/>
                  </a:lnTo>
                  <a:lnTo>
                    <a:pt x="1274" y="62"/>
                  </a:lnTo>
                  <a:lnTo>
                    <a:pt x="1239" y="82"/>
                  </a:lnTo>
                  <a:lnTo>
                    <a:pt x="1204" y="116"/>
                  </a:lnTo>
                  <a:lnTo>
                    <a:pt x="1171" y="147"/>
                  </a:lnTo>
                  <a:lnTo>
                    <a:pt x="1153" y="153"/>
                  </a:lnTo>
                  <a:lnTo>
                    <a:pt x="1140" y="143"/>
                  </a:lnTo>
                  <a:lnTo>
                    <a:pt x="1131" y="126"/>
                  </a:lnTo>
                  <a:lnTo>
                    <a:pt x="1120" y="113"/>
                  </a:lnTo>
                  <a:lnTo>
                    <a:pt x="1099" y="110"/>
                  </a:lnTo>
                  <a:lnTo>
                    <a:pt x="1080" y="125"/>
                  </a:lnTo>
                  <a:lnTo>
                    <a:pt x="1074" y="138"/>
                  </a:lnTo>
                  <a:lnTo>
                    <a:pt x="1068" y="146"/>
                  </a:lnTo>
                  <a:lnTo>
                    <a:pt x="1047" y="156"/>
                  </a:lnTo>
                  <a:lnTo>
                    <a:pt x="1023" y="162"/>
                  </a:lnTo>
                  <a:lnTo>
                    <a:pt x="1023" y="172"/>
                  </a:lnTo>
                  <a:lnTo>
                    <a:pt x="1016" y="181"/>
                  </a:lnTo>
                  <a:lnTo>
                    <a:pt x="914" y="169"/>
                  </a:lnTo>
                  <a:lnTo>
                    <a:pt x="812" y="166"/>
                  </a:lnTo>
                  <a:lnTo>
                    <a:pt x="781" y="166"/>
                  </a:lnTo>
                  <a:lnTo>
                    <a:pt x="753" y="176"/>
                  </a:lnTo>
                  <a:lnTo>
                    <a:pt x="745" y="209"/>
                  </a:lnTo>
                  <a:lnTo>
                    <a:pt x="734" y="243"/>
                  </a:lnTo>
                  <a:lnTo>
                    <a:pt x="733" y="252"/>
                  </a:lnTo>
                  <a:lnTo>
                    <a:pt x="731" y="262"/>
                  </a:lnTo>
                  <a:lnTo>
                    <a:pt x="711" y="307"/>
                  </a:lnTo>
                  <a:lnTo>
                    <a:pt x="689" y="353"/>
                  </a:lnTo>
                  <a:lnTo>
                    <a:pt x="663" y="400"/>
                  </a:lnTo>
                  <a:lnTo>
                    <a:pt x="625" y="438"/>
                  </a:lnTo>
                  <a:lnTo>
                    <a:pt x="585" y="458"/>
                  </a:lnTo>
                  <a:lnTo>
                    <a:pt x="542" y="468"/>
                  </a:lnTo>
                  <a:lnTo>
                    <a:pt x="534" y="474"/>
                  </a:lnTo>
                  <a:lnTo>
                    <a:pt x="529" y="481"/>
                  </a:lnTo>
                  <a:lnTo>
                    <a:pt x="518" y="481"/>
                  </a:lnTo>
                  <a:lnTo>
                    <a:pt x="508" y="483"/>
                  </a:lnTo>
                  <a:lnTo>
                    <a:pt x="457" y="514"/>
                  </a:lnTo>
                  <a:lnTo>
                    <a:pt x="402" y="534"/>
                  </a:lnTo>
                  <a:lnTo>
                    <a:pt x="396" y="540"/>
                  </a:lnTo>
                  <a:lnTo>
                    <a:pt x="390" y="547"/>
                  </a:lnTo>
                  <a:lnTo>
                    <a:pt x="355" y="556"/>
                  </a:lnTo>
                  <a:lnTo>
                    <a:pt x="329" y="581"/>
                  </a:lnTo>
                  <a:lnTo>
                    <a:pt x="320" y="586"/>
                  </a:lnTo>
                  <a:lnTo>
                    <a:pt x="311" y="590"/>
                  </a:lnTo>
                  <a:lnTo>
                    <a:pt x="286" y="614"/>
                  </a:lnTo>
                  <a:lnTo>
                    <a:pt x="266" y="643"/>
                  </a:lnTo>
                  <a:lnTo>
                    <a:pt x="254" y="671"/>
                  </a:lnTo>
                  <a:lnTo>
                    <a:pt x="237" y="693"/>
                  </a:lnTo>
                  <a:lnTo>
                    <a:pt x="206" y="712"/>
                  </a:lnTo>
                  <a:lnTo>
                    <a:pt x="177" y="733"/>
                  </a:lnTo>
                  <a:lnTo>
                    <a:pt x="168" y="737"/>
                  </a:lnTo>
                  <a:lnTo>
                    <a:pt x="158" y="742"/>
                  </a:lnTo>
                  <a:lnTo>
                    <a:pt x="149" y="752"/>
                  </a:lnTo>
                  <a:lnTo>
                    <a:pt x="137" y="761"/>
                  </a:lnTo>
                  <a:lnTo>
                    <a:pt x="132" y="762"/>
                  </a:lnTo>
                  <a:lnTo>
                    <a:pt x="126" y="761"/>
                  </a:lnTo>
                  <a:lnTo>
                    <a:pt x="119" y="768"/>
                  </a:lnTo>
                  <a:lnTo>
                    <a:pt x="107" y="779"/>
                  </a:lnTo>
                  <a:lnTo>
                    <a:pt x="76" y="799"/>
                  </a:lnTo>
                  <a:lnTo>
                    <a:pt x="63" y="831"/>
                  </a:lnTo>
                  <a:lnTo>
                    <a:pt x="59" y="868"/>
                  </a:lnTo>
                  <a:lnTo>
                    <a:pt x="51" y="907"/>
                  </a:lnTo>
                  <a:lnTo>
                    <a:pt x="43" y="908"/>
                  </a:lnTo>
                  <a:lnTo>
                    <a:pt x="32" y="914"/>
                  </a:lnTo>
                  <a:lnTo>
                    <a:pt x="12" y="915"/>
                  </a:lnTo>
                  <a:lnTo>
                    <a:pt x="0" y="927"/>
                  </a:lnTo>
                  <a:lnTo>
                    <a:pt x="2" y="926"/>
                  </a:lnTo>
                  <a:lnTo>
                    <a:pt x="0" y="927"/>
                  </a:lnTo>
                  <a:close/>
                </a:path>
              </a:pathLst>
            </a:custGeom>
            <a:solidFill>
              <a:srgbClr val="009900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CO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312" name="Freeform 49"/>
            <p:cNvSpPr>
              <a:spLocks/>
            </p:cNvSpPr>
            <p:nvPr/>
          </p:nvSpPr>
          <p:spPr bwMode="auto">
            <a:xfrm>
              <a:off x="1736" y="2705"/>
              <a:ext cx="736" cy="506"/>
            </a:xfrm>
            <a:custGeom>
              <a:avLst/>
              <a:gdLst>
                <a:gd name="T0" fmla="*/ 5 w 2581"/>
                <a:gd name="T1" fmla="*/ 8 h 1842"/>
                <a:gd name="T2" fmla="*/ 7 w 2581"/>
                <a:gd name="T3" fmla="*/ 9 h 1842"/>
                <a:gd name="T4" fmla="*/ 9 w 2581"/>
                <a:gd name="T5" fmla="*/ 9 h 1842"/>
                <a:gd name="T6" fmla="*/ 11 w 2581"/>
                <a:gd name="T7" fmla="*/ 9 h 1842"/>
                <a:gd name="T8" fmla="*/ 11 w 2581"/>
                <a:gd name="T9" fmla="*/ 8 h 1842"/>
                <a:gd name="T10" fmla="*/ 12 w 2581"/>
                <a:gd name="T11" fmla="*/ 8 h 1842"/>
                <a:gd name="T12" fmla="*/ 14 w 2581"/>
                <a:gd name="T13" fmla="*/ 8 h 1842"/>
                <a:gd name="T14" fmla="*/ 15 w 2581"/>
                <a:gd name="T15" fmla="*/ 8 h 1842"/>
                <a:gd name="T16" fmla="*/ 16 w 2581"/>
                <a:gd name="T17" fmla="*/ 9 h 1842"/>
                <a:gd name="T18" fmla="*/ 16 w 2581"/>
                <a:gd name="T19" fmla="*/ 10 h 1842"/>
                <a:gd name="T20" fmla="*/ 17 w 2581"/>
                <a:gd name="T21" fmla="*/ 10 h 1842"/>
                <a:gd name="T22" fmla="*/ 17 w 2581"/>
                <a:gd name="T23" fmla="*/ 8 h 1842"/>
                <a:gd name="T24" fmla="*/ 16 w 2581"/>
                <a:gd name="T25" fmla="*/ 7 h 1842"/>
                <a:gd name="T26" fmla="*/ 15 w 2581"/>
                <a:gd name="T27" fmla="*/ 5 h 1842"/>
                <a:gd name="T28" fmla="*/ 13 w 2581"/>
                <a:gd name="T29" fmla="*/ 4 h 1842"/>
                <a:gd name="T30" fmla="*/ 15 w 2581"/>
                <a:gd name="T31" fmla="*/ 2 h 1842"/>
                <a:gd name="T32" fmla="*/ 14 w 2581"/>
                <a:gd name="T33" fmla="*/ 1 h 1842"/>
                <a:gd name="T34" fmla="*/ 14 w 2581"/>
                <a:gd name="T35" fmla="*/ 1 h 1842"/>
                <a:gd name="T36" fmla="*/ 13 w 2581"/>
                <a:gd name="T37" fmla="*/ 0 h 1842"/>
                <a:gd name="T38" fmla="*/ 12 w 2581"/>
                <a:gd name="T39" fmla="*/ 0 h 1842"/>
                <a:gd name="T40" fmla="*/ 12 w 2581"/>
                <a:gd name="T41" fmla="*/ 0 h 1842"/>
                <a:gd name="T42" fmla="*/ 11 w 2581"/>
                <a:gd name="T43" fmla="*/ 0 h 1842"/>
                <a:gd name="T44" fmla="*/ 11 w 2581"/>
                <a:gd name="T45" fmla="*/ 0 h 1842"/>
                <a:gd name="T46" fmla="*/ 11 w 2581"/>
                <a:gd name="T47" fmla="*/ 0 h 1842"/>
                <a:gd name="T48" fmla="*/ 10 w 2581"/>
                <a:gd name="T49" fmla="*/ 1 h 1842"/>
                <a:gd name="T50" fmla="*/ 10 w 2581"/>
                <a:gd name="T51" fmla="*/ 1 h 1842"/>
                <a:gd name="T52" fmla="*/ 10 w 2581"/>
                <a:gd name="T53" fmla="*/ 1 h 1842"/>
                <a:gd name="T54" fmla="*/ 9 w 2581"/>
                <a:gd name="T55" fmla="*/ 1 h 1842"/>
                <a:gd name="T56" fmla="*/ 9 w 2581"/>
                <a:gd name="T57" fmla="*/ 1 h 1842"/>
                <a:gd name="T58" fmla="*/ 9 w 2581"/>
                <a:gd name="T59" fmla="*/ 1 h 1842"/>
                <a:gd name="T60" fmla="*/ 8 w 2581"/>
                <a:gd name="T61" fmla="*/ 1 h 1842"/>
                <a:gd name="T62" fmla="*/ 7 w 2581"/>
                <a:gd name="T63" fmla="*/ 1 h 1842"/>
                <a:gd name="T64" fmla="*/ 7 w 2581"/>
                <a:gd name="T65" fmla="*/ 1 h 1842"/>
                <a:gd name="T66" fmla="*/ 6 w 2581"/>
                <a:gd name="T67" fmla="*/ 1 h 1842"/>
                <a:gd name="T68" fmla="*/ 6 w 2581"/>
                <a:gd name="T69" fmla="*/ 1 h 1842"/>
                <a:gd name="T70" fmla="*/ 5 w 2581"/>
                <a:gd name="T71" fmla="*/ 1 h 1842"/>
                <a:gd name="T72" fmla="*/ 5 w 2581"/>
                <a:gd name="T73" fmla="*/ 1 h 1842"/>
                <a:gd name="T74" fmla="*/ 5 w 2581"/>
                <a:gd name="T75" fmla="*/ 2 h 1842"/>
                <a:gd name="T76" fmla="*/ 5 w 2581"/>
                <a:gd name="T77" fmla="*/ 2 h 1842"/>
                <a:gd name="T78" fmla="*/ 4 w 2581"/>
                <a:gd name="T79" fmla="*/ 2 h 1842"/>
                <a:gd name="T80" fmla="*/ 3 w 2581"/>
                <a:gd name="T81" fmla="*/ 2 h 1842"/>
                <a:gd name="T82" fmla="*/ 3 w 2581"/>
                <a:gd name="T83" fmla="*/ 2 h 1842"/>
                <a:gd name="T84" fmla="*/ 3 w 2581"/>
                <a:gd name="T85" fmla="*/ 3 h 1842"/>
                <a:gd name="T86" fmla="*/ 3 w 2581"/>
                <a:gd name="T87" fmla="*/ 3 h 1842"/>
                <a:gd name="T88" fmla="*/ 3 w 2581"/>
                <a:gd name="T89" fmla="*/ 3 h 1842"/>
                <a:gd name="T90" fmla="*/ 2 w 2581"/>
                <a:gd name="T91" fmla="*/ 4 h 1842"/>
                <a:gd name="T92" fmla="*/ 0 w 2581"/>
                <a:gd name="T93" fmla="*/ 5 h 1842"/>
                <a:gd name="T94" fmla="*/ 1 w 2581"/>
                <a:gd name="T95" fmla="*/ 5 h 1842"/>
                <a:gd name="T96" fmla="*/ 1 w 2581"/>
                <a:gd name="T97" fmla="*/ 6 h 1842"/>
                <a:gd name="T98" fmla="*/ 2 w 2581"/>
                <a:gd name="T99" fmla="*/ 6 h 1842"/>
                <a:gd name="T100" fmla="*/ 3 w 2581"/>
                <a:gd name="T101" fmla="*/ 7 h 1842"/>
                <a:gd name="T102" fmla="*/ 3 w 2581"/>
                <a:gd name="T103" fmla="*/ 6 h 1842"/>
                <a:gd name="T104" fmla="*/ 3 w 2581"/>
                <a:gd name="T105" fmla="*/ 7 h 1842"/>
                <a:gd name="T106" fmla="*/ 3 w 2581"/>
                <a:gd name="T107" fmla="*/ 8 h 1842"/>
                <a:gd name="T108" fmla="*/ 4 w 2581"/>
                <a:gd name="T109" fmla="*/ 9 h 184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581"/>
                <a:gd name="T166" fmla="*/ 0 h 1842"/>
                <a:gd name="T167" fmla="*/ 2581 w 2581"/>
                <a:gd name="T168" fmla="*/ 1842 h 184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581" h="1842">
                  <a:moveTo>
                    <a:pt x="681" y="1502"/>
                  </a:moveTo>
                  <a:lnTo>
                    <a:pt x="687" y="1496"/>
                  </a:lnTo>
                  <a:lnTo>
                    <a:pt x="711" y="1494"/>
                  </a:lnTo>
                  <a:lnTo>
                    <a:pt x="766" y="1490"/>
                  </a:lnTo>
                  <a:lnTo>
                    <a:pt x="820" y="1469"/>
                  </a:lnTo>
                  <a:lnTo>
                    <a:pt x="864" y="1452"/>
                  </a:lnTo>
                  <a:lnTo>
                    <a:pt x="893" y="1452"/>
                  </a:lnTo>
                  <a:lnTo>
                    <a:pt x="924" y="1465"/>
                  </a:lnTo>
                  <a:lnTo>
                    <a:pt x="970" y="1475"/>
                  </a:lnTo>
                  <a:lnTo>
                    <a:pt x="1029" y="1485"/>
                  </a:lnTo>
                  <a:lnTo>
                    <a:pt x="1093" y="1494"/>
                  </a:lnTo>
                  <a:lnTo>
                    <a:pt x="1112" y="1494"/>
                  </a:lnTo>
                  <a:lnTo>
                    <a:pt x="1164" y="1494"/>
                  </a:lnTo>
                  <a:lnTo>
                    <a:pt x="1243" y="1494"/>
                  </a:lnTo>
                  <a:lnTo>
                    <a:pt x="1338" y="1494"/>
                  </a:lnTo>
                  <a:lnTo>
                    <a:pt x="1443" y="1494"/>
                  </a:lnTo>
                  <a:lnTo>
                    <a:pt x="1551" y="1494"/>
                  </a:lnTo>
                  <a:lnTo>
                    <a:pt x="1652" y="1493"/>
                  </a:lnTo>
                  <a:lnTo>
                    <a:pt x="1739" y="1490"/>
                  </a:lnTo>
                  <a:lnTo>
                    <a:pt x="1739" y="1485"/>
                  </a:lnTo>
                  <a:lnTo>
                    <a:pt x="1726" y="1474"/>
                  </a:lnTo>
                  <a:lnTo>
                    <a:pt x="1707" y="1456"/>
                  </a:lnTo>
                  <a:lnTo>
                    <a:pt x="1693" y="1435"/>
                  </a:lnTo>
                  <a:lnTo>
                    <a:pt x="1691" y="1404"/>
                  </a:lnTo>
                  <a:lnTo>
                    <a:pt x="1700" y="1375"/>
                  </a:lnTo>
                  <a:lnTo>
                    <a:pt x="1719" y="1351"/>
                  </a:lnTo>
                  <a:lnTo>
                    <a:pt x="1741" y="1340"/>
                  </a:lnTo>
                  <a:lnTo>
                    <a:pt x="1774" y="1354"/>
                  </a:lnTo>
                  <a:lnTo>
                    <a:pt x="1795" y="1390"/>
                  </a:lnTo>
                  <a:lnTo>
                    <a:pt x="1815" y="1432"/>
                  </a:lnTo>
                  <a:lnTo>
                    <a:pt x="1847" y="1462"/>
                  </a:lnTo>
                  <a:lnTo>
                    <a:pt x="1913" y="1480"/>
                  </a:lnTo>
                  <a:lnTo>
                    <a:pt x="1976" y="1460"/>
                  </a:lnTo>
                  <a:lnTo>
                    <a:pt x="2031" y="1403"/>
                  </a:lnTo>
                  <a:lnTo>
                    <a:pt x="2078" y="1338"/>
                  </a:lnTo>
                  <a:lnTo>
                    <a:pt x="2128" y="1282"/>
                  </a:lnTo>
                  <a:lnTo>
                    <a:pt x="2192" y="1251"/>
                  </a:lnTo>
                  <a:lnTo>
                    <a:pt x="2237" y="1263"/>
                  </a:lnTo>
                  <a:lnTo>
                    <a:pt x="2262" y="1307"/>
                  </a:lnTo>
                  <a:lnTo>
                    <a:pt x="2278" y="1366"/>
                  </a:lnTo>
                  <a:lnTo>
                    <a:pt x="2301" y="1419"/>
                  </a:lnTo>
                  <a:lnTo>
                    <a:pt x="2327" y="1450"/>
                  </a:lnTo>
                  <a:lnTo>
                    <a:pt x="2355" y="1482"/>
                  </a:lnTo>
                  <a:lnTo>
                    <a:pt x="2395" y="1562"/>
                  </a:lnTo>
                  <a:lnTo>
                    <a:pt x="2421" y="1653"/>
                  </a:lnTo>
                  <a:lnTo>
                    <a:pt x="2427" y="1697"/>
                  </a:lnTo>
                  <a:lnTo>
                    <a:pt x="2425" y="1744"/>
                  </a:lnTo>
                  <a:lnTo>
                    <a:pt x="2425" y="1792"/>
                  </a:lnTo>
                  <a:lnTo>
                    <a:pt x="2437" y="1830"/>
                  </a:lnTo>
                  <a:lnTo>
                    <a:pt x="2457" y="1842"/>
                  </a:lnTo>
                  <a:lnTo>
                    <a:pt x="2488" y="1839"/>
                  </a:lnTo>
                  <a:lnTo>
                    <a:pt x="2524" y="1836"/>
                  </a:lnTo>
                  <a:lnTo>
                    <a:pt x="2559" y="1837"/>
                  </a:lnTo>
                  <a:lnTo>
                    <a:pt x="2571" y="1803"/>
                  </a:lnTo>
                  <a:lnTo>
                    <a:pt x="2581" y="1771"/>
                  </a:lnTo>
                  <a:lnTo>
                    <a:pt x="2561" y="1734"/>
                  </a:lnTo>
                  <a:lnTo>
                    <a:pt x="2535" y="1699"/>
                  </a:lnTo>
                  <a:lnTo>
                    <a:pt x="2529" y="1647"/>
                  </a:lnTo>
                  <a:lnTo>
                    <a:pt x="2529" y="1596"/>
                  </a:lnTo>
                  <a:lnTo>
                    <a:pt x="2485" y="1469"/>
                  </a:lnTo>
                  <a:lnTo>
                    <a:pt x="2415" y="1343"/>
                  </a:lnTo>
                  <a:lnTo>
                    <a:pt x="2412" y="1316"/>
                  </a:lnTo>
                  <a:lnTo>
                    <a:pt x="2421" y="1290"/>
                  </a:lnTo>
                  <a:lnTo>
                    <a:pt x="2427" y="1263"/>
                  </a:lnTo>
                  <a:lnTo>
                    <a:pt x="2412" y="1240"/>
                  </a:lnTo>
                  <a:lnTo>
                    <a:pt x="2383" y="1226"/>
                  </a:lnTo>
                  <a:lnTo>
                    <a:pt x="2367" y="1212"/>
                  </a:lnTo>
                  <a:lnTo>
                    <a:pt x="2354" y="1097"/>
                  </a:lnTo>
                  <a:lnTo>
                    <a:pt x="2291" y="1009"/>
                  </a:lnTo>
                  <a:lnTo>
                    <a:pt x="2206" y="932"/>
                  </a:lnTo>
                  <a:lnTo>
                    <a:pt x="2126" y="850"/>
                  </a:lnTo>
                  <a:lnTo>
                    <a:pt x="2123" y="830"/>
                  </a:lnTo>
                  <a:lnTo>
                    <a:pt x="2122" y="814"/>
                  </a:lnTo>
                  <a:lnTo>
                    <a:pt x="2050" y="785"/>
                  </a:lnTo>
                  <a:lnTo>
                    <a:pt x="1977" y="758"/>
                  </a:lnTo>
                  <a:lnTo>
                    <a:pt x="2135" y="611"/>
                  </a:lnTo>
                  <a:lnTo>
                    <a:pt x="2291" y="461"/>
                  </a:lnTo>
                  <a:lnTo>
                    <a:pt x="2295" y="426"/>
                  </a:lnTo>
                  <a:lnTo>
                    <a:pt x="2276" y="389"/>
                  </a:lnTo>
                  <a:lnTo>
                    <a:pt x="2234" y="311"/>
                  </a:lnTo>
                  <a:lnTo>
                    <a:pt x="2205" y="227"/>
                  </a:lnTo>
                  <a:lnTo>
                    <a:pt x="2202" y="205"/>
                  </a:lnTo>
                  <a:lnTo>
                    <a:pt x="2195" y="180"/>
                  </a:lnTo>
                  <a:lnTo>
                    <a:pt x="2179" y="161"/>
                  </a:lnTo>
                  <a:lnTo>
                    <a:pt x="2149" y="159"/>
                  </a:lnTo>
                  <a:lnTo>
                    <a:pt x="2147" y="177"/>
                  </a:lnTo>
                  <a:lnTo>
                    <a:pt x="2138" y="183"/>
                  </a:lnTo>
                  <a:lnTo>
                    <a:pt x="2113" y="152"/>
                  </a:lnTo>
                  <a:lnTo>
                    <a:pt x="2088" y="118"/>
                  </a:lnTo>
                  <a:lnTo>
                    <a:pt x="2062" y="80"/>
                  </a:lnTo>
                  <a:lnTo>
                    <a:pt x="2047" y="34"/>
                  </a:lnTo>
                  <a:lnTo>
                    <a:pt x="2046" y="18"/>
                  </a:lnTo>
                  <a:lnTo>
                    <a:pt x="2046" y="0"/>
                  </a:lnTo>
                  <a:lnTo>
                    <a:pt x="1993" y="14"/>
                  </a:lnTo>
                  <a:lnTo>
                    <a:pt x="1944" y="37"/>
                  </a:lnTo>
                  <a:lnTo>
                    <a:pt x="1919" y="49"/>
                  </a:lnTo>
                  <a:lnTo>
                    <a:pt x="1893" y="44"/>
                  </a:lnTo>
                  <a:lnTo>
                    <a:pt x="1866" y="31"/>
                  </a:lnTo>
                  <a:lnTo>
                    <a:pt x="1842" y="14"/>
                  </a:lnTo>
                  <a:lnTo>
                    <a:pt x="1842" y="25"/>
                  </a:lnTo>
                  <a:lnTo>
                    <a:pt x="1840" y="33"/>
                  </a:lnTo>
                  <a:lnTo>
                    <a:pt x="1824" y="36"/>
                  </a:lnTo>
                  <a:lnTo>
                    <a:pt x="1811" y="33"/>
                  </a:lnTo>
                  <a:lnTo>
                    <a:pt x="1792" y="15"/>
                  </a:lnTo>
                  <a:lnTo>
                    <a:pt x="1770" y="15"/>
                  </a:lnTo>
                  <a:lnTo>
                    <a:pt x="1769" y="19"/>
                  </a:lnTo>
                  <a:lnTo>
                    <a:pt x="1769" y="27"/>
                  </a:lnTo>
                  <a:lnTo>
                    <a:pt x="1763" y="34"/>
                  </a:lnTo>
                  <a:lnTo>
                    <a:pt x="1757" y="33"/>
                  </a:lnTo>
                  <a:lnTo>
                    <a:pt x="1738" y="24"/>
                  </a:lnTo>
                  <a:lnTo>
                    <a:pt x="1720" y="8"/>
                  </a:lnTo>
                  <a:lnTo>
                    <a:pt x="1715" y="8"/>
                  </a:lnTo>
                  <a:lnTo>
                    <a:pt x="1710" y="14"/>
                  </a:lnTo>
                  <a:lnTo>
                    <a:pt x="1700" y="41"/>
                  </a:lnTo>
                  <a:lnTo>
                    <a:pt x="1680" y="43"/>
                  </a:lnTo>
                  <a:lnTo>
                    <a:pt x="1652" y="21"/>
                  </a:lnTo>
                  <a:lnTo>
                    <a:pt x="1628" y="18"/>
                  </a:lnTo>
                  <a:lnTo>
                    <a:pt x="1620" y="34"/>
                  </a:lnTo>
                  <a:lnTo>
                    <a:pt x="1615" y="50"/>
                  </a:lnTo>
                  <a:lnTo>
                    <a:pt x="1605" y="61"/>
                  </a:lnTo>
                  <a:lnTo>
                    <a:pt x="1585" y="61"/>
                  </a:lnTo>
                  <a:lnTo>
                    <a:pt x="1585" y="77"/>
                  </a:lnTo>
                  <a:lnTo>
                    <a:pt x="1591" y="94"/>
                  </a:lnTo>
                  <a:lnTo>
                    <a:pt x="1577" y="94"/>
                  </a:lnTo>
                  <a:lnTo>
                    <a:pt x="1564" y="94"/>
                  </a:lnTo>
                  <a:lnTo>
                    <a:pt x="1574" y="112"/>
                  </a:lnTo>
                  <a:lnTo>
                    <a:pt x="1580" y="125"/>
                  </a:lnTo>
                  <a:lnTo>
                    <a:pt x="1558" y="134"/>
                  </a:lnTo>
                  <a:lnTo>
                    <a:pt x="1534" y="136"/>
                  </a:lnTo>
                  <a:lnTo>
                    <a:pt x="1531" y="150"/>
                  </a:lnTo>
                  <a:lnTo>
                    <a:pt x="1523" y="165"/>
                  </a:lnTo>
                  <a:lnTo>
                    <a:pt x="1494" y="164"/>
                  </a:lnTo>
                  <a:lnTo>
                    <a:pt x="1465" y="153"/>
                  </a:lnTo>
                  <a:lnTo>
                    <a:pt x="1465" y="168"/>
                  </a:lnTo>
                  <a:lnTo>
                    <a:pt x="1472" y="180"/>
                  </a:lnTo>
                  <a:lnTo>
                    <a:pt x="1440" y="168"/>
                  </a:lnTo>
                  <a:lnTo>
                    <a:pt x="1414" y="158"/>
                  </a:lnTo>
                  <a:lnTo>
                    <a:pt x="1394" y="165"/>
                  </a:lnTo>
                  <a:lnTo>
                    <a:pt x="1373" y="170"/>
                  </a:lnTo>
                  <a:lnTo>
                    <a:pt x="1363" y="184"/>
                  </a:lnTo>
                  <a:lnTo>
                    <a:pt x="1366" y="206"/>
                  </a:lnTo>
                  <a:lnTo>
                    <a:pt x="1348" y="208"/>
                  </a:lnTo>
                  <a:lnTo>
                    <a:pt x="1335" y="205"/>
                  </a:lnTo>
                  <a:lnTo>
                    <a:pt x="1332" y="190"/>
                  </a:lnTo>
                  <a:lnTo>
                    <a:pt x="1332" y="175"/>
                  </a:lnTo>
                  <a:lnTo>
                    <a:pt x="1321" y="171"/>
                  </a:lnTo>
                  <a:lnTo>
                    <a:pt x="1307" y="175"/>
                  </a:lnTo>
                  <a:lnTo>
                    <a:pt x="1303" y="197"/>
                  </a:lnTo>
                  <a:lnTo>
                    <a:pt x="1305" y="218"/>
                  </a:lnTo>
                  <a:lnTo>
                    <a:pt x="1288" y="228"/>
                  </a:lnTo>
                  <a:lnTo>
                    <a:pt x="1267" y="233"/>
                  </a:lnTo>
                  <a:lnTo>
                    <a:pt x="1262" y="205"/>
                  </a:lnTo>
                  <a:lnTo>
                    <a:pt x="1246" y="183"/>
                  </a:lnTo>
                  <a:lnTo>
                    <a:pt x="1221" y="178"/>
                  </a:lnTo>
                  <a:lnTo>
                    <a:pt x="1205" y="195"/>
                  </a:lnTo>
                  <a:lnTo>
                    <a:pt x="1192" y="228"/>
                  </a:lnTo>
                  <a:lnTo>
                    <a:pt x="1162" y="240"/>
                  </a:lnTo>
                  <a:lnTo>
                    <a:pt x="1159" y="250"/>
                  </a:lnTo>
                  <a:lnTo>
                    <a:pt x="1154" y="261"/>
                  </a:lnTo>
                  <a:lnTo>
                    <a:pt x="1131" y="246"/>
                  </a:lnTo>
                  <a:lnTo>
                    <a:pt x="1110" y="224"/>
                  </a:lnTo>
                  <a:lnTo>
                    <a:pt x="1089" y="212"/>
                  </a:lnTo>
                  <a:lnTo>
                    <a:pt x="1062" y="227"/>
                  </a:lnTo>
                  <a:lnTo>
                    <a:pt x="1055" y="209"/>
                  </a:lnTo>
                  <a:lnTo>
                    <a:pt x="1042" y="196"/>
                  </a:lnTo>
                  <a:lnTo>
                    <a:pt x="1026" y="189"/>
                  </a:lnTo>
                  <a:lnTo>
                    <a:pt x="1013" y="196"/>
                  </a:lnTo>
                  <a:lnTo>
                    <a:pt x="1002" y="211"/>
                  </a:lnTo>
                  <a:lnTo>
                    <a:pt x="988" y="224"/>
                  </a:lnTo>
                  <a:lnTo>
                    <a:pt x="963" y="224"/>
                  </a:lnTo>
                  <a:lnTo>
                    <a:pt x="941" y="202"/>
                  </a:lnTo>
                  <a:lnTo>
                    <a:pt x="932" y="206"/>
                  </a:lnTo>
                  <a:lnTo>
                    <a:pt x="916" y="214"/>
                  </a:lnTo>
                  <a:lnTo>
                    <a:pt x="902" y="200"/>
                  </a:lnTo>
                  <a:lnTo>
                    <a:pt x="884" y="196"/>
                  </a:lnTo>
                  <a:lnTo>
                    <a:pt x="878" y="217"/>
                  </a:lnTo>
                  <a:lnTo>
                    <a:pt x="864" y="231"/>
                  </a:lnTo>
                  <a:lnTo>
                    <a:pt x="849" y="224"/>
                  </a:lnTo>
                  <a:lnTo>
                    <a:pt x="833" y="223"/>
                  </a:lnTo>
                  <a:lnTo>
                    <a:pt x="829" y="246"/>
                  </a:lnTo>
                  <a:lnTo>
                    <a:pt x="829" y="273"/>
                  </a:lnTo>
                  <a:lnTo>
                    <a:pt x="814" y="280"/>
                  </a:lnTo>
                  <a:lnTo>
                    <a:pt x="800" y="274"/>
                  </a:lnTo>
                  <a:lnTo>
                    <a:pt x="782" y="264"/>
                  </a:lnTo>
                  <a:lnTo>
                    <a:pt x="768" y="264"/>
                  </a:lnTo>
                  <a:lnTo>
                    <a:pt x="762" y="281"/>
                  </a:lnTo>
                  <a:lnTo>
                    <a:pt x="769" y="306"/>
                  </a:lnTo>
                  <a:lnTo>
                    <a:pt x="760" y="317"/>
                  </a:lnTo>
                  <a:lnTo>
                    <a:pt x="747" y="314"/>
                  </a:lnTo>
                  <a:lnTo>
                    <a:pt x="730" y="308"/>
                  </a:lnTo>
                  <a:lnTo>
                    <a:pt x="714" y="308"/>
                  </a:lnTo>
                  <a:lnTo>
                    <a:pt x="712" y="317"/>
                  </a:lnTo>
                  <a:lnTo>
                    <a:pt x="712" y="326"/>
                  </a:lnTo>
                  <a:lnTo>
                    <a:pt x="695" y="326"/>
                  </a:lnTo>
                  <a:lnTo>
                    <a:pt x="679" y="318"/>
                  </a:lnTo>
                  <a:lnTo>
                    <a:pt x="662" y="312"/>
                  </a:lnTo>
                  <a:lnTo>
                    <a:pt x="648" y="321"/>
                  </a:lnTo>
                  <a:lnTo>
                    <a:pt x="649" y="349"/>
                  </a:lnTo>
                  <a:lnTo>
                    <a:pt x="651" y="371"/>
                  </a:lnTo>
                  <a:lnTo>
                    <a:pt x="630" y="370"/>
                  </a:lnTo>
                  <a:lnTo>
                    <a:pt x="608" y="364"/>
                  </a:lnTo>
                  <a:lnTo>
                    <a:pt x="604" y="386"/>
                  </a:lnTo>
                  <a:lnTo>
                    <a:pt x="594" y="405"/>
                  </a:lnTo>
                  <a:lnTo>
                    <a:pt x="537" y="405"/>
                  </a:lnTo>
                  <a:lnTo>
                    <a:pt x="483" y="409"/>
                  </a:lnTo>
                  <a:lnTo>
                    <a:pt x="487" y="417"/>
                  </a:lnTo>
                  <a:lnTo>
                    <a:pt x="487" y="426"/>
                  </a:lnTo>
                  <a:lnTo>
                    <a:pt x="480" y="429"/>
                  </a:lnTo>
                  <a:lnTo>
                    <a:pt x="476" y="434"/>
                  </a:lnTo>
                  <a:lnTo>
                    <a:pt x="474" y="455"/>
                  </a:lnTo>
                  <a:lnTo>
                    <a:pt x="482" y="474"/>
                  </a:lnTo>
                  <a:lnTo>
                    <a:pt x="476" y="470"/>
                  </a:lnTo>
                  <a:lnTo>
                    <a:pt x="468" y="474"/>
                  </a:lnTo>
                  <a:lnTo>
                    <a:pt x="476" y="473"/>
                  </a:lnTo>
                  <a:lnTo>
                    <a:pt x="482" y="474"/>
                  </a:lnTo>
                  <a:lnTo>
                    <a:pt x="487" y="479"/>
                  </a:lnTo>
                  <a:lnTo>
                    <a:pt x="487" y="487"/>
                  </a:lnTo>
                  <a:lnTo>
                    <a:pt x="476" y="499"/>
                  </a:lnTo>
                  <a:lnTo>
                    <a:pt x="464" y="508"/>
                  </a:lnTo>
                  <a:lnTo>
                    <a:pt x="470" y="529"/>
                  </a:lnTo>
                  <a:lnTo>
                    <a:pt x="467" y="545"/>
                  </a:lnTo>
                  <a:lnTo>
                    <a:pt x="435" y="540"/>
                  </a:lnTo>
                  <a:lnTo>
                    <a:pt x="406" y="538"/>
                  </a:lnTo>
                  <a:lnTo>
                    <a:pt x="387" y="549"/>
                  </a:lnTo>
                  <a:lnTo>
                    <a:pt x="368" y="564"/>
                  </a:lnTo>
                  <a:lnTo>
                    <a:pt x="356" y="579"/>
                  </a:lnTo>
                  <a:lnTo>
                    <a:pt x="360" y="598"/>
                  </a:lnTo>
                  <a:lnTo>
                    <a:pt x="368" y="614"/>
                  </a:lnTo>
                  <a:lnTo>
                    <a:pt x="382" y="627"/>
                  </a:lnTo>
                  <a:lnTo>
                    <a:pt x="352" y="694"/>
                  </a:lnTo>
                  <a:lnTo>
                    <a:pt x="302" y="752"/>
                  </a:lnTo>
                  <a:lnTo>
                    <a:pt x="244" y="785"/>
                  </a:lnTo>
                  <a:lnTo>
                    <a:pt x="191" y="813"/>
                  </a:lnTo>
                  <a:lnTo>
                    <a:pt x="99" y="879"/>
                  </a:lnTo>
                  <a:lnTo>
                    <a:pt x="0" y="939"/>
                  </a:lnTo>
                  <a:lnTo>
                    <a:pt x="23" y="944"/>
                  </a:lnTo>
                  <a:lnTo>
                    <a:pt x="47" y="942"/>
                  </a:lnTo>
                  <a:lnTo>
                    <a:pt x="64" y="948"/>
                  </a:lnTo>
                  <a:lnTo>
                    <a:pt x="66" y="973"/>
                  </a:lnTo>
                  <a:lnTo>
                    <a:pt x="120" y="981"/>
                  </a:lnTo>
                  <a:lnTo>
                    <a:pt x="131" y="1039"/>
                  </a:lnTo>
                  <a:lnTo>
                    <a:pt x="144" y="1045"/>
                  </a:lnTo>
                  <a:lnTo>
                    <a:pt x="159" y="1047"/>
                  </a:lnTo>
                  <a:lnTo>
                    <a:pt x="169" y="1084"/>
                  </a:lnTo>
                  <a:lnTo>
                    <a:pt x="204" y="1092"/>
                  </a:lnTo>
                  <a:lnTo>
                    <a:pt x="210" y="1088"/>
                  </a:lnTo>
                  <a:lnTo>
                    <a:pt x="212" y="1081"/>
                  </a:lnTo>
                  <a:lnTo>
                    <a:pt x="231" y="1117"/>
                  </a:lnTo>
                  <a:lnTo>
                    <a:pt x="264" y="1147"/>
                  </a:lnTo>
                  <a:lnTo>
                    <a:pt x="282" y="1131"/>
                  </a:lnTo>
                  <a:lnTo>
                    <a:pt x="298" y="1132"/>
                  </a:lnTo>
                  <a:lnTo>
                    <a:pt x="315" y="1141"/>
                  </a:lnTo>
                  <a:lnTo>
                    <a:pt x="337" y="1150"/>
                  </a:lnTo>
                  <a:lnTo>
                    <a:pt x="366" y="1142"/>
                  </a:lnTo>
                  <a:lnTo>
                    <a:pt x="394" y="1141"/>
                  </a:lnTo>
                  <a:lnTo>
                    <a:pt x="397" y="1147"/>
                  </a:lnTo>
                  <a:lnTo>
                    <a:pt x="403" y="1151"/>
                  </a:lnTo>
                  <a:lnTo>
                    <a:pt x="452" y="1148"/>
                  </a:lnTo>
                  <a:lnTo>
                    <a:pt x="482" y="1119"/>
                  </a:lnTo>
                  <a:lnTo>
                    <a:pt x="522" y="1129"/>
                  </a:lnTo>
                  <a:lnTo>
                    <a:pt x="549" y="1147"/>
                  </a:lnTo>
                  <a:lnTo>
                    <a:pt x="528" y="1212"/>
                  </a:lnTo>
                  <a:lnTo>
                    <a:pt x="477" y="1268"/>
                  </a:lnTo>
                  <a:lnTo>
                    <a:pt x="474" y="1285"/>
                  </a:lnTo>
                  <a:lnTo>
                    <a:pt x="473" y="1306"/>
                  </a:lnTo>
                  <a:lnTo>
                    <a:pt x="458" y="1337"/>
                  </a:lnTo>
                  <a:lnTo>
                    <a:pt x="442" y="1368"/>
                  </a:lnTo>
                  <a:lnTo>
                    <a:pt x="436" y="1397"/>
                  </a:lnTo>
                  <a:lnTo>
                    <a:pt x="452" y="1421"/>
                  </a:lnTo>
                  <a:lnTo>
                    <a:pt x="495" y="1432"/>
                  </a:lnTo>
                  <a:lnTo>
                    <a:pt x="540" y="1443"/>
                  </a:lnTo>
                  <a:lnTo>
                    <a:pt x="554" y="1456"/>
                  </a:lnTo>
                  <a:lnTo>
                    <a:pt x="573" y="1474"/>
                  </a:lnTo>
                  <a:lnTo>
                    <a:pt x="613" y="1484"/>
                  </a:lnTo>
                  <a:lnTo>
                    <a:pt x="654" y="1487"/>
                  </a:lnTo>
                  <a:lnTo>
                    <a:pt x="668" y="1493"/>
                  </a:lnTo>
                  <a:lnTo>
                    <a:pt x="681" y="1502"/>
                  </a:lnTo>
                  <a:close/>
                </a:path>
              </a:pathLst>
            </a:custGeom>
            <a:solidFill>
              <a:srgbClr val="009900"/>
            </a:solidFill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O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313" name="Freeform 50"/>
            <p:cNvSpPr>
              <a:spLocks/>
            </p:cNvSpPr>
            <p:nvPr/>
          </p:nvSpPr>
          <p:spPr bwMode="auto">
            <a:xfrm>
              <a:off x="1230" y="2902"/>
              <a:ext cx="665" cy="393"/>
            </a:xfrm>
            <a:custGeom>
              <a:avLst/>
              <a:gdLst>
                <a:gd name="T0" fmla="*/ 12 w 2331"/>
                <a:gd name="T1" fmla="*/ 1 h 1433"/>
                <a:gd name="T2" fmla="*/ 13 w 2331"/>
                <a:gd name="T3" fmla="*/ 2 h 1433"/>
                <a:gd name="T4" fmla="*/ 13 w 2331"/>
                <a:gd name="T5" fmla="*/ 2 h 1433"/>
                <a:gd name="T6" fmla="*/ 14 w 2331"/>
                <a:gd name="T7" fmla="*/ 2 h 1433"/>
                <a:gd name="T8" fmla="*/ 15 w 2331"/>
                <a:gd name="T9" fmla="*/ 2 h 1433"/>
                <a:gd name="T10" fmla="*/ 15 w 2331"/>
                <a:gd name="T11" fmla="*/ 3 h 1433"/>
                <a:gd name="T12" fmla="*/ 15 w 2331"/>
                <a:gd name="T13" fmla="*/ 3 h 1433"/>
                <a:gd name="T14" fmla="*/ 14 w 2331"/>
                <a:gd name="T15" fmla="*/ 3 h 1433"/>
                <a:gd name="T16" fmla="*/ 13 w 2331"/>
                <a:gd name="T17" fmla="*/ 4 h 1433"/>
                <a:gd name="T18" fmla="*/ 11 w 2331"/>
                <a:gd name="T19" fmla="*/ 4 h 1433"/>
                <a:gd name="T20" fmla="*/ 9 w 2331"/>
                <a:gd name="T21" fmla="*/ 4 h 1433"/>
                <a:gd name="T22" fmla="*/ 9 w 2331"/>
                <a:gd name="T23" fmla="*/ 4 h 1433"/>
                <a:gd name="T24" fmla="*/ 9 w 2331"/>
                <a:gd name="T25" fmla="*/ 5 h 1433"/>
                <a:gd name="T26" fmla="*/ 9 w 2331"/>
                <a:gd name="T27" fmla="*/ 7 h 1433"/>
                <a:gd name="T28" fmla="*/ 8 w 2331"/>
                <a:gd name="T29" fmla="*/ 7 h 1433"/>
                <a:gd name="T30" fmla="*/ 8 w 2331"/>
                <a:gd name="T31" fmla="*/ 7 h 1433"/>
                <a:gd name="T32" fmla="*/ 7 w 2331"/>
                <a:gd name="T33" fmla="*/ 8 h 1433"/>
                <a:gd name="T34" fmla="*/ 7 w 2331"/>
                <a:gd name="T35" fmla="*/ 8 h 1433"/>
                <a:gd name="T36" fmla="*/ 6 w 2331"/>
                <a:gd name="T37" fmla="*/ 8 h 1433"/>
                <a:gd name="T38" fmla="*/ 6 w 2331"/>
                <a:gd name="T39" fmla="*/ 8 h 1433"/>
                <a:gd name="T40" fmla="*/ 5 w 2331"/>
                <a:gd name="T41" fmla="*/ 7 h 1433"/>
                <a:gd name="T42" fmla="*/ 5 w 2331"/>
                <a:gd name="T43" fmla="*/ 7 h 1433"/>
                <a:gd name="T44" fmla="*/ 5 w 2331"/>
                <a:gd name="T45" fmla="*/ 7 h 1433"/>
                <a:gd name="T46" fmla="*/ 4 w 2331"/>
                <a:gd name="T47" fmla="*/ 6 h 1433"/>
                <a:gd name="T48" fmla="*/ 3 w 2331"/>
                <a:gd name="T49" fmla="*/ 6 h 1433"/>
                <a:gd name="T50" fmla="*/ 3 w 2331"/>
                <a:gd name="T51" fmla="*/ 7 h 1433"/>
                <a:gd name="T52" fmla="*/ 2 w 2331"/>
                <a:gd name="T53" fmla="*/ 7 h 1433"/>
                <a:gd name="T54" fmla="*/ 1 w 2331"/>
                <a:gd name="T55" fmla="*/ 7 h 1433"/>
                <a:gd name="T56" fmla="*/ 1 w 2331"/>
                <a:gd name="T57" fmla="*/ 6 h 1433"/>
                <a:gd name="T58" fmla="*/ 1 w 2331"/>
                <a:gd name="T59" fmla="*/ 5 h 1433"/>
                <a:gd name="T60" fmla="*/ 0 w 2331"/>
                <a:gd name="T61" fmla="*/ 5 h 1433"/>
                <a:gd name="T62" fmla="*/ 0 w 2331"/>
                <a:gd name="T63" fmla="*/ 5 h 1433"/>
                <a:gd name="T64" fmla="*/ 0 w 2331"/>
                <a:gd name="T65" fmla="*/ 4 h 1433"/>
                <a:gd name="T66" fmla="*/ 0 w 2331"/>
                <a:gd name="T67" fmla="*/ 2 h 1433"/>
                <a:gd name="T68" fmla="*/ 0 w 2331"/>
                <a:gd name="T69" fmla="*/ 2 h 1433"/>
                <a:gd name="T70" fmla="*/ 1 w 2331"/>
                <a:gd name="T71" fmla="*/ 2 h 1433"/>
                <a:gd name="T72" fmla="*/ 3 w 2331"/>
                <a:gd name="T73" fmla="*/ 2 h 1433"/>
                <a:gd name="T74" fmla="*/ 3 w 2331"/>
                <a:gd name="T75" fmla="*/ 1 h 1433"/>
                <a:gd name="T76" fmla="*/ 4 w 2331"/>
                <a:gd name="T77" fmla="*/ 1 h 1433"/>
                <a:gd name="T78" fmla="*/ 5 w 2331"/>
                <a:gd name="T79" fmla="*/ 1 h 1433"/>
                <a:gd name="T80" fmla="*/ 6 w 2331"/>
                <a:gd name="T81" fmla="*/ 0 h 1433"/>
                <a:gd name="T82" fmla="*/ 8 w 2331"/>
                <a:gd name="T83" fmla="*/ 0 h 1433"/>
                <a:gd name="T84" fmla="*/ 8 w 2331"/>
                <a:gd name="T85" fmla="*/ 0 h 1433"/>
                <a:gd name="T86" fmla="*/ 10 w 2331"/>
                <a:gd name="T87" fmla="*/ 0 h 1433"/>
                <a:gd name="T88" fmla="*/ 11 w 2331"/>
                <a:gd name="T89" fmla="*/ 0 h 1433"/>
                <a:gd name="T90" fmla="*/ 11 w 2331"/>
                <a:gd name="T91" fmla="*/ 0 h 1433"/>
                <a:gd name="T92" fmla="*/ 12 w 2331"/>
                <a:gd name="T93" fmla="*/ 1 h 1433"/>
                <a:gd name="T94" fmla="*/ 13 w 2331"/>
                <a:gd name="T95" fmla="*/ 0 h 1433"/>
                <a:gd name="T96" fmla="*/ 13 w 2331"/>
                <a:gd name="T97" fmla="*/ 1 h 1433"/>
                <a:gd name="T98" fmla="*/ 13 w 2331"/>
                <a:gd name="T99" fmla="*/ 1 h 1433"/>
                <a:gd name="T100" fmla="*/ 13 w 2331"/>
                <a:gd name="T101" fmla="*/ 1 h 143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331"/>
                <a:gd name="T154" fmla="*/ 0 h 1433"/>
                <a:gd name="T155" fmla="*/ 2331 w 2331"/>
                <a:gd name="T156" fmla="*/ 1433 h 143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331" h="1433">
                  <a:moveTo>
                    <a:pt x="1973" y="97"/>
                  </a:moveTo>
                  <a:lnTo>
                    <a:pt x="1886" y="159"/>
                  </a:lnTo>
                  <a:lnTo>
                    <a:pt x="1782" y="223"/>
                  </a:lnTo>
                  <a:lnTo>
                    <a:pt x="1805" y="226"/>
                  </a:lnTo>
                  <a:lnTo>
                    <a:pt x="1830" y="226"/>
                  </a:lnTo>
                  <a:lnTo>
                    <a:pt x="1846" y="232"/>
                  </a:lnTo>
                  <a:lnTo>
                    <a:pt x="1848" y="257"/>
                  </a:lnTo>
                  <a:lnTo>
                    <a:pt x="1903" y="265"/>
                  </a:lnTo>
                  <a:lnTo>
                    <a:pt x="1915" y="323"/>
                  </a:lnTo>
                  <a:lnTo>
                    <a:pt x="1926" y="328"/>
                  </a:lnTo>
                  <a:lnTo>
                    <a:pt x="1941" y="329"/>
                  </a:lnTo>
                  <a:lnTo>
                    <a:pt x="1951" y="368"/>
                  </a:lnTo>
                  <a:lnTo>
                    <a:pt x="1986" y="376"/>
                  </a:lnTo>
                  <a:lnTo>
                    <a:pt x="1994" y="372"/>
                  </a:lnTo>
                  <a:lnTo>
                    <a:pt x="1994" y="363"/>
                  </a:lnTo>
                  <a:lnTo>
                    <a:pt x="2013" y="401"/>
                  </a:lnTo>
                  <a:lnTo>
                    <a:pt x="2046" y="429"/>
                  </a:lnTo>
                  <a:lnTo>
                    <a:pt x="2064" y="415"/>
                  </a:lnTo>
                  <a:lnTo>
                    <a:pt x="2081" y="416"/>
                  </a:lnTo>
                  <a:lnTo>
                    <a:pt x="2099" y="425"/>
                  </a:lnTo>
                  <a:lnTo>
                    <a:pt x="2119" y="434"/>
                  </a:lnTo>
                  <a:lnTo>
                    <a:pt x="2148" y="426"/>
                  </a:lnTo>
                  <a:lnTo>
                    <a:pt x="2177" y="425"/>
                  </a:lnTo>
                  <a:lnTo>
                    <a:pt x="2180" y="431"/>
                  </a:lnTo>
                  <a:lnTo>
                    <a:pt x="2185" y="435"/>
                  </a:lnTo>
                  <a:lnTo>
                    <a:pt x="2234" y="432"/>
                  </a:lnTo>
                  <a:lnTo>
                    <a:pt x="2265" y="403"/>
                  </a:lnTo>
                  <a:lnTo>
                    <a:pt x="2306" y="413"/>
                  </a:lnTo>
                  <a:lnTo>
                    <a:pt x="2331" y="431"/>
                  </a:lnTo>
                  <a:lnTo>
                    <a:pt x="2310" y="494"/>
                  </a:lnTo>
                  <a:lnTo>
                    <a:pt x="2259" y="552"/>
                  </a:lnTo>
                  <a:lnTo>
                    <a:pt x="2259" y="550"/>
                  </a:lnTo>
                  <a:lnTo>
                    <a:pt x="2247" y="559"/>
                  </a:lnTo>
                  <a:lnTo>
                    <a:pt x="2231" y="562"/>
                  </a:lnTo>
                  <a:lnTo>
                    <a:pt x="2226" y="566"/>
                  </a:lnTo>
                  <a:lnTo>
                    <a:pt x="2226" y="575"/>
                  </a:lnTo>
                  <a:lnTo>
                    <a:pt x="2201" y="577"/>
                  </a:lnTo>
                  <a:lnTo>
                    <a:pt x="2177" y="587"/>
                  </a:lnTo>
                  <a:lnTo>
                    <a:pt x="2167" y="588"/>
                  </a:lnTo>
                  <a:lnTo>
                    <a:pt x="2160" y="588"/>
                  </a:lnTo>
                  <a:lnTo>
                    <a:pt x="2148" y="596"/>
                  </a:lnTo>
                  <a:lnTo>
                    <a:pt x="2138" y="599"/>
                  </a:lnTo>
                  <a:lnTo>
                    <a:pt x="2034" y="624"/>
                  </a:lnTo>
                  <a:lnTo>
                    <a:pt x="1934" y="644"/>
                  </a:lnTo>
                  <a:lnTo>
                    <a:pt x="1884" y="650"/>
                  </a:lnTo>
                  <a:lnTo>
                    <a:pt x="1835" y="643"/>
                  </a:lnTo>
                  <a:lnTo>
                    <a:pt x="1782" y="647"/>
                  </a:lnTo>
                  <a:lnTo>
                    <a:pt x="1731" y="653"/>
                  </a:lnTo>
                  <a:lnTo>
                    <a:pt x="1703" y="647"/>
                  </a:lnTo>
                  <a:lnTo>
                    <a:pt x="1677" y="641"/>
                  </a:lnTo>
                  <a:lnTo>
                    <a:pt x="1626" y="641"/>
                  </a:lnTo>
                  <a:lnTo>
                    <a:pt x="1575" y="668"/>
                  </a:lnTo>
                  <a:lnTo>
                    <a:pt x="1521" y="700"/>
                  </a:lnTo>
                  <a:lnTo>
                    <a:pt x="1462" y="722"/>
                  </a:lnTo>
                  <a:lnTo>
                    <a:pt x="1427" y="740"/>
                  </a:lnTo>
                  <a:lnTo>
                    <a:pt x="1395" y="769"/>
                  </a:lnTo>
                  <a:lnTo>
                    <a:pt x="1382" y="771"/>
                  </a:lnTo>
                  <a:lnTo>
                    <a:pt x="1370" y="772"/>
                  </a:lnTo>
                  <a:lnTo>
                    <a:pt x="1370" y="786"/>
                  </a:lnTo>
                  <a:lnTo>
                    <a:pt x="1360" y="803"/>
                  </a:lnTo>
                  <a:lnTo>
                    <a:pt x="1356" y="817"/>
                  </a:lnTo>
                  <a:lnTo>
                    <a:pt x="1365" y="834"/>
                  </a:lnTo>
                  <a:lnTo>
                    <a:pt x="1381" y="850"/>
                  </a:lnTo>
                  <a:lnTo>
                    <a:pt x="1392" y="867"/>
                  </a:lnTo>
                  <a:lnTo>
                    <a:pt x="1397" y="917"/>
                  </a:lnTo>
                  <a:lnTo>
                    <a:pt x="1382" y="964"/>
                  </a:lnTo>
                  <a:lnTo>
                    <a:pt x="1365" y="1014"/>
                  </a:lnTo>
                  <a:lnTo>
                    <a:pt x="1362" y="1064"/>
                  </a:lnTo>
                  <a:lnTo>
                    <a:pt x="1369" y="1105"/>
                  </a:lnTo>
                  <a:lnTo>
                    <a:pt x="1366" y="1143"/>
                  </a:lnTo>
                  <a:lnTo>
                    <a:pt x="1353" y="1159"/>
                  </a:lnTo>
                  <a:lnTo>
                    <a:pt x="1330" y="1170"/>
                  </a:lnTo>
                  <a:lnTo>
                    <a:pt x="1287" y="1183"/>
                  </a:lnTo>
                  <a:lnTo>
                    <a:pt x="1249" y="1210"/>
                  </a:lnTo>
                  <a:lnTo>
                    <a:pt x="1213" y="1242"/>
                  </a:lnTo>
                  <a:lnTo>
                    <a:pt x="1175" y="1273"/>
                  </a:lnTo>
                  <a:lnTo>
                    <a:pt x="1171" y="1280"/>
                  </a:lnTo>
                  <a:lnTo>
                    <a:pt x="1168" y="1286"/>
                  </a:lnTo>
                  <a:lnTo>
                    <a:pt x="1160" y="1293"/>
                  </a:lnTo>
                  <a:lnTo>
                    <a:pt x="1149" y="1295"/>
                  </a:lnTo>
                  <a:lnTo>
                    <a:pt x="1147" y="1302"/>
                  </a:lnTo>
                  <a:lnTo>
                    <a:pt x="1141" y="1307"/>
                  </a:lnTo>
                  <a:lnTo>
                    <a:pt x="1122" y="1321"/>
                  </a:lnTo>
                  <a:lnTo>
                    <a:pt x="1102" y="1336"/>
                  </a:lnTo>
                  <a:lnTo>
                    <a:pt x="1102" y="1341"/>
                  </a:lnTo>
                  <a:lnTo>
                    <a:pt x="1102" y="1346"/>
                  </a:lnTo>
                  <a:lnTo>
                    <a:pt x="1096" y="1348"/>
                  </a:lnTo>
                  <a:lnTo>
                    <a:pt x="1090" y="1348"/>
                  </a:lnTo>
                  <a:lnTo>
                    <a:pt x="1068" y="1370"/>
                  </a:lnTo>
                  <a:lnTo>
                    <a:pt x="1044" y="1388"/>
                  </a:lnTo>
                  <a:lnTo>
                    <a:pt x="1025" y="1401"/>
                  </a:lnTo>
                  <a:lnTo>
                    <a:pt x="1016" y="1417"/>
                  </a:lnTo>
                  <a:lnTo>
                    <a:pt x="1006" y="1432"/>
                  </a:lnTo>
                  <a:lnTo>
                    <a:pt x="985" y="1433"/>
                  </a:lnTo>
                  <a:lnTo>
                    <a:pt x="962" y="1421"/>
                  </a:lnTo>
                  <a:lnTo>
                    <a:pt x="946" y="1399"/>
                  </a:lnTo>
                  <a:lnTo>
                    <a:pt x="912" y="1408"/>
                  </a:lnTo>
                  <a:lnTo>
                    <a:pt x="882" y="1410"/>
                  </a:lnTo>
                  <a:lnTo>
                    <a:pt x="876" y="1404"/>
                  </a:lnTo>
                  <a:lnTo>
                    <a:pt x="867" y="1399"/>
                  </a:lnTo>
                  <a:lnTo>
                    <a:pt x="866" y="1352"/>
                  </a:lnTo>
                  <a:lnTo>
                    <a:pt x="852" y="1307"/>
                  </a:lnTo>
                  <a:lnTo>
                    <a:pt x="845" y="1292"/>
                  </a:lnTo>
                  <a:lnTo>
                    <a:pt x="828" y="1286"/>
                  </a:lnTo>
                  <a:lnTo>
                    <a:pt x="820" y="1270"/>
                  </a:lnTo>
                  <a:lnTo>
                    <a:pt x="814" y="1252"/>
                  </a:lnTo>
                  <a:lnTo>
                    <a:pt x="794" y="1249"/>
                  </a:lnTo>
                  <a:lnTo>
                    <a:pt x="777" y="1243"/>
                  </a:lnTo>
                  <a:lnTo>
                    <a:pt x="762" y="1217"/>
                  </a:lnTo>
                  <a:lnTo>
                    <a:pt x="760" y="1180"/>
                  </a:lnTo>
                  <a:lnTo>
                    <a:pt x="733" y="1159"/>
                  </a:lnTo>
                  <a:lnTo>
                    <a:pt x="695" y="1165"/>
                  </a:lnTo>
                  <a:lnTo>
                    <a:pt x="689" y="1164"/>
                  </a:lnTo>
                  <a:lnTo>
                    <a:pt x="683" y="1159"/>
                  </a:lnTo>
                  <a:lnTo>
                    <a:pt x="677" y="1139"/>
                  </a:lnTo>
                  <a:lnTo>
                    <a:pt x="669" y="1120"/>
                  </a:lnTo>
                  <a:lnTo>
                    <a:pt x="651" y="1104"/>
                  </a:lnTo>
                  <a:lnTo>
                    <a:pt x="628" y="1096"/>
                  </a:lnTo>
                  <a:lnTo>
                    <a:pt x="599" y="1090"/>
                  </a:lnTo>
                  <a:lnTo>
                    <a:pt x="571" y="1106"/>
                  </a:lnTo>
                  <a:lnTo>
                    <a:pt x="569" y="1112"/>
                  </a:lnTo>
                  <a:lnTo>
                    <a:pt x="569" y="1120"/>
                  </a:lnTo>
                  <a:lnTo>
                    <a:pt x="552" y="1099"/>
                  </a:lnTo>
                  <a:lnTo>
                    <a:pt x="531" y="1089"/>
                  </a:lnTo>
                  <a:lnTo>
                    <a:pt x="502" y="1129"/>
                  </a:lnTo>
                  <a:lnTo>
                    <a:pt x="496" y="1186"/>
                  </a:lnTo>
                  <a:lnTo>
                    <a:pt x="492" y="1193"/>
                  </a:lnTo>
                  <a:lnTo>
                    <a:pt x="485" y="1199"/>
                  </a:lnTo>
                  <a:lnTo>
                    <a:pt x="477" y="1199"/>
                  </a:lnTo>
                  <a:lnTo>
                    <a:pt x="472" y="1199"/>
                  </a:lnTo>
                  <a:lnTo>
                    <a:pt x="466" y="1207"/>
                  </a:lnTo>
                  <a:lnTo>
                    <a:pt x="458" y="1212"/>
                  </a:lnTo>
                  <a:lnTo>
                    <a:pt x="419" y="1226"/>
                  </a:lnTo>
                  <a:lnTo>
                    <a:pt x="384" y="1252"/>
                  </a:lnTo>
                  <a:lnTo>
                    <a:pt x="352" y="1261"/>
                  </a:lnTo>
                  <a:lnTo>
                    <a:pt x="321" y="1249"/>
                  </a:lnTo>
                  <a:lnTo>
                    <a:pt x="295" y="1227"/>
                  </a:lnTo>
                  <a:lnTo>
                    <a:pt x="272" y="1201"/>
                  </a:lnTo>
                  <a:lnTo>
                    <a:pt x="256" y="1195"/>
                  </a:lnTo>
                  <a:lnTo>
                    <a:pt x="240" y="1186"/>
                  </a:lnTo>
                  <a:lnTo>
                    <a:pt x="196" y="1132"/>
                  </a:lnTo>
                  <a:lnTo>
                    <a:pt x="140" y="1093"/>
                  </a:lnTo>
                  <a:lnTo>
                    <a:pt x="133" y="1059"/>
                  </a:lnTo>
                  <a:lnTo>
                    <a:pt x="127" y="1026"/>
                  </a:lnTo>
                  <a:lnTo>
                    <a:pt x="118" y="1014"/>
                  </a:lnTo>
                  <a:lnTo>
                    <a:pt x="114" y="1001"/>
                  </a:lnTo>
                  <a:lnTo>
                    <a:pt x="107" y="999"/>
                  </a:lnTo>
                  <a:lnTo>
                    <a:pt x="101" y="999"/>
                  </a:lnTo>
                  <a:lnTo>
                    <a:pt x="101" y="993"/>
                  </a:lnTo>
                  <a:lnTo>
                    <a:pt x="101" y="987"/>
                  </a:lnTo>
                  <a:lnTo>
                    <a:pt x="78" y="970"/>
                  </a:lnTo>
                  <a:lnTo>
                    <a:pt x="63" y="945"/>
                  </a:lnTo>
                  <a:lnTo>
                    <a:pt x="50" y="925"/>
                  </a:lnTo>
                  <a:lnTo>
                    <a:pt x="35" y="906"/>
                  </a:lnTo>
                  <a:lnTo>
                    <a:pt x="35" y="899"/>
                  </a:lnTo>
                  <a:lnTo>
                    <a:pt x="34" y="895"/>
                  </a:lnTo>
                  <a:lnTo>
                    <a:pt x="28" y="893"/>
                  </a:lnTo>
                  <a:lnTo>
                    <a:pt x="22" y="893"/>
                  </a:lnTo>
                  <a:lnTo>
                    <a:pt x="22" y="887"/>
                  </a:lnTo>
                  <a:lnTo>
                    <a:pt x="21" y="881"/>
                  </a:lnTo>
                  <a:lnTo>
                    <a:pt x="6" y="837"/>
                  </a:lnTo>
                  <a:lnTo>
                    <a:pt x="5" y="803"/>
                  </a:lnTo>
                  <a:lnTo>
                    <a:pt x="5" y="792"/>
                  </a:lnTo>
                  <a:lnTo>
                    <a:pt x="5" y="780"/>
                  </a:lnTo>
                  <a:lnTo>
                    <a:pt x="3" y="764"/>
                  </a:lnTo>
                  <a:lnTo>
                    <a:pt x="2" y="719"/>
                  </a:lnTo>
                  <a:lnTo>
                    <a:pt x="0" y="656"/>
                  </a:lnTo>
                  <a:lnTo>
                    <a:pt x="0" y="584"/>
                  </a:lnTo>
                  <a:lnTo>
                    <a:pt x="0" y="509"/>
                  </a:lnTo>
                  <a:lnTo>
                    <a:pt x="2" y="440"/>
                  </a:lnTo>
                  <a:lnTo>
                    <a:pt x="2" y="387"/>
                  </a:lnTo>
                  <a:lnTo>
                    <a:pt x="2" y="359"/>
                  </a:lnTo>
                  <a:lnTo>
                    <a:pt x="24" y="347"/>
                  </a:lnTo>
                  <a:lnTo>
                    <a:pt x="53" y="338"/>
                  </a:lnTo>
                  <a:lnTo>
                    <a:pt x="62" y="338"/>
                  </a:lnTo>
                  <a:lnTo>
                    <a:pt x="72" y="341"/>
                  </a:lnTo>
                  <a:lnTo>
                    <a:pt x="118" y="346"/>
                  </a:lnTo>
                  <a:lnTo>
                    <a:pt x="164" y="337"/>
                  </a:lnTo>
                  <a:lnTo>
                    <a:pt x="183" y="346"/>
                  </a:lnTo>
                  <a:lnTo>
                    <a:pt x="203" y="341"/>
                  </a:lnTo>
                  <a:lnTo>
                    <a:pt x="279" y="335"/>
                  </a:lnTo>
                  <a:lnTo>
                    <a:pt x="355" y="326"/>
                  </a:lnTo>
                  <a:lnTo>
                    <a:pt x="372" y="313"/>
                  </a:lnTo>
                  <a:lnTo>
                    <a:pt x="390" y="293"/>
                  </a:lnTo>
                  <a:lnTo>
                    <a:pt x="422" y="281"/>
                  </a:lnTo>
                  <a:lnTo>
                    <a:pt x="453" y="267"/>
                  </a:lnTo>
                  <a:lnTo>
                    <a:pt x="456" y="247"/>
                  </a:lnTo>
                  <a:lnTo>
                    <a:pt x="461" y="225"/>
                  </a:lnTo>
                  <a:lnTo>
                    <a:pt x="472" y="223"/>
                  </a:lnTo>
                  <a:lnTo>
                    <a:pt x="480" y="223"/>
                  </a:lnTo>
                  <a:lnTo>
                    <a:pt x="510" y="206"/>
                  </a:lnTo>
                  <a:lnTo>
                    <a:pt x="542" y="192"/>
                  </a:lnTo>
                  <a:lnTo>
                    <a:pt x="575" y="192"/>
                  </a:lnTo>
                  <a:lnTo>
                    <a:pt x="613" y="197"/>
                  </a:lnTo>
                  <a:lnTo>
                    <a:pt x="617" y="185"/>
                  </a:lnTo>
                  <a:lnTo>
                    <a:pt x="628" y="179"/>
                  </a:lnTo>
                  <a:lnTo>
                    <a:pt x="671" y="163"/>
                  </a:lnTo>
                  <a:lnTo>
                    <a:pt x="705" y="131"/>
                  </a:lnTo>
                  <a:lnTo>
                    <a:pt x="728" y="125"/>
                  </a:lnTo>
                  <a:lnTo>
                    <a:pt x="750" y="114"/>
                  </a:lnTo>
                  <a:lnTo>
                    <a:pt x="810" y="100"/>
                  </a:lnTo>
                  <a:lnTo>
                    <a:pt x="870" y="88"/>
                  </a:lnTo>
                  <a:lnTo>
                    <a:pt x="893" y="78"/>
                  </a:lnTo>
                  <a:lnTo>
                    <a:pt x="908" y="57"/>
                  </a:lnTo>
                  <a:lnTo>
                    <a:pt x="930" y="26"/>
                  </a:lnTo>
                  <a:lnTo>
                    <a:pt x="963" y="10"/>
                  </a:lnTo>
                  <a:lnTo>
                    <a:pt x="997" y="38"/>
                  </a:lnTo>
                  <a:lnTo>
                    <a:pt x="1036" y="56"/>
                  </a:lnTo>
                  <a:lnTo>
                    <a:pt x="1102" y="56"/>
                  </a:lnTo>
                  <a:lnTo>
                    <a:pt x="1168" y="51"/>
                  </a:lnTo>
                  <a:lnTo>
                    <a:pt x="1185" y="28"/>
                  </a:lnTo>
                  <a:lnTo>
                    <a:pt x="1208" y="13"/>
                  </a:lnTo>
                  <a:lnTo>
                    <a:pt x="1220" y="8"/>
                  </a:lnTo>
                  <a:lnTo>
                    <a:pt x="1232" y="13"/>
                  </a:lnTo>
                  <a:lnTo>
                    <a:pt x="1257" y="33"/>
                  </a:lnTo>
                  <a:lnTo>
                    <a:pt x="1286" y="44"/>
                  </a:lnTo>
                  <a:lnTo>
                    <a:pt x="1333" y="45"/>
                  </a:lnTo>
                  <a:lnTo>
                    <a:pt x="1365" y="25"/>
                  </a:lnTo>
                  <a:lnTo>
                    <a:pt x="1419" y="25"/>
                  </a:lnTo>
                  <a:lnTo>
                    <a:pt x="1471" y="16"/>
                  </a:lnTo>
                  <a:lnTo>
                    <a:pt x="1490" y="4"/>
                  </a:lnTo>
                  <a:lnTo>
                    <a:pt x="1509" y="0"/>
                  </a:lnTo>
                  <a:lnTo>
                    <a:pt x="1541" y="10"/>
                  </a:lnTo>
                  <a:lnTo>
                    <a:pt x="1576" y="8"/>
                  </a:lnTo>
                  <a:lnTo>
                    <a:pt x="1610" y="7"/>
                  </a:lnTo>
                  <a:lnTo>
                    <a:pt x="1642" y="19"/>
                  </a:lnTo>
                  <a:lnTo>
                    <a:pt x="1643" y="23"/>
                  </a:lnTo>
                  <a:lnTo>
                    <a:pt x="1643" y="31"/>
                  </a:lnTo>
                  <a:lnTo>
                    <a:pt x="1655" y="39"/>
                  </a:lnTo>
                  <a:lnTo>
                    <a:pt x="1662" y="50"/>
                  </a:lnTo>
                  <a:lnTo>
                    <a:pt x="1696" y="48"/>
                  </a:lnTo>
                  <a:lnTo>
                    <a:pt x="1729" y="41"/>
                  </a:lnTo>
                  <a:lnTo>
                    <a:pt x="1770" y="48"/>
                  </a:lnTo>
                  <a:lnTo>
                    <a:pt x="1810" y="76"/>
                  </a:lnTo>
                  <a:lnTo>
                    <a:pt x="1843" y="86"/>
                  </a:lnTo>
                  <a:lnTo>
                    <a:pt x="1880" y="82"/>
                  </a:lnTo>
                  <a:lnTo>
                    <a:pt x="1900" y="66"/>
                  </a:lnTo>
                  <a:lnTo>
                    <a:pt x="1906" y="36"/>
                  </a:lnTo>
                  <a:lnTo>
                    <a:pt x="1970" y="45"/>
                  </a:lnTo>
                  <a:lnTo>
                    <a:pt x="2032" y="64"/>
                  </a:lnTo>
                  <a:lnTo>
                    <a:pt x="2032" y="66"/>
                  </a:lnTo>
                  <a:lnTo>
                    <a:pt x="2030" y="70"/>
                  </a:lnTo>
                  <a:lnTo>
                    <a:pt x="2020" y="70"/>
                  </a:lnTo>
                  <a:lnTo>
                    <a:pt x="2011" y="75"/>
                  </a:lnTo>
                  <a:lnTo>
                    <a:pt x="2002" y="76"/>
                  </a:lnTo>
                  <a:lnTo>
                    <a:pt x="1994" y="81"/>
                  </a:lnTo>
                  <a:lnTo>
                    <a:pt x="1994" y="84"/>
                  </a:lnTo>
                  <a:lnTo>
                    <a:pt x="1992" y="84"/>
                  </a:lnTo>
                  <a:lnTo>
                    <a:pt x="1991" y="84"/>
                  </a:lnTo>
                  <a:lnTo>
                    <a:pt x="1991" y="85"/>
                  </a:lnTo>
                  <a:lnTo>
                    <a:pt x="1991" y="86"/>
                  </a:lnTo>
                  <a:lnTo>
                    <a:pt x="1986" y="88"/>
                  </a:lnTo>
                  <a:lnTo>
                    <a:pt x="1982" y="89"/>
                  </a:lnTo>
                  <a:lnTo>
                    <a:pt x="1980" y="91"/>
                  </a:lnTo>
                  <a:lnTo>
                    <a:pt x="1980" y="92"/>
                  </a:lnTo>
                  <a:lnTo>
                    <a:pt x="1979" y="92"/>
                  </a:lnTo>
                  <a:lnTo>
                    <a:pt x="1976" y="92"/>
                  </a:lnTo>
                  <a:lnTo>
                    <a:pt x="1976" y="95"/>
                  </a:lnTo>
                  <a:lnTo>
                    <a:pt x="1973" y="97"/>
                  </a:lnTo>
                  <a:close/>
                </a:path>
              </a:pathLst>
            </a:custGeom>
            <a:solidFill>
              <a:srgbClr val="009900"/>
            </a:solidFill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O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314" name="Freeform 51"/>
            <p:cNvSpPr>
              <a:spLocks/>
            </p:cNvSpPr>
            <p:nvPr/>
          </p:nvSpPr>
          <p:spPr bwMode="auto">
            <a:xfrm>
              <a:off x="466" y="1888"/>
              <a:ext cx="346" cy="815"/>
            </a:xfrm>
            <a:custGeom>
              <a:avLst/>
              <a:gdLst>
                <a:gd name="T0" fmla="*/ 7 w 1214"/>
                <a:gd name="T1" fmla="*/ 12 h 2966"/>
                <a:gd name="T2" fmla="*/ 7 w 1214"/>
                <a:gd name="T3" fmla="*/ 12 h 2966"/>
                <a:gd name="T4" fmla="*/ 7 w 1214"/>
                <a:gd name="T5" fmla="*/ 12 h 2966"/>
                <a:gd name="T6" fmla="*/ 7 w 1214"/>
                <a:gd name="T7" fmla="*/ 12 h 2966"/>
                <a:gd name="T8" fmla="*/ 7 w 1214"/>
                <a:gd name="T9" fmla="*/ 13 h 2966"/>
                <a:gd name="T10" fmla="*/ 7 w 1214"/>
                <a:gd name="T11" fmla="*/ 13 h 2966"/>
                <a:gd name="T12" fmla="*/ 7 w 1214"/>
                <a:gd name="T13" fmla="*/ 13 h 2966"/>
                <a:gd name="T14" fmla="*/ 7 w 1214"/>
                <a:gd name="T15" fmla="*/ 13 h 2966"/>
                <a:gd name="T16" fmla="*/ 7 w 1214"/>
                <a:gd name="T17" fmla="*/ 13 h 2966"/>
                <a:gd name="T18" fmla="*/ 7 w 1214"/>
                <a:gd name="T19" fmla="*/ 14 h 2966"/>
                <a:gd name="T20" fmla="*/ 7 w 1214"/>
                <a:gd name="T21" fmla="*/ 14 h 2966"/>
                <a:gd name="T22" fmla="*/ 6 w 1214"/>
                <a:gd name="T23" fmla="*/ 15 h 2966"/>
                <a:gd name="T24" fmla="*/ 6 w 1214"/>
                <a:gd name="T25" fmla="*/ 15 h 2966"/>
                <a:gd name="T26" fmla="*/ 5 w 1214"/>
                <a:gd name="T27" fmla="*/ 16 h 2966"/>
                <a:gd name="T28" fmla="*/ 6 w 1214"/>
                <a:gd name="T29" fmla="*/ 16 h 2966"/>
                <a:gd name="T30" fmla="*/ 6 w 1214"/>
                <a:gd name="T31" fmla="*/ 16 h 2966"/>
                <a:gd name="T32" fmla="*/ 5 w 1214"/>
                <a:gd name="T33" fmla="*/ 17 h 2966"/>
                <a:gd name="T34" fmla="*/ 5 w 1214"/>
                <a:gd name="T35" fmla="*/ 17 h 2966"/>
                <a:gd name="T36" fmla="*/ 4 w 1214"/>
                <a:gd name="T37" fmla="*/ 17 h 2966"/>
                <a:gd name="T38" fmla="*/ 4 w 1214"/>
                <a:gd name="T39" fmla="*/ 16 h 2966"/>
                <a:gd name="T40" fmla="*/ 3 w 1214"/>
                <a:gd name="T41" fmla="*/ 16 h 2966"/>
                <a:gd name="T42" fmla="*/ 3 w 1214"/>
                <a:gd name="T43" fmla="*/ 16 h 2966"/>
                <a:gd name="T44" fmla="*/ 2 w 1214"/>
                <a:gd name="T45" fmla="*/ 16 h 2966"/>
                <a:gd name="T46" fmla="*/ 1 w 1214"/>
                <a:gd name="T47" fmla="*/ 16 h 2966"/>
                <a:gd name="T48" fmla="*/ 2 w 1214"/>
                <a:gd name="T49" fmla="*/ 15 h 2966"/>
                <a:gd name="T50" fmla="*/ 3 w 1214"/>
                <a:gd name="T51" fmla="*/ 14 h 2966"/>
                <a:gd name="T52" fmla="*/ 2 w 1214"/>
                <a:gd name="T53" fmla="*/ 13 h 2966"/>
                <a:gd name="T54" fmla="*/ 2 w 1214"/>
                <a:gd name="T55" fmla="*/ 13 h 2966"/>
                <a:gd name="T56" fmla="*/ 2 w 1214"/>
                <a:gd name="T57" fmla="*/ 13 h 2966"/>
                <a:gd name="T58" fmla="*/ 2 w 1214"/>
                <a:gd name="T59" fmla="*/ 12 h 2966"/>
                <a:gd name="T60" fmla="*/ 1 w 1214"/>
                <a:gd name="T61" fmla="*/ 11 h 2966"/>
                <a:gd name="T62" fmla="*/ 3 w 1214"/>
                <a:gd name="T63" fmla="*/ 10 h 2966"/>
                <a:gd name="T64" fmla="*/ 2 w 1214"/>
                <a:gd name="T65" fmla="*/ 9 h 2966"/>
                <a:gd name="T66" fmla="*/ 2 w 1214"/>
                <a:gd name="T67" fmla="*/ 7 h 2966"/>
                <a:gd name="T68" fmla="*/ 2 w 1214"/>
                <a:gd name="T69" fmla="*/ 7 h 2966"/>
                <a:gd name="T70" fmla="*/ 1 w 1214"/>
                <a:gd name="T71" fmla="*/ 6 h 2966"/>
                <a:gd name="T72" fmla="*/ 0 w 1214"/>
                <a:gd name="T73" fmla="*/ 5 h 2966"/>
                <a:gd name="T74" fmla="*/ 1 w 1214"/>
                <a:gd name="T75" fmla="*/ 4 h 2966"/>
                <a:gd name="T76" fmla="*/ 1 w 1214"/>
                <a:gd name="T77" fmla="*/ 4 h 2966"/>
                <a:gd name="T78" fmla="*/ 3 w 1214"/>
                <a:gd name="T79" fmla="*/ 3 h 2966"/>
                <a:gd name="T80" fmla="*/ 2 w 1214"/>
                <a:gd name="T81" fmla="*/ 0 h 2966"/>
                <a:gd name="T82" fmla="*/ 3 w 1214"/>
                <a:gd name="T83" fmla="*/ 1 h 2966"/>
                <a:gd name="T84" fmla="*/ 4 w 1214"/>
                <a:gd name="T85" fmla="*/ 2 h 2966"/>
                <a:gd name="T86" fmla="*/ 4 w 1214"/>
                <a:gd name="T87" fmla="*/ 3 h 2966"/>
                <a:gd name="T88" fmla="*/ 4 w 1214"/>
                <a:gd name="T89" fmla="*/ 3 h 2966"/>
                <a:gd name="T90" fmla="*/ 5 w 1214"/>
                <a:gd name="T91" fmla="*/ 5 h 2966"/>
                <a:gd name="T92" fmla="*/ 6 w 1214"/>
                <a:gd name="T93" fmla="*/ 6 h 2966"/>
                <a:gd name="T94" fmla="*/ 5 w 1214"/>
                <a:gd name="T95" fmla="*/ 6 h 2966"/>
                <a:gd name="T96" fmla="*/ 5 w 1214"/>
                <a:gd name="T97" fmla="*/ 6 h 2966"/>
                <a:gd name="T98" fmla="*/ 4 w 1214"/>
                <a:gd name="T99" fmla="*/ 7 h 2966"/>
                <a:gd name="T100" fmla="*/ 5 w 1214"/>
                <a:gd name="T101" fmla="*/ 8 h 2966"/>
                <a:gd name="T102" fmla="*/ 5 w 1214"/>
                <a:gd name="T103" fmla="*/ 9 h 2966"/>
                <a:gd name="T104" fmla="*/ 6 w 1214"/>
                <a:gd name="T105" fmla="*/ 9 h 2966"/>
                <a:gd name="T106" fmla="*/ 7 w 1214"/>
                <a:gd name="T107" fmla="*/ 10 h 2966"/>
                <a:gd name="T108" fmla="*/ 8 w 1214"/>
                <a:gd name="T109" fmla="*/ 11 h 2966"/>
                <a:gd name="T110" fmla="*/ 8 w 1214"/>
                <a:gd name="T111" fmla="*/ 12 h 296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214"/>
                <a:gd name="T169" fmla="*/ 0 h 2966"/>
                <a:gd name="T170" fmla="*/ 1214 w 1214"/>
                <a:gd name="T171" fmla="*/ 2966 h 296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214" h="2966">
                  <a:moveTo>
                    <a:pt x="1214" y="2034"/>
                  </a:moveTo>
                  <a:lnTo>
                    <a:pt x="1201" y="2027"/>
                  </a:lnTo>
                  <a:lnTo>
                    <a:pt x="1185" y="2034"/>
                  </a:lnTo>
                  <a:lnTo>
                    <a:pt x="1170" y="2047"/>
                  </a:lnTo>
                  <a:lnTo>
                    <a:pt x="1154" y="2059"/>
                  </a:lnTo>
                  <a:lnTo>
                    <a:pt x="1131" y="2067"/>
                  </a:lnTo>
                  <a:lnTo>
                    <a:pt x="1106" y="2068"/>
                  </a:lnTo>
                  <a:lnTo>
                    <a:pt x="1097" y="2074"/>
                  </a:lnTo>
                  <a:lnTo>
                    <a:pt x="1090" y="2083"/>
                  </a:lnTo>
                  <a:lnTo>
                    <a:pt x="1087" y="2083"/>
                  </a:lnTo>
                  <a:lnTo>
                    <a:pt x="1084" y="2084"/>
                  </a:lnTo>
                  <a:lnTo>
                    <a:pt x="1076" y="2095"/>
                  </a:lnTo>
                  <a:lnTo>
                    <a:pt x="1070" y="2108"/>
                  </a:lnTo>
                  <a:lnTo>
                    <a:pt x="1068" y="2108"/>
                  </a:lnTo>
                  <a:lnTo>
                    <a:pt x="1067" y="2109"/>
                  </a:lnTo>
                  <a:lnTo>
                    <a:pt x="1065" y="2112"/>
                  </a:lnTo>
                  <a:lnTo>
                    <a:pt x="1064" y="2115"/>
                  </a:lnTo>
                  <a:lnTo>
                    <a:pt x="1057" y="2124"/>
                  </a:lnTo>
                  <a:lnTo>
                    <a:pt x="1048" y="2131"/>
                  </a:lnTo>
                  <a:lnTo>
                    <a:pt x="1036" y="2136"/>
                  </a:lnTo>
                  <a:lnTo>
                    <a:pt x="1026" y="2140"/>
                  </a:lnTo>
                  <a:lnTo>
                    <a:pt x="1022" y="2150"/>
                  </a:lnTo>
                  <a:lnTo>
                    <a:pt x="1016" y="2159"/>
                  </a:lnTo>
                  <a:lnTo>
                    <a:pt x="1014" y="2159"/>
                  </a:lnTo>
                  <a:lnTo>
                    <a:pt x="1013" y="2159"/>
                  </a:lnTo>
                  <a:lnTo>
                    <a:pt x="1003" y="2167"/>
                  </a:lnTo>
                  <a:lnTo>
                    <a:pt x="995" y="2175"/>
                  </a:lnTo>
                  <a:lnTo>
                    <a:pt x="994" y="2180"/>
                  </a:lnTo>
                  <a:lnTo>
                    <a:pt x="997" y="2186"/>
                  </a:lnTo>
                  <a:lnTo>
                    <a:pt x="1003" y="2192"/>
                  </a:lnTo>
                  <a:lnTo>
                    <a:pt x="1005" y="2199"/>
                  </a:lnTo>
                  <a:lnTo>
                    <a:pt x="1005" y="2208"/>
                  </a:lnTo>
                  <a:lnTo>
                    <a:pt x="1004" y="2217"/>
                  </a:lnTo>
                  <a:lnTo>
                    <a:pt x="1007" y="2221"/>
                  </a:lnTo>
                  <a:lnTo>
                    <a:pt x="1008" y="2226"/>
                  </a:lnTo>
                  <a:lnTo>
                    <a:pt x="1014" y="2230"/>
                  </a:lnTo>
                  <a:lnTo>
                    <a:pt x="1022" y="2236"/>
                  </a:lnTo>
                  <a:lnTo>
                    <a:pt x="1027" y="2239"/>
                  </a:lnTo>
                  <a:lnTo>
                    <a:pt x="1033" y="2240"/>
                  </a:lnTo>
                  <a:lnTo>
                    <a:pt x="1039" y="2242"/>
                  </a:lnTo>
                  <a:lnTo>
                    <a:pt x="1043" y="2242"/>
                  </a:lnTo>
                  <a:lnTo>
                    <a:pt x="1045" y="2245"/>
                  </a:lnTo>
                  <a:lnTo>
                    <a:pt x="1048" y="2245"/>
                  </a:lnTo>
                  <a:lnTo>
                    <a:pt x="1049" y="2256"/>
                  </a:lnTo>
                  <a:lnTo>
                    <a:pt x="1054" y="2268"/>
                  </a:lnTo>
                  <a:lnTo>
                    <a:pt x="1059" y="2277"/>
                  </a:lnTo>
                  <a:lnTo>
                    <a:pt x="1071" y="2281"/>
                  </a:lnTo>
                  <a:lnTo>
                    <a:pt x="1076" y="2296"/>
                  </a:lnTo>
                  <a:lnTo>
                    <a:pt x="1076" y="2309"/>
                  </a:lnTo>
                  <a:lnTo>
                    <a:pt x="1076" y="2315"/>
                  </a:lnTo>
                  <a:lnTo>
                    <a:pt x="1076" y="2321"/>
                  </a:lnTo>
                  <a:lnTo>
                    <a:pt x="1077" y="2327"/>
                  </a:lnTo>
                  <a:lnTo>
                    <a:pt x="1081" y="2330"/>
                  </a:lnTo>
                  <a:lnTo>
                    <a:pt x="1087" y="2333"/>
                  </a:lnTo>
                  <a:lnTo>
                    <a:pt x="1092" y="2334"/>
                  </a:lnTo>
                  <a:lnTo>
                    <a:pt x="1094" y="2334"/>
                  </a:lnTo>
                  <a:lnTo>
                    <a:pt x="1096" y="2336"/>
                  </a:lnTo>
                  <a:lnTo>
                    <a:pt x="1100" y="2339"/>
                  </a:lnTo>
                  <a:lnTo>
                    <a:pt x="1103" y="2342"/>
                  </a:lnTo>
                  <a:lnTo>
                    <a:pt x="1103" y="2343"/>
                  </a:lnTo>
                  <a:lnTo>
                    <a:pt x="1103" y="2345"/>
                  </a:lnTo>
                  <a:lnTo>
                    <a:pt x="1106" y="2351"/>
                  </a:lnTo>
                  <a:lnTo>
                    <a:pt x="1109" y="2357"/>
                  </a:lnTo>
                  <a:lnTo>
                    <a:pt x="1109" y="2358"/>
                  </a:lnTo>
                  <a:lnTo>
                    <a:pt x="1111" y="2358"/>
                  </a:lnTo>
                  <a:lnTo>
                    <a:pt x="1105" y="2365"/>
                  </a:lnTo>
                  <a:lnTo>
                    <a:pt x="1100" y="2370"/>
                  </a:lnTo>
                  <a:lnTo>
                    <a:pt x="1097" y="2371"/>
                  </a:lnTo>
                  <a:lnTo>
                    <a:pt x="1094" y="2374"/>
                  </a:lnTo>
                  <a:lnTo>
                    <a:pt x="1083" y="2405"/>
                  </a:lnTo>
                  <a:lnTo>
                    <a:pt x="1073" y="2437"/>
                  </a:lnTo>
                  <a:lnTo>
                    <a:pt x="1065" y="2443"/>
                  </a:lnTo>
                  <a:lnTo>
                    <a:pt x="1054" y="2445"/>
                  </a:lnTo>
                  <a:lnTo>
                    <a:pt x="1036" y="2451"/>
                  </a:lnTo>
                  <a:lnTo>
                    <a:pt x="1019" y="2455"/>
                  </a:lnTo>
                  <a:lnTo>
                    <a:pt x="1005" y="2460"/>
                  </a:lnTo>
                  <a:lnTo>
                    <a:pt x="992" y="2468"/>
                  </a:lnTo>
                  <a:lnTo>
                    <a:pt x="975" y="2485"/>
                  </a:lnTo>
                  <a:lnTo>
                    <a:pt x="959" y="2504"/>
                  </a:lnTo>
                  <a:lnTo>
                    <a:pt x="956" y="2510"/>
                  </a:lnTo>
                  <a:lnTo>
                    <a:pt x="954" y="2513"/>
                  </a:lnTo>
                  <a:lnTo>
                    <a:pt x="931" y="2538"/>
                  </a:lnTo>
                  <a:lnTo>
                    <a:pt x="909" y="2564"/>
                  </a:lnTo>
                  <a:lnTo>
                    <a:pt x="903" y="2592"/>
                  </a:lnTo>
                  <a:lnTo>
                    <a:pt x="899" y="2620"/>
                  </a:lnTo>
                  <a:lnTo>
                    <a:pt x="895" y="2629"/>
                  </a:lnTo>
                  <a:lnTo>
                    <a:pt x="889" y="2636"/>
                  </a:lnTo>
                  <a:lnTo>
                    <a:pt x="883" y="2646"/>
                  </a:lnTo>
                  <a:lnTo>
                    <a:pt x="873" y="2655"/>
                  </a:lnTo>
                  <a:lnTo>
                    <a:pt x="868" y="2660"/>
                  </a:lnTo>
                  <a:lnTo>
                    <a:pt x="865" y="2667"/>
                  </a:lnTo>
                  <a:lnTo>
                    <a:pt x="860" y="2674"/>
                  </a:lnTo>
                  <a:lnTo>
                    <a:pt x="851" y="2682"/>
                  </a:lnTo>
                  <a:lnTo>
                    <a:pt x="851" y="2683"/>
                  </a:lnTo>
                  <a:lnTo>
                    <a:pt x="849" y="2686"/>
                  </a:lnTo>
                  <a:lnTo>
                    <a:pt x="838" y="2701"/>
                  </a:lnTo>
                  <a:lnTo>
                    <a:pt x="835" y="2717"/>
                  </a:lnTo>
                  <a:lnTo>
                    <a:pt x="839" y="2739"/>
                  </a:lnTo>
                  <a:lnTo>
                    <a:pt x="848" y="2760"/>
                  </a:lnTo>
                  <a:lnTo>
                    <a:pt x="860" y="2773"/>
                  </a:lnTo>
                  <a:lnTo>
                    <a:pt x="870" y="2788"/>
                  </a:lnTo>
                  <a:lnTo>
                    <a:pt x="870" y="2801"/>
                  </a:lnTo>
                  <a:lnTo>
                    <a:pt x="871" y="2813"/>
                  </a:lnTo>
                  <a:lnTo>
                    <a:pt x="876" y="2817"/>
                  </a:lnTo>
                  <a:lnTo>
                    <a:pt x="883" y="2820"/>
                  </a:lnTo>
                  <a:lnTo>
                    <a:pt x="893" y="2828"/>
                  </a:lnTo>
                  <a:lnTo>
                    <a:pt x="897" y="2838"/>
                  </a:lnTo>
                  <a:lnTo>
                    <a:pt x="902" y="2858"/>
                  </a:lnTo>
                  <a:lnTo>
                    <a:pt x="896" y="2881"/>
                  </a:lnTo>
                  <a:lnTo>
                    <a:pt x="881" y="2888"/>
                  </a:lnTo>
                  <a:lnTo>
                    <a:pt x="864" y="2889"/>
                  </a:lnTo>
                  <a:lnTo>
                    <a:pt x="857" y="2891"/>
                  </a:lnTo>
                  <a:lnTo>
                    <a:pt x="851" y="2894"/>
                  </a:lnTo>
                  <a:lnTo>
                    <a:pt x="846" y="2901"/>
                  </a:lnTo>
                  <a:lnTo>
                    <a:pt x="839" y="2907"/>
                  </a:lnTo>
                  <a:lnTo>
                    <a:pt x="838" y="2907"/>
                  </a:lnTo>
                  <a:lnTo>
                    <a:pt x="833" y="2907"/>
                  </a:lnTo>
                  <a:lnTo>
                    <a:pt x="819" y="2920"/>
                  </a:lnTo>
                  <a:lnTo>
                    <a:pt x="804" y="2931"/>
                  </a:lnTo>
                  <a:lnTo>
                    <a:pt x="797" y="2939"/>
                  </a:lnTo>
                  <a:lnTo>
                    <a:pt x="791" y="2947"/>
                  </a:lnTo>
                  <a:lnTo>
                    <a:pt x="784" y="2948"/>
                  </a:lnTo>
                  <a:lnTo>
                    <a:pt x="778" y="2950"/>
                  </a:lnTo>
                  <a:lnTo>
                    <a:pt x="762" y="2947"/>
                  </a:lnTo>
                  <a:lnTo>
                    <a:pt x="744" y="2947"/>
                  </a:lnTo>
                  <a:lnTo>
                    <a:pt x="737" y="2951"/>
                  </a:lnTo>
                  <a:lnTo>
                    <a:pt x="731" y="2953"/>
                  </a:lnTo>
                  <a:lnTo>
                    <a:pt x="728" y="2960"/>
                  </a:lnTo>
                  <a:lnTo>
                    <a:pt x="722" y="2963"/>
                  </a:lnTo>
                  <a:lnTo>
                    <a:pt x="702" y="2966"/>
                  </a:lnTo>
                  <a:lnTo>
                    <a:pt x="687" y="2947"/>
                  </a:lnTo>
                  <a:lnTo>
                    <a:pt x="676" y="2942"/>
                  </a:lnTo>
                  <a:lnTo>
                    <a:pt x="661" y="2941"/>
                  </a:lnTo>
                  <a:lnTo>
                    <a:pt x="652" y="2932"/>
                  </a:lnTo>
                  <a:lnTo>
                    <a:pt x="645" y="2923"/>
                  </a:lnTo>
                  <a:lnTo>
                    <a:pt x="632" y="2916"/>
                  </a:lnTo>
                  <a:lnTo>
                    <a:pt x="619" y="2904"/>
                  </a:lnTo>
                  <a:lnTo>
                    <a:pt x="609" y="2898"/>
                  </a:lnTo>
                  <a:lnTo>
                    <a:pt x="598" y="2891"/>
                  </a:lnTo>
                  <a:lnTo>
                    <a:pt x="576" y="2879"/>
                  </a:lnTo>
                  <a:lnTo>
                    <a:pt x="553" y="2878"/>
                  </a:lnTo>
                  <a:lnTo>
                    <a:pt x="543" y="2888"/>
                  </a:lnTo>
                  <a:lnTo>
                    <a:pt x="533" y="2895"/>
                  </a:lnTo>
                  <a:lnTo>
                    <a:pt x="514" y="2888"/>
                  </a:lnTo>
                  <a:lnTo>
                    <a:pt x="496" y="2872"/>
                  </a:lnTo>
                  <a:lnTo>
                    <a:pt x="464" y="2854"/>
                  </a:lnTo>
                  <a:lnTo>
                    <a:pt x="433" y="2867"/>
                  </a:lnTo>
                  <a:lnTo>
                    <a:pt x="429" y="2867"/>
                  </a:lnTo>
                  <a:lnTo>
                    <a:pt x="425" y="2867"/>
                  </a:lnTo>
                  <a:lnTo>
                    <a:pt x="416" y="2861"/>
                  </a:lnTo>
                  <a:lnTo>
                    <a:pt x="409" y="2855"/>
                  </a:lnTo>
                  <a:lnTo>
                    <a:pt x="401" y="2841"/>
                  </a:lnTo>
                  <a:lnTo>
                    <a:pt x="397" y="2823"/>
                  </a:lnTo>
                  <a:lnTo>
                    <a:pt x="390" y="2814"/>
                  </a:lnTo>
                  <a:lnTo>
                    <a:pt x="378" y="2814"/>
                  </a:lnTo>
                  <a:lnTo>
                    <a:pt x="375" y="2819"/>
                  </a:lnTo>
                  <a:lnTo>
                    <a:pt x="368" y="2820"/>
                  </a:lnTo>
                  <a:lnTo>
                    <a:pt x="359" y="2833"/>
                  </a:lnTo>
                  <a:lnTo>
                    <a:pt x="344" y="2841"/>
                  </a:lnTo>
                  <a:lnTo>
                    <a:pt x="325" y="2833"/>
                  </a:lnTo>
                  <a:lnTo>
                    <a:pt x="309" y="2841"/>
                  </a:lnTo>
                  <a:lnTo>
                    <a:pt x="308" y="2844"/>
                  </a:lnTo>
                  <a:lnTo>
                    <a:pt x="308" y="2847"/>
                  </a:lnTo>
                  <a:lnTo>
                    <a:pt x="302" y="2850"/>
                  </a:lnTo>
                  <a:lnTo>
                    <a:pt x="301" y="2851"/>
                  </a:lnTo>
                  <a:lnTo>
                    <a:pt x="301" y="2853"/>
                  </a:lnTo>
                  <a:lnTo>
                    <a:pt x="258" y="2860"/>
                  </a:lnTo>
                  <a:lnTo>
                    <a:pt x="223" y="2857"/>
                  </a:lnTo>
                  <a:lnTo>
                    <a:pt x="213" y="2822"/>
                  </a:lnTo>
                  <a:lnTo>
                    <a:pt x="223" y="2788"/>
                  </a:lnTo>
                  <a:lnTo>
                    <a:pt x="273" y="2760"/>
                  </a:lnTo>
                  <a:lnTo>
                    <a:pt x="320" y="2726"/>
                  </a:lnTo>
                  <a:lnTo>
                    <a:pt x="334" y="2655"/>
                  </a:lnTo>
                  <a:lnTo>
                    <a:pt x="330" y="2571"/>
                  </a:lnTo>
                  <a:lnTo>
                    <a:pt x="328" y="2539"/>
                  </a:lnTo>
                  <a:lnTo>
                    <a:pt x="331" y="2517"/>
                  </a:lnTo>
                  <a:lnTo>
                    <a:pt x="343" y="2513"/>
                  </a:lnTo>
                  <a:lnTo>
                    <a:pt x="363" y="2529"/>
                  </a:lnTo>
                  <a:lnTo>
                    <a:pt x="369" y="2524"/>
                  </a:lnTo>
                  <a:lnTo>
                    <a:pt x="374" y="2501"/>
                  </a:lnTo>
                  <a:lnTo>
                    <a:pt x="372" y="2473"/>
                  </a:lnTo>
                  <a:lnTo>
                    <a:pt x="365" y="2454"/>
                  </a:lnTo>
                  <a:lnTo>
                    <a:pt x="356" y="2452"/>
                  </a:lnTo>
                  <a:lnTo>
                    <a:pt x="347" y="2445"/>
                  </a:lnTo>
                  <a:lnTo>
                    <a:pt x="347" y="2437"/>
                  </a:lnTo>
                  <a:lnTo>
                    <a:pt x="353" y="2433"/>
                  </a:lnTo>
                  <a:lnTo>
                    <a:pt x="327" y="2407"/>
                  </a:lnTo>
                  <a:lnTo>
                    <a:pt x="320" y="2373"/>
                  </a:lnTo>
                  <a:lnTo>
                    <a:pt x="312" y="2371"/>
                  </a:lnTo>
                  <a:lnTo>
                    <a:pt x="308" y="2365"/>
                  </a:lnTo>
                  <a:lnTo>
                    <a:pt x="306" y="2326"/>
                  </a:lnTo>
                  <a:lnTo>
                    <a:pt x="323" y="2298"/>
                  </a:lnTo>
                  <a:lnTo>
                    <a:pt x="344" y="2283"/>
                  </a:lnTo>
                  <a:lnTo>
                    <a:pt x="353" y="2259"/>
                  </a:lnTo>
                  <a:lnTo>
                    <a:pt x="331" y="2274"/>
                  </a:lnTo>
                  <a:lnTo>
                    <a:pt x="308" y="2265"/>
                  </a:lnTo>
                  <a:lnTo>
                    <a:pt x="306" y="2256"/>
                  </a:lnTo>
                  <a:lnTo>
                    <a:pt x="306" y="2246"/>
                  </a:lnTo>
                  <a:lnTo>
                    <a:pt x="301" y="2243"/>
                  </a:lnTo>
                  <a:lnTo>
                    <a:pt x="293" y="2239"/>
                  </a:lnTo>
                  <a:lnTo>
                    <a:pt x="296" y="2220"/>
                  </a:lnTo>
                  <a:lnTo>
                    <a:pt x="309" y="2206"/>
                  </a:lnTo>
                  <a:lnTo>
                    <a:pt x="323" y="2195"/>
                  </a:lnTo>
                  <a:lnTo>
                    <a:pt x="323" y="2183"/>
                  </a:lnTo>
                  <a:lnTo>
                    <a:pt x="312" y="2150"/>
                  </a:lnTo>
                  <a:lnTo>
                    <a:pt x="323" y="2120"/>
                  </a:lnTo>
                  <a:lnTo>
                    <a:pt x="305" y="2109"/>
                  </a:lnTo>
                  <a:lnTo>
                    <a:pt x="285" y="2099"/>
                  </a:lnTo>
                  <a:lnTo>
                    <a:pt x="288" y="2064"/>
                  </a:lnTo>
                  <a:lnTo>
                    <a:pt x="301" y="2027"/>
                  </a:lnTo>
                  <a:lnTo>
                    <a:pt x="276" y="2022"/>
                  </a:lnTo>
                  <a:lnTo>
                    <a:pt x="258" y="2022"/>
                  </a:lnTo>
                  <a:lnTo>
                    <a:pt x="247" y="2036"/>
                  </a:lnTo>
                  <a:lnTo>
                    <a:pt x="234" y="2034"/>
                  </a:lnTo>
                  <a:lnTo>
                    <a:pt x="222" y="2011"/>
                  </a:lnTo>
                  <a:lnTo>
                    <a:pt x="225" y="1984"/>
                  </a:lnTo>
                  <a:lnTo>
                    <a:pt x="232" y="1958"/>
                  </a:lnTo>
                  <a:lnTo>
                    <a:pt x="232" y="1930"/>
                  </a:lnTo>
                  <a:lnTo>
                    <a:pt x="285" y="1931"/>
                  </a:lnTo>
                  <a:lnTo>
                    <a:pt x="336" y="1922"/>
                  </a:lnTo>
                  <a:lnTo>
                    <a:pt x="368" y="1891"/>
                  </a:lnTo>
                  <a:lnTo>
                    <a:pt x="401" y="1846"/>
                  </a:lnTo>
                  <a:lnTo>
                    <a:pt x="404" y="1831"/>
                  </a:lnTo>
                  <a:lnTo>
                    <a:pt x="401" y="1810"/>
                  </a:lnTo>
                  <a:lnTo>
                    <a:pt x="381" y="1796"/>
                  </a:lnTo>
                  <a:lnTo>
                    <a:pt x="365" y="1784"/>
                  </a:lnTo>
                  <a:lnTo>
                    <a:pt x="352" y="1687"/>
                  </a:lnTo>
                  <a:lnTo>
                    <a:pt x="309" y="1619"/>
                  </a:lnTo>
                  <a:lnTo>
                    <a:pt x="266" y="1563"/>
                  </a:lnTo>
                  <a:lnTo>
                    <a:pt x="244" y="1504"/>
                  </a:lnTo>
                  <a:lnTo>
                    <a:pt x="253" y="1494"/>
                  </a:lnTo>
                  <a:lnTo>
                    <a:pt x="276" y="1509"/>
                  </a:lnTo>
                  <a:lnTo>
                    <a:pt x="302" y="1525"/>
                  </a:lnTo>
                  <a:lnTo>
                    <a:pt x="323" y="1519"/>
                  </a:lnTo>
                  <a:lnTo>
                    <a:pt x="347" y="1447"/>
                  </a:lnTo>
                  <a:lnTo>
                    <a:pt x="359" y="1353"/>
                  </a:lnTo>
                  <a:lnTo>
                    <a:pt x="353" y="1332"/>
                  </a:lnTo>
                  <a:lnTo>
                    <a:pt x="336" y="1309"/>
                  </a:lnTo>
                  <a:lnTo>
                    <a:pt x="317" y="1285"/>
                  </a:lnTo>
                  <a:lnTo>
                    <a:pt x="308" y="1264"/>
                  </a:lnTo>
                  <a:lnTo>
                    <a:pt x="301" y="1251"/>
                  </a:lnTo>
                  <a:lnTo>
                    <a:pt x="285" y="1251"/>
                  </a:lnTo>
                  <a:lnTo>
                    <a:pt x="273" y="1261"/>
                  </a:lnTo>
                  <a:lnTo>
                    <a:pt x="270" y="1276"/>
                  </a:lnTo>
                  <a:lnTo>
                    <a:pt x="253" y="1291"/>
                  </a:lnTo>
                  <a:lnTo>
                    <a:pt x="241" y="1301"/>
                  </a:lnTo>
                  <a:lnTo>
                    <a:pt x="216" y="1256"/>
                  </a:lnTo>
                  <a:lnTo>
                    <a:pt x="188" y="1200"/>
                  </a:lnTo>
                  <a:lnTo>
                    <a:pt x="155" y="1161"/>
                  </a:lnTo>
                  <a:lnTo>
                    <a:pt x="109" y="1164"/>
                  </a:lnTo>
                  <a:lnTo>
                    <a:pt x="111" y="1150"/>
                  </a:lnTo>
                  <a:lnTo>
                    <a:pt x="130" y="1111"/>
                  </a:lnTo>
                  <a:lnTo>
                    <a:pt x="149" y="1070"/>
                  </a:lnTo>
                  <a:lnTo>
                    <a:pt x="152" y="1047"/>
                  </a:lnTo>
                  <a:lnTo>
                    <a:pt x="99" y="1002"/>
                  </a:lnTo>
                  <a:lnTo>
                    <a:pt x="42" y="960"/>
                  </a:lnTo>
                  <a:lnTo>
                    <a:pt x="2" y="918"/>
                  </a:lnTo>
                  <a:lnTo>
                    <a:pt x="0" y="885"/>
                  </a:lnTo>
                  <a:lnTo>
                    <a:pt x="13" y="860"/>
                  </a:lnTo>
                  <a:lnTo>
                    <a:pt x="28" y="824"/>
                  </a:lnTo>
                  <a:lnTo>
                    <a:pt x="41" y="784"/>
                  </a:lnTo>
                  <a:lnTo>
                    <a:pt x="53" y="755"/>
                  </a:lnTo>
                  <a:lnTo>
                    <a:pt x="64" y="746"/>
                  </a:lnTo>
                  <a:lnTo>
                    <a:pt x="79" y="752"/>
                  </a:lnTo>
                  <a:lnTo>
                    <a:pt x="96" y="758"/>
                  </a:lnTo>
                  <a:lnTo>
                    <a:pt x="118" y="749"/>
                  </a:lnTo>
                  <a:lnTo>
                    <a:pt x="124" y="724"/>
                  </a:lnTo>
                  <a:lnTo>
                    <a:pt x="120" y="683"/>
                  </a:lnTo>
                  <a:lnTo>
                    <a:pt x="118" y="643"/>
                  </a:lnTo>
                  <a:lnTo>
                    <a:pt x="130" y="618"/>
                  </a:lnTo>
                  <a:lnTo>
                    <a:pt x="149" y="621"/>
                  </a:lnTo>
                  <a:lnTo>
                    <a:pt x="166" y="639"/>
                  </a:lnTo>
                  <a:lnTo>
                    <a:pt x="185" y="659"/>
                  </a:lnTo>
                  <a:lnTo>
                    <a:pt x="206" y="671"/>
                  </a:lnTo>
                  <a:lnTo>
                    <a:pt x="271" y="653"/>
                  </a:lnTo>
                  <a:lnTo>
                    <a:pt x="315" y="602"/>
                  </a:lnTo>
                  <a:lnTo>
                    <a:pt x="353" y="536"/>
                  </a:lnTo>
                  <a:lnTo>
                    <a:pt x="403" y="478"/>
                  </a:lnTo>
                  <a:lnTo>
                    <a:pt x="423" y="471"/>
                  </a:lnTo>
                  <a:lnTo>
                    <a:pt x="445" y="465"/>
                  </a:lnTo>
                  <a:lnTo>
                    <a:pt x="461" y="458"/>
                  </a:lnTo>
                  <a:lnTo>
                    <a:pt x="463" y="442"/>
                  </a:lnTo>
                  <a:lnTo>
                    <a:pt x="425" y="355"/>
                  </a:lnTo>
                  <a:lnTo>
                    <a:pt x="390" y="269"/>
                  </a:lnTo>
                  <a:lnTo>
                    <a:pt x="359" y="203"/>
                  </a:lnTo>
                  <a:lnTo>
                    <a:pt x="325" y="131"/>
                  </a:lnTo>
                  <a:lnTo>
                    <a:pt x="318" y="60"/>
                  </a:lnTo>
                  <a:lnTo>
                    <a:pt x="363" y="0"/>
                  </a:lnTo>
                  <a:lnTo>
                    <a:pt x="382" y="4"/>
                  </a:lnTo>
                  <a:lnTo>
                    <a:pt x="403" y="12"/>
                  </a:lnTo>
                  <a:lnTo>
                    <a:pt x="422" y="63"/>
                  </a:lnTo>
                  <a:lnTo>
                    <a:pt x="458" y="102"/>
                  </a:lnTo>
                  <a:lnTo>
                    <a:pt x="483" y="113"/>
                  </a:lnTo>
                  <a:lnTo>
                    <a:pt x="503" y="124"/>
                  </a:lnTo>
                  <a:lnTo>
                    <a:pt x="553" y="191"/>
                  </a:lnTo>
                  <a:lnTo>
                    <a:pt x="609" y="258"/>
                  </a:lnTo>
                  <a:lnTo>
                    <a:pt x="606" y="260"/>
                  </a:lnTo>
                  <a:lnTo>
                    <a:pt x="598" y="263"/>
                  </a:lnTo>
                  <a:lnTo>
                    <a:pt x="579" y="294"/>
                  </a:lnTo>
                  <a:lnTo>
                    <a:pt x="585" y="330"/>
                  </a:lnTo>
                  <a:lnTo>
                    <a:pt x="601" y="343"/>
                  </a:lnTo>
                  <a:lnTo>
                    <a:pt x="616" y="358"/>
                  </a:lnTo>
                  <a:lnTo>
                    <a:pt x="620" y="384"/>
                  </a:lnTo>
                  <a:lnTo>
                    <a:pt x="609" y="408"/>
                  </a:lnTo>
                  <a:lnTo>
                    <a:pt x="579" y="440"/>
                  </a:lnTo>
                  <a:lnTo>
                    <a:pt x="547" y="471"/>
                  </a:lnTo>
                  <a:lnTo>
                    <a:pt x="547" y="487"/>
                  </a:lnTo>
                  <a:lnTo>
                    <a:pt x="550" y="500"/>
                  </a:lnTo>
                  <a:lnTo>
                    <a:pt x="527" y="508"/>
                  </a:lnTo>
                  <a:lnTo>
                    <a:pt x="509" y="518"/>
                  </a:lnTo>
                  <a:lnTo>
                    <a:pt x="503" y="545"/>
                  </a:lnTo>
                  <a:lnTo>
                    <a:pt x="514" y="568"/>
                  </a:lnTo>
                  <a:lnTo>
                    <a:pt x="533" y="587"/>
                  </a:lnTo>
                  <a:lnTo>
                    <a:pt x="559" y="602"/>
                  </a:lnTo>
                  <a:lnTo>
                    <a:pt x="565" y="601"/>
                  </a:lnTo>
                  <a:lnTo>
                    <a:pt x="571" y="596"/>
                  </a:lnTo>
                  <a:lnTo>
                    <a:pt x="566" y="606"/>
                  </a:lnTo>
                  <a:lnTo>
                    <a:pt x="565" y="615"/>
                  </a:lnTo>
                  <a:lnTo>
                    <a:pt x="632" y="680"/>
                  </a:lnTo>
                  <a:lnTo>
                    <a:pt x="711" y="729"/>
                  </a:lnTo>
                  <a:lnTo>
                    <a:pt x="775" y="801"/>
                  </a:lnTo>
                  <a:lnTo>
                    <a:pt x="808" y="889"/>
                  </a:lnTo>
                  <a:lnTo>
                    <a:pt x="817" y="896"/>
                  </a:lnTo>
                  <a:lnTo>
                    <a:pt x="829" y="904"/>
                  </a:lnTo>
                  <a:lnTo>
                    <a:pt x="873" y="907"/>
                  </a:lnTo>
                  <a:lnTo>
                    <a:pt x="900" y="936"/>
                  </a:lnTo>
                  <a:lnTo>
                    <a:pt x="900" y="960"/>
                  </a:lnTo>
                  <a:lnTo>
                    <a:pt x="890" y="983"/>
                  </a:lnTo>
                  <a:lnTo>
                    <a:pt x="893" y="1021"/>
                  </a:lnTo>
                  <a:lnTo>
                    <a:pt x="900" y="1061"/>
                  </a:lnTo>
                  <a:lnTo>
                    <a:pt x="897" y="1069"/>
                  </a:lnTo>
                  <a:lnTo>
                    <a:pt x="893" y="1073"/>
                  </a:lnTo>
                  <a:lnTo>
                    <a:pt x="868" y="1074"/>
                  </a:lnTo>
                  <a:lnTo>
                    <a:pt x="842" y="1061"/>
                  </a:lnTo>
                  <a:lnTo>
                    <a:pt x="836" y="1057"/>
                  </a:lnTo>
                  <a:lnTo>
                    <a:pt x="836" y="1049"/>
                  </a:lnTo>
                  <a:lnTo>
                    <a:pt x="782" y="1041"/>
                  </a:lnTo>
                  <a:lnTo>
                    <a:pt x="730" y="1029"/>
                  </a:lnTo>
                  <a:lnTo>
                    <a:pt x="712" y="1029"/>
                  </a:lnTo>
                  <a:lnTo>
                    <a:pt x="698" y="1038"/>
                  </a:lnTo>
                  <a:lnTo>
                    <a:pt x="684" y="1055"/>
                  </a:lnTo>
                  <a:lnTo>
                    <a:pt x="686" y="1073"/>
                  </a:lnTo>
                  <a:lnTo>
                    <a:pt x="699" y="1091"/>
                  </a:lnTo>
                  <a:lnTo>
                    <a:pt x="717" y="1104"/>
                  </a:lnTo>
                  <a:lnTo>
                    <a:pt x="725" y="1117"/>
                  </a:lnTo>
                  <a:lnTo>
                    <a:pt x="721" y="1135"/>
                  </a:lnTo>
                  <a:lnTo>
                    <a:pt x="698" y="1142"/>
                  </a:lnTo>
                  <a:lnTo>
                    <a:pt x="673" y="1144"/>
                  </a:lnTo>
                  <a:lnTo>
                    <a:pt x="658" y="1170"/>
                  </a:lnTo>
                  <a:lnTo>
                    <a:pt x="648" y="1201"/>
                  </a:lnTo>
                  <a:lnTo>
                    <a:pt x="639" y="1214"/>
                  </a:lnTo>
                  <a:lnTo>
                    <a:pt x="625" y="1222"/>
                  </a:lnTo>
                  <a:lnTo>
                    <a:pt x="628" y="1275"/>
                  </a:lnTo>
                  <a:lnTo>
                    <a:pt x="657" y="1314"/>
                  </a:lnTo>
                  <a:lnTo>
                    <a:pt x="664" y="1341"/>
                  </a:lnTo>
                  <a:lnTo>
                    <a:pt x="673" y="1367"/>
                  </a:lnTo>
                  <a:lnTo>
                    <a:pt x="686" y="1375"/>
                  </a:lnTo>
                  <a:lnTo>
                    <a:pt x="700" y="1382"/>
                  </a:lnTo>
                  <a:lnTo>
                    <a:pt x="712" y="1412"/>
                  </a:lnTo>
                  <a:lnTo>
                    <a:pt x="714" y="1441"/>
                  </a:lnTo>
                  <a:lnTo>
                    <a:pt x="705" y="1492"/>
                  </a:lnTo>
                  <a:lnTo>
                    <a:pt x="706" y="1541"/>
                  </a:lnTo>
                  <a:lnTo>
                    <a:pt x="728" y="1581"/>
                  </a:lnTo>
                  <a:lnTo>
                    <a:pt x="765" y="1603"/>
                  </a:lnTo>
                  <a:lnTo>
                    <a:pt x="806" y="1604"/>
                  </a:lnTo>
                  <a:lnTo>
                    <a:pt x="851" y="1585"/>
                  </a:lnTo>
                  <a:lnTo>
                    <a:pt x="870" y="1581"/>
                  </a:lnTo>
                  <a:lnTo>
                    <a:pt x="890" y="1594"/>
                  </a:lnTo>
                  <a:lnTo>
                    <a:pt x="905" y="1597"/>
                  </a:lnTo>
                  <a:lnTo>
                    <a:pt x="921" y="1594"/>
                  </a:lnTo>
                  <a:lnTo>
                    <a:pt x="963" y="1572"/>
                  </a:lnTo>
                  <a:lnTo>
                    <a:pt x="1007" y="1571"/>
                  </a:lnTo>
                  <a:lnTo>
                    <a:pt x="1024" y="1575"/>
                  </a:lnTo>
                  <a:lnTo>
                    <a:pt x="1039" y="1582"/>
                  </a:lnTo>
                  <a:lnTo>
                    <a:pt x="1046" y="1593"/>
                  </a:lnTo>
                  <a:lnTo>
                    <a:pt x="1052" y="1601"/>
                  </a:lnTo>
                  <a:lnTo>
                    <a:pt x="1048" y="1644"/>
                  </a:lnTo>
                  <a:lnTo>
                    <a:pt x="1055" y="1679"/>
                  </a:lnTo>
                  <a:lnTo>
                    <a:pt x="1089" y="1703"/>
                  </a:lnTo>
                  <a:lnTo>
                    <a:pt x="1127" y="1722"/>
                  </a:lnTo>
                  <a:lnTo>
                    <a:pt x="1132" y="1800"/>
                  </a:lnTo>
                  <a:lnTo>
                    <a:pt x="1127" y="1881"/>
                  </a:lnTo>
                  <a:lnTo>
                    <a:pt x="1153" y="1908"/>
                  </a:lnTo>
                  <a:lnTo>
                    <a:pt x="1163" y="1940"/>
                  </a:lnTo>
                  <a:lnTo>
                    <a:pt x="1166" y="1977"/>
                  </a:lnTo>
                  <a:lnTo>
                    <a:pt x="1167" y="2014"/>
                  </a:lnTo>
                  <a:lnTo>
                    <a:pt x="1176" y="2021"/>
                  </a:lnTo>
                  <a:lnTo>
                    <a:pt x="1192" y="2021"/>
                  </a:lnTo>
                  <a:lnTo>
                    <a:pt x="1194" y="2030"/>
                  </a:lnTo>
                  <a:lnTo>
                    <a:pt x="1200" y="2034"/>
                  </a:lnTo>
                  <a:lnTo>
                    <a:pt x="1208" y="2034"/>
                  </a:lnTo>
                  <a:lnTo>
                    <a:pt x="1214" y="2034"/>
                  </a:lnTo>
                  <a:close/>
                </a:path>
              </a:pathLst>
            </a:custGeom>
            <a:solidFill>
              <a:srgbClr val="009900"/>
            </a:solidFill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O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315" name="Freeform 52"/>
            <p:cNvSpPr>
              <a:spLocks/>
            </p:cNvSpPr>
            <p:nvPr/>
          </p:nvSpPr>
          <p:spPr bwMode="auto">
            <a:xfrm>
              <a:off x="750" y="2445"/>
              <a:ext cx="174" cy="141"/>
            </a:xfrm>
            <a:custGeom>
              <a:avLst/>
              <a:gdLst>
                <a:gd name="T0" fmla="*/ 2 w 612"/>
                <a:gd name="T1" fmla="*/ 2 h 511"/>
                <a:gd name="T2" fmla="*/ 2 w 612"/>
                <a:gd name="T3" fmla="*/ 2 h 511"/>
                <a:gd name="T4" fmla="*/ 2 w 612"/>
                <a:gd name="T5" fmla="*/ 2 h 511"/>
                <a:gd name="T6" fmla="*/ 2 w 612"/>
                <a:gd name="T7" fmla="*/ 2 h 511"/>
                <a:gd name="T8" fmla="*/ 2 w 612"/>
                <a:gd name="T9" fmla="*/ 2 h 511"/>
                <a:gd name="T10" fmla="*/ 2 w 612"/>
                <a:gd name="T11" fmla="*/ 1 h 511"/>
                <a:gd name="T12" fmla="*/ 2 w 612"/>
                <a:gd name="T13" fmla="*/ 1 h 511"/>
                <a:gd name="T14" fmla="*/ 2 w 612"/>
                <a:gd name="T15" fmla="*/ 1 h 511"/>
                <a:gd name="T16" fmla="*/ 3 w 612"/>
                <a:gd name="T17" fmla="*/ 1 h 511"/>
                <a:gd name="T18" fmla="*/ 3 w 612"/>
                <a:gd name="T19" fmla="*/ 1 h 511"/>
                <a:gd name="T20" fmla="*/ 2 w 612"/>
                <a:gd name="T21" fmla="*/ 1 h 511"/>
                <a:gd name="T22" fmla="*/ 2 w 612"/>
                <a:gd name="T23" fmla="*/ 0 h 511"/>
                <a:gd name="T24" fmla="*/ 2 w 612"/>
                <a:gd name="T25" fmla="*/ 0 h 511"/>
                <a:gd name="T26" fmla="*/ 1 w 612"/>
                <a:gd name="T27" fmla="*/ 0 h 511"/>
                <a:gd name="T28" fmla="*/ 1 w 612"/>
                <a:gd name="T29" fmla="*/ 0 h 511"/>
                <a:gd name="T30" fmla="*/ 1 w 612"/>
                <a:gd name="T31" fmla="*/ 0 h 511"/>
                <a:gd name="T32" fmla="*/ 1 w 612"/>
                <a:gd name="T33" fmla="*/ 1 h 511"/>
                <a:gd name="T34" fmla="*/ 0 w 612"/>
                <a:gd name="T35" fmla="*/ 1 h 511"/>
                <a:gd name="T36" fmla="*/ 0 w 612"/>
                <a:gd name="T37" fmla="*/ 1 h 511"/>
                <a:gd name="T38" fmla="*/ 0 w 612"/>
                <a:gd name="T39" fmla="*/ 1 h 511"/>
                <a:gd name="T40" fmla="*/ 0 w 612"/>
                <a:gd name="T41" fmla="*/ 1 h 511"/>
                <a:gd name="T42" fmla="*/ 0 w 612"/>
                <a:gd name="T43" fmla="*/ 1 h 511"/>
                <a:gd name="T44" fmla="*/ 0 w 612"/>
                <a:gd name="T45" fmla="*/ 1 h 511"/>
                <a:gd name="T46" fmla="*/ 0 w 612"/>
                <a:gd name="T47" fmla="*/ 1 h 511"/>
                <a:gd name="T48" fmla="*/ 1 w 612"/>
                <a:gd name="T49" fmla="*/ 2 h 511"/>
                <a:gd name="T50" fmla="*/ 1 w 612"/>
                <a:gd name="T51" fmla="*/ 2 h 511"/>
                <a:gd name="T52" fmla="*/ 1 w 612"/>
                <a:gd name="T53" fmla="*/ 2 h 511"/>
                <a:gd name="T54" fmla="*/ 1 w 612"/>
                <a:gd name="T55" fmla="*/ 2 h 511"/>
                <a:gd name="T56" fmla="*/ 1 w 612"/>
                <a:gd name="T57" fmla="*/ 2 h 511"/>
                <a:gd name="T58" fmla="*/ 1 w 612"/>
                <a:gd name="T59" fmla="*/ 2 h 511"/>
                <a:gd name="T60" fmla="*/ 1 w 612"/>
                <a:gd name="T61" fmla="*/ 2 h 511"/>
                <a:gd name="T62" fmla="*/ 1 w 612"/>
                <a:gd name="T63" fmla="*/ 2 h 511"/>
                <a:gd name="T64" fmla="*/ 1 w 612"/>
                <a:gd name="T65" fmla="*/ 2 h 511"/>
                <a:gd name="T66" fmla="*/ 1 w 612"/>
                <a:gd name="T67" fmla="*/ 2 h 511"/>
                <a:gd name="T68" fmla="*/ 1 w 612"/>
                <a:gd name="T69" fmla="*/ 2 h 511"/>
                <a:gd name="T70" fmla="*/ 2 w 612"/>
                <a:gd name="T71" fmla="*/ 2 h 511"/>
                <a:gd name="T72" fmla="*/ 2 w 612"/>
                <a:gd name="T73" fmla="*/ 3 h 511"/>
                <a:gd name="T74" fmla="*/ 3 w 612"/>
                <a:gd name="T75" fmla="*/ 3 h 511"/>
                <a:gd name="T76" fmla="*/ 3 w 612"/>
                <a:gd name="T77" fmla="*/ 3 h 511"/>
                <a:gd name="T78" fmla="*/ 3 w 612"/>
                <a:gd name="T79" fmla="*/ 3 h 511"/>
                <a:gd name="T80" fmla="*/ 4 w 612"/>
                <a:gd name="T81" fmla="*/ 3 h 511"/>
                <a:gd name="T82" fmla="*/ 4 w 612"/>
                <a:gd name="T83" fmla="*/ 3 h 511"/>
                <a:gd name="T84" fmla="*/ 4 w 612"/>
                <a:gd name="T85" fmla="*/ 2 h 511"/>
                <a:gd name="T86" fmla="*/ 4 w 612"/>
                <a:gd name="T87" fmla="*/ 2 h 511"/>
                <a:gd name="T88" fmla="*/ 3 w 612"/>
                <a:gd name="T89" fmla="*/ 2 h 511"/>
                <a:gd name="T90" fmla="*/ 3 w 612"/>
                <a:gd name="T91" fmla="*/ 2 h 511"/>
                <a:gd name="T92" fmla="*/ 3 w 612"/>
                <a:gd name="T93" fmla="*/ 2 h 511"/>
                <a:gd name="T94" fmla="*/ 3 w 612"/>
                <a:gd name="T95" fmla="*/ 2 h 511"/>
                <a:gd name="T96" fmla="*/ 3 w 612"/>
                <a:gd name="T97" fmla="*/ 2 h 511"/>
                <a:gd name="T98" fmla="*/ 3 w 612"/>
                <a:gd name="T99" fmla="*/ 2 h 511"/>
                <a:gd name="T100" fmla="*/ 3 w 612"/>
                <a:gd name="T101" fmla="*/ 2 h 511"/>
                <a:gd name="T102" fmla="*/ 3 w 612"/>
                <a:gd name="T103" fmla="*/ 2 h 511"/>
                <a:gd name="T104" fmla="*/ 2 w 612"/>
                <a:gd name="T105" fmla="*/ 2 h 51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12"/>
                <a:gd name="T160" fmla="*/ 0 h 511"/>
                <a:gd name="T161" fmla="*/ 612 w 612"/>
                <a:gd name="T162" fmla="*/ 511 h 51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12" h="511">
                  <a:moveTo>
                    <a:pt x="310" y="356"/>
                  </a:moveTo>
                  <a:lnTo>
                    <a:pt x="310" y="354"/>
                  </a:lnTo>
                  <a:lnTo>
                    <a:pt x="308" y="353"/>
                  </a:lnTo>
                  <a:lnTo>
                    <a:pt x="301" y="347"/>
                  </a:lnTo>
                  <a:lnTo>
                    <a:pt x="292" y="347"/>
                  </a:lnTo>
                  <a:lnTo>
                    <a:pt x="292" y="344"/>
                  </a:lnTo>
                  <a:lnTo>
                    <a:pt x="291" y="344"/>
                  </a:lnTo>
                  <a:lnTo>
                    <a:pt x="288" y="344"/>
                  </a:lnTo>
                  <a:lnTo>
                    <a:pt x="286" y="343"/>
                  </a:lnTo>
                  <a:lnTo>
                    <a:pt x="285" y="341"/>
                  </a:lnTo>
                  <a:lnTo>
                    <a:pt x="283" y="340"/>
                  </a:lnTo>
                  <a:lnTo>
                    <a:pt x="282" y="340"/>
                  </a:lnTo>
                  <a:lnTo>
                    <a:pt x="280" y="340"/>
                  </a:lnTo>
                  <a:lnTo>
                    <a:pt x="276" y="337"/>
                  </a:lnTo>
                  <a:lnTo>
                    <a:pt x="273" y="337"/>
                  </a:lnTo>
                  <a:lnTo>
                    <a:pt x="257" y="306"/>
                  </a:lnTo>
                  <a:lnTo>
                    <a:pt x="267" y="272"/>
                  </a:lnTo>
                  <a:lnTo>
                    <a:pt x="269" y="272"/>
                  </a:lnTo>
                  <a:lnTo>
                    <a:pt x="270" y="271"/>
                  </a:lnTo>
                  <a:lnTo>
                    <a:pt x="273" y="265"/>
                  </a:lnTo>
                  <a:lnTo>
                    <a:pt x="276" y="260"/>
                  </a:lnTo>
                  <a:lnTo>
                    <a:pt x="280" y="253"/>
                  </a:lnTo>
                  <a:lnTo>
                    <a:pt x="289" y="250"/>
                  </a:lnTo>
                  <a:lnTo>
                    <a:pt x="307" y="237"/>
                  </a:lnTo>
                  <a:lnTo>
                    <a:pt x="314" y="219"/>
                  </a:lnTo>
                  <a:lnTo>
                    <a:pt x="313" y="212"/>
                  </a:lnTo>
                  <a:lnTo>
                    <a:pt x="313" y="204"/>
                  </a:lnTo>
                  <a:lnTo>
                    <a:pt x="310" y="188"/>
                  </a:lnTo>
                  <a:lnTo>
                    <a:pt x="310" y="173"/>
                  </a:lnTo>
                  <a:lnTo>
                    <a:pt x="320" y="159"/>
                  </a:lnTo>
                  <a:lnTo>
                    <a:pt x="329" y="143"/>
                  </a:lnTo>
                  <a:lnTo>
                    <a:pt x="336" y="138"/>
                  </a:lnTo>
                  <a:lnTo>
                    <a:pt x="345" y="135"/>
                  </a:lnTo>
                  <a:lnTo>
                    <a:pt x="369" y="132"/>
                  </a:lnTo>
                  <a:lnTo>
                    <a:pt x="394" y="129"/>
                  </a:lnTo>
                  <a:lnTo>
                    <a:pt x="410" y="122"/>
                  </a:lnTo>
                  <a:lnTo>
                    <a:pt x="413" y="106"/>
                  </a:lnTo>
                  <a:lnTo>
                    <a:pt x="410" y="100"/>
                  </a:lnTo>
                  <a:lnTo>
                    <a:pt x="407" y="94"/>
                  </a:lnTo>
                  <a:lnTo>
                    <a:pt x="381" y="78"/>
                  </a:lnTo>
                  <a:lnTo>
                    <a:pt x="352" y="73"/>
                  </a:lnTo>
                  <a:lnTo>
                    <a:pt x="334" y="81"/>
                  </a:lnTo>
                  <a:lnTo>
                    <a:pt x="317" y="76"/>
                  </a:lnTo>
                  <a:lnTo>
                    <a:pt x="296" y="76"/>
                  </a:lnTo>
                  <a:lnTo>
                    <a:pt x="278" y="69"/>
                  </a:lnTo>
                  <a:lnTo>
                    <a:pt x="278" y="57"/>
                  </a:lnTo>
                  <a:lnTo>
                    <a:pt x="280" y="45"/>
                  </a:lnTo>
                  <a:lnTo>
                    <a:pt x="283" y="28"/>
                  </a:lnTo>
                  <a:lnTo>
                    <a:pt x="283" y="10"/>
                  </a:lnTo>
                  <a:lnTo>
                    <a:pt x="280" y="6"/>
                  </a:lnTo>
                  <a:lnTo>
                    <a:pt x="275" y="1"/>
                  </a:lnTo>
                  <a:lnTo>
                    <a:pt x="266" y="0"/>
                  </a:lnTo>
                  <a:lnTo>
                    <a:pt x="260" y="1"/>
                  </a:lnTo>
                  <a:lnTo>
                    <a:pt x="240" y="4"/>
                  </a:lnTo>
                  <a:lnTo>
                    <a:pt x="219" y="6"/>
                  </a:lnTo>
                  <a:lnTo>
                    <a:pt x="187" y="10"/>
                  </a:lnTo>
                  <a:lnTo>
                    <a:pt x="161" y="31"/>
                  </a:lnTo>
                  <a:lnTo>
                    <a:pt x="137" y="38"/>
                  </a:lnTo>
                  <a:lnTo>
                    <a:pt x="113" y="39"/>
                  </a:lnTo>
                  <a:lnTo>
                    <a:pt x="102" y="45"/>
                  </a:lnTo>
                  <a:lnTo>
                    <a:pt x="95" y="54"/>
                  </a:lnTo>
                  <a:lnTo>
                    <a:pt x="92" y="54"/>
                  </a:lnTo>
                  <a:lnTo>
                    <a:pt x="89" y="56"/>
                  </a:lnTo>
                  <a:lnTo>
                    <a:pt x="82" y="67"/>
                  </a:lnTo>
                  <a:lnTo>
                    <a:pt x="76" y="79"/>
                  </a:lnTo>
                  <a:lnTo>
                    <a:pt x="73" y="79"/>
                  </a:lnTo>
                  <a:lnTo>
                    <a:pt x="73" y="81"/>
                  </a:lnTo>
                  <a:lnTo>
                    <a:pt x="70" y="84"/>
                  </a:lnTo>
                  <a:lnTo>
                    <a:pt x="69" y="87"/>
                  </a:lnTo>
                  <a:lnTo>
                    <a:pt x="62" y="97"/>
                  </a:lnTo>
                  <a:lnTo>
                    <a:pt x="53" y="103"/>
                  </a:lnTo>
                  <a:lnTo>
                    <a:pt x="41" y="109"/>
                  </a:lnTo>
                  <a:lnTo>
                    <a:pt x="31" y="112"/>
                  </a:lnTo>
                  <a:lnTo>
                    <a:pt x="27" y="122"/>
                  </a:lnTo>
                  <a:lnTo>
                    <a:pt x="21" y="131"/>
                  </a:lnTo>
                  <a:lnTo>
                    <a:pt x="19" y="131"/>
                  </a:lnTo>
                  <a:lnTo>
                    <a:pt x="18" y="131"/>
                  </a:lnTo>
                  <a:lnTo>
                    <a:pt x="8" y="138"/>
                  </a:lnTo>
                  <a:lnTo>
                    <a:pt x="0" y="147"/>
                  </a:lnTo>
                  <a:lnTo>
                    <a:pt x="0" y="153"/>
                  </a:lnTo>
                  <a:lnTo>
                    <a:pt x="2" y="157"/>
                  </a:lnTo>
                  <a:lnTo>
                    <a:pt x="8" y="163"/>
                  </a:lnTo>
                  <a:lnTo>
                    <a:pt x="12" y="170"/>
                  </a:lnTo>
                  <a:lnTo>
                    <a:pt x="10" y="179"/>
                  </a:lnTo>
                  <a:lnTo>
                    <a:pt x="9" y="188"/>
                  </a:lnTo>
                  <a:lnTo>
                    <a:pt x="12" y="193"/>
                  </a:lnTo>
                  <a:lnTo>
                    <a:pt x="13" y="197"/>
                  </a:lnTo>
                  <a:lnTo>
                    <a:pt x="19" y="203"/>
                  </a:lnTo>
                  <a:lnTo>
                    <a:pt x="27" y="207"/>
                  </a:lnTo>
                  <a:lnTo>
                    <a:pt x="32" y="210"/>
                  </a:lnTo>
                  <a:lnTo>
                    <a:pt x="38" y="212"/>
                  </a:lnTo>
                  <a:lnTo>
                    <a:pt x="44" y="213"/>
                  </a:lnTo>
                  <a:lnTo>
                    <a:pt x="50" y="215"/>
                  </a:lnTo>
                  <a:lnTo>
                    <a:pt x="50" y="216"/>
                  </a:lnTo>
                  <a:lnTo>
                    <a:pt x="53" y="218"/>
                  </a:lnTo>
                  <a:lnTo>
                    <a:pt x="54" y="229"/>
                  </a:lnTo>
                  <a:lnTo>
                    <a:pt x="59" y="240"/>
                  </a:lnTo>
                  <a:lnTo>
                    <a:pt x="66" y="249"/>
                  </a:lnTo>
                  <a:lnTo>
                    <a:pt x="76" y="253"/>
                  </a:lnTo>
                  <a:lnTo>
                    <a:pt x="81" y="268"/>
                  </a:lnTo>
                  <a:lnTo>
                    <a:pt x="82" y="282"/>
                  </a:lnTo>
                  <a:lnTo>
                    <a:pt x="81" y="288"/>
                  </a:lnTo>
                  <a:lnTo>
                    <a:pt x="81" y="293"/>
                  </a:lnTo>
                  <a:lnTo>
                    <a:pt x="83" y="299"/>
                  </a:lnTo>
                  <a:lnTo>
                    <a:pt x="88" y="301"/>
                  </a:lnTo>
                  <a:lnTo>
                    <a:pt x="92" y="304"/>
                  </a:lnTo>
                  <a:lnTo>
                    <a:pt x="97" y="306"/>
                  </a:lnTo>
                  <a:lnTo>
                    <a:pt x="99" y="307"/>
                  </a:lnTo>
                  <a:lnTo>
                    <a:pt x="102" y="307"/>
                  </a:lnTo>
                  <a:lnTo>
                    <a:pt x="105" y="310"/>
                  </a:lnTo>
                  <a:lnTo>
                    <a:pt x="108" y="313"/>
                  </a:lnTo>
                  <a:lnTo>
                    <a:pt x="108" y="315"/>
                  </a:lnTo>
                  <a:lnTo>
                    <a:pt x="108" y="316"/>
                  </a:lnTo>
                  <a:lnTo>
                    <a:pt x="111" y="322"/>
                  </a:lnTo>
                  <a:lnTo>
                    <a:pt x="114" y="328"/>
                  </a:lnTo>
                  <a:lnTo>
                    <a:pt x="116" y="328"/>
                  </a:lnTo>
                  <a:lnTo>
                    <a:pt x="117" y="328"/>
                  </a:lnTo>
                  <a:lnTo>
                    <a:pt x="129" y="321"/>
                  </a:lnTo>
                  <a:lnTo>
                    <a:pt x="140" y="315"/>
                  </a:lnTo>
                  <a:lnTo>
                    <a:pt x="171" y="318"/>
                  </a:lnTo>
                  <a:lnTo>
                    <a:pt x="199" y="337"/>
                  </a:lnTo>
                  <a:lnTo>
                    <a:pt x="199" y="340"/>
                  </a:lnTo>
                  <a:lnTo>
                    <a:pt x="199" y="343"/>
                  </a:lnTo>
                  <a:lnTo>
                    <a:pt x="202" y="346"/>
                  </a:lnTo>
                  <a:lnTo>
                    <a:pt x="205" y="350"/>
                  </a:lnTo>
                  <a:lnTo>
                    <a:pt x="205" y="353"/>
                  </a:lnTo>
                  <a:lnTo>
                    <a:pt x="206" y="356"/>
                  </a:lnTo>
                  <a:lnTo>
                    <a:pt x="209" y="359"/>
                  </a:lnTo>
                  <a:lnTo>
                    <a:pt x="212" y="363"/>
                  </a:lnTo>
                  <a:lnTo>
                    <a:pt x="212" y="366"/>
                  </a:lnTo>
                  <a:lnTo>
                    <a:pt x="212" y="369"/>
                  </a:lnTo>
                  <a:lnTo>
                    <a:pt x="216" y="374"/>
                  </a:lnTo>
                  <a:lnTo>
                    <a:pt x="218" y="377"/>
                  </a:lnTo>
                  <a:lnTo>
                    <a:pt x="219" y="381"/>
                  </a:lnTo>
                  <a:lnTo>
                    <a:pt x="226" y="394"/>
                  </a:lnTo>
                  <a:lnTo>
                    <a:pt x="237" y="406"/>
                  </a:lnTo>
                  <a:lnTo>
                    <a:pt x="241" y="406"/>
                  </a:lnTo>
                  <a:lnTo>
                    <a:pt x="238" y="407"/>
                  </a:lnTo>
                  <a:lnTo>
                    <a:pt x="238" y="406"/>
                  </a:lnTo>
                  <a:lnTo>
                    <a:pt x="238" y="409"/>
                  </a:lnTo>
                  <a:lnTo>
                    <a:pt x="254" y="424"/>
                  </a:lnTo>
                  <a:lnTo>
                    <a:pt x="266" y="438"/>
                  </a:lnTo>
                  <a:lnTo>
                    <a:pt x="278" y="441"/>
                  </a:lnTo>
                  <a:lnTo>
                    <a:pt x="288" y="447"/>
                  </a:lnTo>
                  <a:lnTo>
                    <a:pt x="299" y="463"/>
                  </a:lnTo>
                  <a:lnTo>
                    <a:pt x="313" y="478"/>
                  </a:lnTo>
                  <a:lnTo>
                    <a:pt x="318" y="483"/>
                  </a:lnTo>
                  <a:lnTo>
                    <a:pt x="324" y="485"/>
                  </a:lnTo>
                  <a:lnTo>
                    <a:pt x="345" y="487"/>
                  </a:lnTo>
                  <a:lnTo>
                    <a:pt x="364" y="491"/>
                  </a:lnTo>
                  <a:lnTo>
                    <a:pt x="380" y="493"/>
                  </a:lnTo>
                  <a:lnTo>
                    <a:pt x="394" y="496"/>
                  </a:lnTo>
                  <a:lnTo>
                    <a:pt x="393" y="497"/>
                  </a:lnTo>
                  <a:lnTo>
                    <a:pt x="391" y="494"/>
                  </a:lnTo>
                  <a:lnTo>
                    <a:pt x="396" y="496"/>
                  </a:lnTo>
                  <a:lnTo>
                    <a:pt x="399" y="496"/>
                  </a:lnTo>
                  <a:lnTo>
                    <a:pt x="423" y="494"/>
                  </a:lnTo>
                  <a:lnTo>
                    <a:pt x="448" y="497"/>
                  </a:lnTo>
                  <a:lnTo>
                    <a:pt x="467" y="506"/>
                  </a:lnTo>
                  <a:lnTo>
                    <a:pt x="488" y="511"/>
                  </a:lnTo>
                  <a:lnTo>
                    <a:pt x="518" y="511"/>
                  </a:lnTo>
                  <a:lnTo>
                    <a:pt x="547" y="503"/>
                  </a:lnTo>
                  <a:lnTo>
                    <a:pt x="549" y="503"/>
                  </a:lnTo>
                  <a:lnTo>
                    <a:pt x="552" y="503"/>
                  </a:lnTo>
                  <a:lnTo>
                    <a:pt x="565" y="499"/>
                  </a:lnTo>
                  <a:lnTo>
                    <a:pt x="577" y="493"/>
                  </a:lnTo>
                  <a:lnTo>
                    <a:pt x="591" y="493"/>
                  </a:lnTo>
                  <a:lnTo>
                    <a:pt x="604" y="493"/>
                  </a:lnTo>
                  <a:lnTo>
                    <a:pt x="601" y="488"/>
                  </a:lnTo>
                  <a:lnTo>
                    <a:pt x="599" y="452"/>
                  </a:lnTo>
                  <a:lnTo>
                    <a:pt x="606" y="415"/>
                  </a:lnTo>
                  <a:lnTo>
                    <a:pt x="609" y="412"/>
                  </a:lnTo>
                  <a:lnTo>
                    <a:pt x="612" y="407"/>
                  </a:lnTo>
                  <a:lnTo>
                    <a:pt x="597" y="407"/>
                  </a:lnTo>
                  <a:lnTo>
                    <a:pt x="582" y="402"/>
                  </a:lnTo>
                  <a:lnTo>
                    <a:pt x="565" y="382"/>
                  </a:lnTo>
                  <a:lnTo>
                    <a:pt x="536" y="377"/>
                  </a:lnTo>
                  <a:lnTo>
                    <a:pt x="533" y="377"/>
                  </a:lnTo>
                  <a:lnTo>
                    <a:pt x="529" y="375"/>
                  </a:lnTo>
                  <a:lnTo>
                    <a:pt x="526" y="369"/>
                  </a:lnTo>
                  <a:lnTo>
                    <a:pt x="523" y="363"/>
                  </a:lnTo>
                  <a:lnTo>
                    <a:pt x="520" y="362"/>
                  </a:lnTo>
                  <a:lnTo>
                    <a:pt x="518" y="359"/>
                  </a:lnTo>
                  <a:lnTo>
                    <a:pt x="495" y="356"/>
                  </a:lnTo>
                  <a:lnTo>
                    <a:pt x="472" y="354"/>
                  </a:lnTo>
                  <a:lnTo>
                    <a:pt x="464" y="352"/>
                  </a:lnTo>
                  <a:lnTo>
                    <a:pt x="458" y="344"/>
                  </a:lnTo>
                  <a:lnTo>
                    <a:pt x="450" y="334"/>
                  </a:lnTo>
                  <a:lnTo>
                    <a:pt x="438" y="332"/>
                  </a:lnTo>
                  <a:lnTo>
                    <a:pt x="434" y="335"/>
                  </a:lnTo>
                  <a:lnTo>
                    <a:pt x="429" y="338"/>
                  </a:lnTo>
                  <a:lnTo>
                    <a:pt x="421" y="341"/>
                  </a:lnTo>
                  <a:lnTo>
                    <a:pt x="413" y="344"/>
                  </a:lnTo>
                  <a:lnTo>
                    <a:pt x="404" y="346"/>
                  </a:lnTo>
                  <a:lnTo>
                    <a:pt x="397" y="344"/>
                  </a:lnTo>
                  <a:lnTo>
                    <a:pt x="393" y="343"/>
                  </a:lnTo>
                  <a:lnTo>
                    <a:pt x="390" y="340"/>
                  </a:lnTo>
                  <a:lnTo>
                    <a:pt x="387" y="337"/>
                  </a:lnTo>
                  <a:lnTo>
                    <a:pt x="384" y="334"/>
                  </a:lnTo>
                  <a:lnTo>
                    <a:pt x="384" y="332"/>
                  </a:lnTo>
                  <a:lnTo>
                    <a:pt x="384" y="329"/>
                  </a:lnTo>
                  <a:lnTo>
                    <a:pt x="384" y="328"/>
                  </a:lnTo>
                  <a:lnTo>
                    <a:pt x="381" y="327"/>
                  </a:lnTo>
                  <a:lnTo>
                    <a:pt x="381" y="322"/>
                  </a:lnTo>
                  <a:lnTo>
                    <a:pt x="381" y="316"/>
                  </a:lnTo>
                  <a:lnTo>
                    <a:pt x="380" y="309"/>
                  </a:lnTo>
                  <a:lnTo>
                    <a:pt x="377" y="301"/>
                  </a:lnTo>
                  <a:lnTo>
                    <a:pt x="375" y="300"/>
                  </a:lnTo>
                  <a:lnTo>
                    <a:pt x="372" y="299"/>
                  </a:lnTo>
                  <a:lnTo>
                    <a:pt x="365" y="297"/>
                  </a:lnTo>
                  <a:lnTo>
                    <a:pt x="359" y="299"/>
                  </a:lnTo>
                  <a:lnTo>
                    <a:pt x="348" y="306"/>
                  </a:lnTo>
                  <a:lnTo>
                    <a:pt x="339" y="318"/>
                  </a:lnTo>
                  <a:lnTo>
                    <a:pt x="310" y="356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O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316" name="Freeform 53"/>
            <p:cNvSpPr>
              <a:spLocks/>
            </p:cNvSpPr>
            <p:nvPr/>
          </p:nvSpPr>
          <p:spPr bwMode="auto">
            <a:xfrm>
              <a:off x="1018" y="2388"/>
              <a:ext cx="325" cy="371"/>
            </a:xfrm>
            <a:custGeom>
              <a:avLst/>
              <a:gdLst>
                <a:gd name="T0" fmla="*/ 7 w 1137"/>
                <a:gd name="T1" fmla="*/ 5 h 1351"/>
                <a:gd name="T2" fmla="*/ 7 w 1137"/>
                <a:gd name="T3" fmla="*/ 5 h 1351"/>
                <a:gd name="T4" fmla="*/ 7 w 1137"/>
                <a:gd name="T5" fmla="*/ 6 h 1351"/>
                <a:gd name="T6" fmla="*/ 6 w 1137"/>
                <a:gd name="T7" fmla="*/ 5 h 1351"/>
                <a:gd name="T8" fmla="*/ 5 w 1137"/>
                <a:gd name="T9" fmla="*/ 5 h 1351"/>
                <a:gd name="T10" fmla="*/ 5 w 1137"/>
                <a:gd name="T11" fmla="*/ 5 h 1351"/>
                <a:gd name="T12" fmla="*/ 4 w 1137"/>
                <a:gd name="T13" fmla="*/ 5 h 1351"/>
                <a:gd name="T14" fmla="*/ 5 w 1137"/>
                <a:gd name="T15" fmla="*/ 5 h 1351"/>
                <a:gd name="T16" fmla="*/ 4 w 1137"/>
                <a:gd name="T17" fmla="*/ 6 h 1351"/>
                <a:gd name="T18" fmla="*/ 3 w 1137"/>
                <a:gd name="T19" fmla="*/ 6 h 1351"/>
                <a:gd name="T20" fmla="*/ 3 w 1137"/>
                <a:gd name="T21" fmla="*/ 7 h 1351"/>
                <a:gd name="T22" fmla="*/ 2 w 1137"/>
                <a:gd name="T23" fmla="*/ 7 h 1351"/>
                <a:gd name="T24" fmla="*/ 1 w 1137"/>
                <a:gd name="T25" fmla="*/ 7 h 1351"/>
                <a:gd name="T26" fmla="*/ 1 w 1137"/>
                <a:gd name="T27" fmla="*/ 7 h 1351"/>
                <a:gd name="T28" fmla="*/ 1 w 1137"/>
                <a:gd name="T29" fmla="*/ 7 h 1351"/>
                <a:gd name="T30" fmla="*/ 1 w 1137"/>
                <a:gd name="T31" fmla="*/ 6 h 1351"/>
                <a:gd name="T32" fmla="*/ 1 w 1137"/>
                <a:gd name="T33" fmla="*/ 6 h 1351"/>
                <a:gd name="T34" fmla="*/ 1 w 1137"/>
                <a:gd name="T35" fmla="*/ 6 h 1351"/>
                <a:gd name="T36" fmla="*/ 1 w 1137"/>
                <a:gd name="T37" fmla="*/ 5 h 1351"/>
                <a:gd name="T38" fmla="*/ 0 w 1137"/>
                <a:gd name="T39" fmla="*/ 5 h 1351"/>
                <a:gd name="T40" fmla="*/ 0 w 1137"/>
                <a:gd name="T41" fmla="*/ 5 h 1351"/>
                <a:gd name="T42" fmla="*/ 0 w 1137"/>
                <a:gd name="T43" fmla="*/ 5 h 1351"/>
                <a:gd name="T44" fmla="*/ 0 w 1137"/>
                <a:gd name="T45" fmla="*/ 5 h 1351"/>
                <a:gd name="T46" fmla="*/ 0 w 1137"/>
                <a:gd name="T47" fmla="*/ 5 h 1351"/>
                <a:gd name="T48" fmla="*/ 0 w 1137"/>
                <a:gd name="T49" fmla="*/ 4 h 1351"/>
                <a:gd name="T50" fmla="*/ 0 w 1137"/>
                <a:gd name="T51" fmla="*/ 4 h 1351"/>
                <a:gd name="T52" fmla="*/ 0 w 1137"/>
                <a:gd name="T53" fmla="*/ 4 h 1351"/>
                <a:gd name="T54" fmla="*/ 1 w 1137"/>
                <a:gd name="T55" fmla="*/ 3 h 1351"/>
                <a:gd name="T56" fmla="*/ 1 w 1137"/>
                <a:gd name="T57" fmla="*/ 2 h 1351"/>
                <a:gd name="T58" fmla="*/ 0 w 1137"/>
                <a:gd name="T59" fmla="*/ 2 h 1351"/>
                <a:gd name="T60" fmla="*/ 0 w 1137"/>
                <a:gd name="T61" fmla="*/ 2 h 1351"/>
                <a:gd name="T62" fmla="*/ 1 w 1137"/>
                <a:gd name="T63" fmla="*/ 1 h 1351"/>
                <a:gd name="T64" fmla="*/ 1 w 1137"/>
                <a:gd name="T65" fmla="*/ 1 h 1351"/>
                <a:gd name="T66" fmla="*/ 1 w 1137"/>
                <a:gd name="T67" fmla="*/ 0 h 1351"/>
                <a:gd name="T68" fmla="*/ 1 w 1137"/>
                <a:gd name="T69" fmla="*/ 0 h 1351"/>
                <a:gd name="T70" fmla="*/ 1 w 1137"/>
                <a:gd name="T71" fmla="*/ 0 h 1351"/>
                <a:gd name="T72" fmla="*/ 2 w 1137"/>
                <a:gd name="T73" fmla="*/ 0 h 1351"/>
                <a:gd name="T74" fmla="*/ 3 w 1137"/>
                <a:gd name="T75" fmla="*/ 0 h 1351"/>
                <a:gd name="T76" fmla="*/ 3 w 1137"/>
                <a:gd name="T77" fmla="*/ 1 h 1351"/>
                <a:gd name="T78" fmla="*/ 3 w 1137"/>
                <a:gd name="T79" fmla="*/ 1 h 1351"/>
                <a:gd name="T80" fmla="*/ 3 w 1137"/>
                <a:gd name="T81" fmla="*/ 1 h 1351"/>
                <a:gd name="T82" fmla="*/ 3 w 1137"/>
                <a:gd name="T83" fmla="*/ 2 h 1351"/>
                <a:gd name="T84" fmla="*/ 3 w 1137"/>
                <a:gd name="T85" fmla="*/ 2 h 1351"/>
                <a:gd name="T86" fmla="*/ 4 w 1137"/>
                <a:gd name="T87" fmla="*/ 2 h 1351"/>
                <a:gd name="T88" fmla="*/ 4 w 1137"/>
                <a:gd name="T89" fmla="*/ 1 h 1351"/>
                <a:gd name="T90" fmla="*/ 4 w 1137"/>
                <a:gd name="T91" fmla="*/ 1 h 1351"/>
                <a:gd name="T92" fmla="*/ 5 w 1137"/>
                <a:gd name="T93" fmla="*/ 1 h 1351"/>
                <a:gd name="T94" fmla="*/ 5 w 1137"/>
                <a:gd name="T95" fmla="*/ 1 h 1351"/>
                <a:gd name="T96" fmla="*/ 5 w 1137"/>
                <a:gd name="T97" fmla="*/ 1 h 1351"/>
                <a:gd name="T98" fmla="*/ 5 w 1137"/>
                <a:gd name="T99" fmla="*/ 2 h 1351"/>
                <a:gd name="T100" fmla="*/ 5 w 1137"/>
                <a:gd name="T101" fmla="*/ 2 h 1351"/>
                <a:gd name="T102" fmla="*/ 5 w 1137"/>
                <a:gd name="T103" fmla="*/ 2 h 1351"/>
                <a:gd name="T104" fmla="*/ 6 w 1137"/>
                <a:gd name="T105" fmla="*/ 3 h 1351"/>
                <a:gd name="T106" fmla="*/ 6 w 1137"/>
                <a:gd name="T107" fmla="*/ 3 h 1351"/>
                <a:gd name="T108" fmla="*/ 6 w 1137"/>
                <a:gd name="T109" fmla="*/ 3 h 1351"/>
                <a:gd name="T110" fmla="*/ 6 w 1137"/>
                <a:gd name="T111" fmla="*/ 4 h 1351"/>
                <a:gd name="T112" fmla="*/ 7 w 1137"/>
                <a:gd name="T113" fmla="*/ 4 h 1351"/>
                <a:gd name="T114" fmla="*/ 7 w 1137"/>
                <a:gd name="T115" fmla="*/ 4 h 1351"/>
                <a:gd name="T116" fmla="*/ 7 w 1137"/>
                <a:gd name="T117" fmla="*/ 4 h 1351"/>
                <a:gd name="T118" fmla="*/ 8 w 1137"/>
                <a:gd name="T119" fmla="*/ 4 h 135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137"/>
                <a:gd name="T181" fmla="*/ 0 h 1351"/>
                <a:gd name="T182" fmla="*/ 1137 w 1137"/>
                <a:gd name="T183" fmla="*/ 1351 h 135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137" h="1351">
                  <a:moveTo>
                    <a:pt x="1130" y="723"/>
                  </a:moveTo>
                  <a:lnTo>
                    <a:pt x="1115" y="820"/>
                  </a:lnTo>
                  <a:lnTo>
                    <a:pt x="1110" y="916"/>
                  </a:lnTo>
                  <a:lnTo>
                    <a:pt x="1107" y="922"/>
                  </a:lnTo>
                  <a:lnTo>
                    <a:pt x="1099" y="929"/>
                  </a:lnTo>
                  <a:lnTo>
                    <a:pt x="1099" y="936"/>
                  </a:lnTo>
                  <a:lnTo>
                    <a:pt x="1098" y="942"/>
                  </a:lnTo>
                  <a:lnTo>
                    <a:pt x="1088" y="953"/>
                  </a:lnTo>
                  <a:lnTo>
                    <a:pt x="1080" y="963"/>
                  </a:lnTo>
                  <a:lnTo>
                    <a:pt x="1077" y="994"/>
                  </a:lnTo>
                  <a:lnTo>
                    <a:pt x="1063" y="1020"/>
                  </a:lnTo>
                  <a:lnTo>
                    <a:pt x="1050" y="1025"/>
                  </a:lnTo>
                  <a:lnTo>
                    <a:pt x="1034" y="1020"/>
                  </a:lnTo>
                  <a:lnTo>
                    <a:pt x="1018" y="1006"/>
                  </a:lnTo>
                  <a:lnTo>
                    <a:pt x="1013" y="984"/>
                  </a:lnTo>
                  <a:lnTo>
                    <a:pt x="946" y="972"/>
                  </a:lnTo>
                  <a:lnTo>
                    <a:pt x="880" y="960"/>
                  </a:lnTo>
                  <a:lnTo>
                    <a:pt x="864" y="961"/>
                  </a:lnTo>
                  <a:lnTo>
                    <a:pt x="848" y="960"/>
                  </a:lnTo>
                  <a:lnTo>
                    <a:pt x="812" y="938"/>
                  </a:lnTo>
                  <a:lnTo>
                    <a:pt x="777" y="913"/>
                  </a:lnTo>
                  <a:lnTo>
                    <a:pt x="769" y="908"/>
                  </a:lnTo>
                  <a:lnTo>
                    <a:pt x="764" y="903"/>
                  </a:lnTo>
                  <a:lnTo>
                    <a:pt x="755" y="869"/>
                  </a:lnTo>
                  <a:lnTo>
                    <a:pt x="740" y="845"/>
                  </a:lnTo>
                  <a:lnTo>
                    <a:pt x="695" y="850"/>
                  </a:lnTo>
                  <a:lnTo>
                    <a:pt x="650" y="878"/>
                  </a:lnTo>
                  <a:lnTo>
                    <a:pt x="648" y="882"/>
                  </a:lnTo>
                  <a:lnTo>
                    <a:pt x="650" y="889"/>
                  </a:lnTo>
                  <a:lnTo>
                    <a:pt x="659" y="904"/>
                  </a:lnTo>
                  <a:lnTo>
                    <a:pt x="676" y="910"/>
                  </a:lnTo>
                  <a:lnTo>
                    <a:pt x="678" y="969"/>
                  </a:lnTo>
                  <a:lnTo>
                    <a:pt x="676" y="1029"/>
                  </a:lnTo>
                  <a:lnTo>
                    <a:pt x="644" y="1041"/>
                  </a:lnTo>
                  <a:lnTo>
                    <a:pt x="610" y="1051"/>
                  </a:lnTo>
                  <a:lnTo>
                    <a:pt x="605" y="1064"/>
                  </a:lnTo>
                  <a:lnTo>
                    <a:pt x="602" y="1081"/>
                  </a:lnTo>
                  <a:lnTo>
                    <a:pt x="568" y="1085"/>
                  </a:lnTo>
                  <a:lnTo>
                    <a:pt x="533" y="1085"/>
                  </a:lnTo>
                  <a:lnTo>
                    <a:pt x="521" y="1095"/>
                  </a:lnTo>
                  <a:lnTo>
                    <a:pt x="510" y="1107"/>
                  </a:lnTo>
                  <a:lnTo>
                    <a:pt x="454" y="1128"/>
                  </a:lnTo>
                  <a:lnTo>
                    <a:pt x="400" y="1151"/>
                  </a:lnTo>
                  <a:lnTo>
                    <a:pt x="380" y="1166"/>
                  </a:lnTo>
                  <a:lnTo>
                    <a:pt x="373" y="1190"/>
                  </a:lnTo>
                  <a:lnTo>
                    <a:pt x="338" y="1219"/>
                  </a:lnTo>
                  <a:lnTo>
                    <a:pt x="307" y="1256"/>
                  </a:lnTo>
                  <a:lnTo>
                    <a:pt x="278" y="1301"/>
                  </a:lnTo>
                  <a:lnTo>
                    <a:pt x="241" y="1337"/>
                  </a:lnTo>
                  <a:lnTo>
                    <a:pt x="232" y="1341"/>
                  </a:lnTo>
                  <a:lnTo>
                    <a:pt x="228" y="1351"/>
                  </a:lnTo>
                  <a:lnTo>
                    <a:pt x="227" y="1310"/>
                  </a:lnTo>
                  <a:lnTo>
                    <a:pt x="218" y="1293"/>
                  </a:lnTo>
                  <a:lnTo>
                    <a:pt x="208" y="1273"/>
                  </a:lnTo>
                  <a:lnTo>
                    <a:pt x="206" y="1273"/>
                  </a:lnTo>
                  <a:lnTo>
                    <a:pt x="202" y="1269"/>
                  </a:lnTo>
                  <a:lnTo>
                    <a:pt x="202" y="1265"/>
                  </a:lnTo>
                  <a:lnTo>
                    <a:pt x="197" y="1263"/>
                  </a:lnTo>
                  <a:lnTo>
                    <a:pt x="196" y="1260"/>
                  </a:lnTo>
                  <a:lnTo>
                    <a:pt x="203" y="1204"/>
                  </a:lnTo>
                  <a:lnTo>
                    <a:pt x="209" y="1147"/>
                  </a:lnTo>
                  <a:lnTo>
                    <a:pt x="211" y="1132"/>
                  </a:lnTo>
                  <a:lnTo>
                    <a:pt x="218" y="1117"/>
                  </a:lnTo>
                  <a:lnTo>
                    <a:pt x="218" y="1113"/>
                  </a:lnTo>
                  <a:lnTo>
                    <a:pt x="219" y="1107"/>
                  </a:lnTo>
                  <a:lnTo>
                    <a:pt x="222" y="1103"/>
                  </a:lnTo>
                  <a:lnTo>
                    <a:pt x="225" y="1097"/>
                  </a:lnTo>
                  <a:lnTo>
                    <a:pt x="225" y="1092"/>
                  </a:lnTo>
                  <a:lnTo>
                    <a:pt x="227" y="1088"/>
                  </a:lnTo>
                  <a:lnTo>
                    <a:pt x="231" y="1066"/>
                  </a:lnTo>
                  <a:lnTo>
                    <a:pt x="224" y="1045"/>
                  </a:lnTo>
                  <a:lnTo>
                    <a:pt x="209" y="1025"/>
                  </a:lnTo>
                  <a:lnTo>
                    <a:pt x="197" y="1007"/>
                  </a:lnTo>
                  <a:lnTo>
                    <a:pt x="187" y="989"/>
                  </a:lnTo>
                  <a:lnTo>
                    <a:pt x="176" y="975"/>
                  </a:lnTo>
                  <a:lnTo>
                    <a:pt x="146" y="984"/>
                  </a:lnTo>
                  <a:lnTo>
                    <a:pt x="133" y="1007"/>
                  </a:lnTo>
                  <a:lnTo>
                    <a:pt x="92" y="994"/>
                  </a:lnTo>
                  <a:lnTo>
                    <a:pt x="66" y="954"/>
                  </a:lnTo>
                  <a:lnTo>
                    <a:pt x="54" y="945"/>
                  </a:lnTo>
                  <a:lnTo>
                    <a:pt x="41" y="939"/>
                  </a:lnTo>
                  <a:lnTo>
                    <a:pt x="37" y="935"/>
                  </a:lnTo>
                  <a:lnTo>
                    <a:pt x="34" y="928"/>
                  </a:lnTo>
                  <a:lnTo>
                    <a:pt x="31" y="926"/>
                  </a:lnTo>
                  <a:lnTo>
                    <a:pt x="28" y="925"/>
                  </a:lnTo>
                  <a:lnTo>
                    <a:pt x="28" y="922"/>
                  </a:lnTo>
                  <a:lnTo>
                    <a:pt x="27" y="919"/>
                  </a:lnTo>
                  <a:lnTo>
                    <a:pt x="21" y="908"/>
                  </a:lnTo>
                  <a:lnTo>
                    <a:pt x="19" y="901"/>
                  </a:lnTo>
                  <a:lnTo>
                    <a:pt x="11" y="886"/>
                  </a:lnTo>
                  <a:lnTo>
                    <a:pt x="2" y="870"/>
                  </a:lnTo>
                  <a:lnTo>
                    <a:pt x="0" y="866"/>
                  </a:lnTo>
                  <a:lnTo>
                    <a:pt x="2" y="861"/>
                  </a:lnTo>
                  <a:lnTo>
                    <a:pt x="17" y="841"/>
                  </a:lnTo>
                  <a:lnTo>
                    <a:pt x="31" y="822"/>
                  </a:lnTo>
                  <a:lnTo>
                    <a:pt x="27" y="819"/>
                  </a:lnTo>
                  <a:lnTo>
                    <a:pt x="27" y="816"/>
                  </a:lnTo>
                  <a:lnTo>
                    <a:pt x="21" y="810"/>
                  </a:lnTo>
                  <a:lnTo>
                    <a:pt x="18" y="804"/>
                  </a:lnTo>
                  <a:lnTo>
                    <a:pt x="21" y="786"/>
                  </a:lnTo>
                  <a:lnTo>
                    <a:pt x="21" y="767"/>
                  </a:lnTo>
                  <a:lnTo>
                    <a:pt x="12" y="732"/>
                  </a:lnTo>
                  <a:lnTo>
                    <a:pt x="34" y="696"/>
                  </a:lnTo>
                  <a:lnTo>
                    <a:pt x="35" y="692"/>
                  </a:lnTo>
                  <a:lnTo>
                    <a:pt x="35" y="688"/>
                  </a:lnTo>
                  <a:lnTo>
                    <a:pt x="34" y="671"/>
                  </a:lnTo>
                  <a:lnTo>
                    <a:pt x="35" y="655"/>
                  </a:lnTo>
                  <a:lnTo>
                    <a:pt x="46" y="643"/>
                  </a:lnTo>
                  <a:lnTo>
                    <a:pt x="60" y="635"/>
                  </a:lnTo>
                  <a:lnTo>
                    <a:pt x="66" y="596"/>
                  </a:lnTo>
                  <a:lnTo>
                    <a:pt x="81" y="561"/>
                  </a:lnTo>
                  <a:lnTo>
                    <a:pt x="78" y="540"/>
                  </a:lnTo>
                  <a:lnTo>
                    <a:pt x="75" y="521"/>
                  </a:lnTo>
                  <a:lnTo>
                    <a:pt x="84" y="451"/>
                  </a:lnTo>
                  <a:lnTo>
                    <a:pt x="81" y="379"/>
                  </a:lnTo>
                  <a:lnTo>
                    <a:pt x="75" y="364"/>
                  </a:lnTo>
                  <a:lnTo>
                    <a:pt x="69" y="349"/>
                  </a:lnTo>
                  <a:lnTo>
                    <a:pt x="62" y="340"/>
                  </a:lnTo>
                  <a:lnTo>
                    <a:pt x="53" y="333"/>
                  </a:lnTo>
                  <a:lnTo>
                    <a:pt x="47" y="330"/>
                  </a:lnTo>
                  <a:lnTo>
                    <a:pt x="41" y="327"/>
                  </a:lnTo>
                  <a:lnTo>
                    <a:pt x="47" y="331"/>
                  </a:lnTo>
                  <a:lnTo>
                    <a:pt x="53" y="327"/>
                  </a:lnTo>
                  <a:lnTo>
                    <a:pt x="57" y="323"/>
                  </a:lnTo>
                  <a:lnTo>
                    <a:pt x="60" y="323"/>
                  </a:lnTo>
                  <a:lnTo>
                    <a:pt x="63" y="321"/>
                  </a:lnTo>
                  <a:lnTo>
                    <a:pt x="100" y="293"/>
                  </a:lnTo>
                  <a:lnTo>
                    <a:pt x="122" y="255"/>
                  </a:lnTo>
                  <a:lnTo>
                    <a:pt x="119" y="217"/>
                  </a:lnTo>
                  <a:lnTo>
                    <a:pt x="117" y="178"/>
                  </a:lnTo>
                  <a:lnTo>
                    <a:pt x="136" y="146"/>
                  </a:lnTo>
                  <a:lnTo>
                    <a:pt x="138" y="111"/>
                  </a:lnTo>
                  <a:lnTo>
                    <a:pt x="139" y="103"/>
                  </a:lnTo>
                  <a:lnTo>
                    <a:pt x="142" y="94"/>
                  </a:lnTo>
                  <a:lnTo>
                    <a:pt x="143" y="83"/>
                  </a:lnTo>
                  <a:lnTo>
                    <a:pt x="145" y="68"/>
                  </a:lnTo>
                  <a:lnTo>
                    <a:pt x="143" y="53"/>
                  </a:lnTo>
                  <a:lnTo>
                    <a:pt x="133" y="41"/>
                  </a:lnTo>
                  <a:lnTo>
                    <a:pt x="133" y="39"/>
                  </a:lnTo>
                  <a:lnTo>
                    <a:pt x="136" y="39"/>
                  </a:lnTo>
                  <a:lnTo>
                    <a:pt x="160" y="43"/>
                  </a:lnTo>
                  <a:lnTo>
                    <a:pt x="180" y="40"/>
                  </a:lnTo>
                  <a:lnTo>
                    <a:pt x="206" y="39"/>
                  </a:lnTo>
                  <a:lnTo>
                    <a:pt x="232" y="37"/>
                  </a:lnTo>
                  <a:lnTo>
                    <a:pt x="278" y="22"/>
                  </a:lnTo>
                  <a:lnTo>
                    <a:pt x="320" y="2"/>
                  </a:lnTo>
                  <a:lnTo>
                    <a:pt x="336" y="0"/>
                  </a:lnTo>
                  <a:lnTo>
                    <a:pt x="351" y="9"/>
                  </a:lnTo>
                  <a:lnTo>
                    <a:pt x="354" y="28"/>
                  </a:lnTo>
                  <a:lnTo>
                    <a:pt x="349" y="50"/>
                  </a:lnTo>
                  <a:lnTo>
                    <a:pt x="358" y="61"/>
                  </a:lnTo>
                  <a:lnTo>
                    <a:pt x="367" y="71"/>
                  </a:lnTo>
                  <a:lnTo>
                    <a:pt x="364" y="100"/>
                  </a:lnTo>
                  <a:lnTo>
                    <a:pt x="352" y="127"/>
                  </a:lnTo>
                  <a:lnTo>
                    <a:pt x="352" y="147"/>
                  </a:lnTo>
                  <a:lnTo>
                    <a:pt x="365" y="164"/>
                  </a:lnTo>
                  <a:lnTo>
                    <a:pt x="375" y="162"/>
                  </a:lnTo>
                  <a:lnTo>
                    <a:pt x="384" y="158"/>
                  </a:lnTo>
                  <a:lnTo>
                    <a:pt x="390" y="159"/>
                  </a:lnTo>
                  <a:lnTo>
                    <a:pt x="393" y="165"/>
                  </a:lnTo>
                  <a:lnTo>
                    <a:pt x="402" y="199"/>
                  </a:lnTo>
                  <a:lnTo>
                    <a:pt x="421" y="223"/>
                  </a:lnTo>
                  <a:lnTo>
                    <a:pt x="441" y="225"/>
                  </a:lnTo>
                  <a:lnTo>
                    <a:pt x="460" y="233"/>
                  </a:lnTo>
                  <a:lnTo>
                    <a:pt x="475" y="249"/>
                  </a:lnTo>
                  <a:lnTo>
                    <a:pt x="489" y="268"/>
                  </a:lnTo>
                  <a:lnTo>
                    <a:pt x="489" y="271"/>
                  </a:lnTo>
                  <a:lnTo>
                    <a:pt x="491" y="274"/>
                  </a:lnTo>
                  <a:lnTo>
                    <a:pt x="494" y="277"/>
                  </a:lnTo>
                  <a:lnTo>
                    <a:pt x="495" y="281"/>
                  </a:lnTo>
                  <a:lnTo>
                    <a:pt x="501" y="295"/>
                  </a:lnTo>
                  <a:lnTo>
                    <a:pt x="514" y="302"/>
                  </a:lnTo>
                  <a:lnTo>
                    <a:pt x="521" y="302"/>
                  </a:lnTo>
                  <a:lnTo>
                    <a:pt x="530" y="296"/>
                  </a:lnTo>
                  <a:lnTo>
                    <a:pt x="533" y="293"/>
                  </a:lnTo>
                  <a:lnTo>
                    <a:pt x="537" y="289"/>
                  </a:lnTo>
                  <a:lnTo>
                    <a:pt x="549" y="281"/>
                  </a:lnTo>
                  <a:lnTo>
                    <a:pt x="562" y="273"/>
                  </a:lnTo>
                  <a:lnTo>
                    <a:pt x="575" y="258"/>
                  </a:lnTo>
                  <a:lnTo>
                    <a:pt x="584" y="237"/>
                  </a:lnTo>
                  <a:lnTo>
                    <a:pt x="590" y="231"/>
                  </a:lnTo>
                  <a:lnTo>
                    <a:pt x="597" y="225"/>
                  </a:lnTo>
                  <a:lnTo>
                    <a:pt x="612" y="214"/>
                  </a:lnTo>
                  <a:lnTo>
                    <a:pt x="629" y="208"/>
                  </a:lnTo>
                  <a:lnTo>
                    <a:pt x="647" y="181"/>
                  </a:lnTo>
                  <a:lnTo>
                    <a:pt x="675" y="171"/>
                  </a:lnTo>
                  <a:lnTo>
                    <a:pt x="683" y="202"/>
                  </a:lnTo>
                  <a:lnTo>
                    <a:pt x="683" y="234"/>
                  </a:lnTo>
                  <a:lnTo>
                    <a:pt x="685" y="234"/>
                  </a:lnTo>
                  <a:lnTo>
                    <a:pt x="688" y="234"/>
                  </a:lnTo>
                  <a:lnTo>
                    <a:pt x="723" y="243"/>
                  </a:lnTo>
                  <a:lnTo>
                    <a:pt x="758" y="231"/>
                  </a:lnTo>
                  <a:lnTo>
                    <a:pt x="768" y="231"/>
                  </a:lnTo>
                  <a:lnTo>
                    <a:pt x="777" y="234"/>
                  </a:lnTo>
                  <a:lnTo>
                    <a:pt x="783" y="240"/>
                  </a:lnTo>
                  <a:lnTo>
                    <a:pt x="787" y="249"/>
                  </a:lnTo>
                  <a:lnTo>
                    <a:pt x="793" y="262"/>
                  </a:lnTo>
                  <a:lnTo>
                    <a:pt x="796" y="277"/>
                  </a:lnTo>
                  <a:lnTo>
                    <a:pt x="800" y="284"/>
                  </a:lnTo>
                  <a:lnTo>
                    <a:pt x="807" y="292"/>
                  </a:lnTo>
                  <a:lnTo>
                    <a:pt x="807" y="296"/>
                  </a:lnTo>
                  <a:lnTo>
                    <a:pt x="805" y="301"/>
                  </a:lnTo>
                  <a:lnTo>
                    <a:pt x="788" y="314"/>
                  </a:lnTo>
                  <a:lnTo>
                    <a:pt x="781" y="334"/>
                  </a:lnTo>
                  <a:lnTo>
                    <a:pt x="790" y="352"/>
                  </a:lnTo>
                  <a:lnTo>
                    <a:pt x="802" y="367"/>
                  </a:lnTo>
                  <a:lnTo>
                    <a:pt x="815" y="383"/>
                  </a:lnTo>
                  <a:lnTo>
                    <a:pt x="831" y="398"/>
                  </a:lnTo>
                  <a:lnTo>
                    <a:pt x="837" y="417"/>
                  </a:lnTo>
                  <a:lnTo>
                    <a:pt x="845" y="436"/>
                  </a:lnTo>
                  <a:lnTo>
                    <a:pt x="854" y="449"/>
                  </a:lnTo>
                  <a:lnTo>
                    <a:pt x="861" y="461"/>
                  </a:lnTo>
                  <a:lnTo>
                    <a:pt x="867" y="496"/>
                  </a:lnTo>
                  <a:lnTo>
                    <a:pt x="861" y="533"/>
                  </a:lnTo>
                  <a:lnTo>
                    <a:pt x="857" y="535"/>
                  </a:lnTo>
                  <a:lnTo>
                    <a:pt x="851" y="538"/>
                  </a:lnTo>
                  <a:lnTo>
                    <a:pt x="842" y="564"/>
                  </a:lnTo>
                  <a:lnTo>
                    <a:pt x="837" y="591"/>
                  </a:lnTo>
                  <a:lnTo>
                    <a:pt x="863" y="604"/>
                  </a:lnTo>
                  <a:lnTo>
                    <a:pt x="889" y="593"/>
                  </a:lnTo>
                  <a:lnTo>
                    <a:pt x="914" y="599"/>
                  </a:lnTo>
                  <a:lnTo>
                    <a:pt x="931" y="614"/>
                  </a:lnTo>
                  <a:lnTo>
                    <a:pt x="934" y="635"/>
                  </a:lnTo>
                  <a:lnTo>
                    <a:pt x="939" y="654"/>
                  </a:lnTo>
                  <a:lnTo>
                    <a:pt x="956" y="657"/>
                  </a:lnTo>
                  <a:lnTo>
                    <a:pt x="972" y="664"/>
                  </a:lnTo>
                  <a:lnTo>
                    <a:pt x="974" y="686"/>
                  </a:lnTo>
                  <a:lnTo>
                    <a:pt x="993" y="699"/>
                  </a:lnTo>
                  <a:lnTo>
                    <a:pt x="1013" y="701"/>
                  </a:lnTo>
                  <a:lnTo>
                    <a:pt x="1035" y="701"/>
                  </a:lnTo>
                  <a:lnTo>
                    <a:pt x="1041" y="704"/>
                  </a:lnTo>
                  <a:lnTo>
                    <a:pt x="1044" y="707"/>
                  </a:lnTo>
                  <a:lnTo>
                    <a:pt x="1045" y="730"/>
                  </a:lnTo>
                  <a:lnTo>
                    <a:pt x="1053" y="752"/>
                  </a:lnTo>
                  <a:lnTo>
                    <a:pt x="1069" y="763"/>
                  </a:lnTo>
                  <a:lnTo>
                    <a:pt x="1088" y="763"/>
                  </a:lnTo>
                  <a:lnTo>
                    <a:pt x="1114" y="754"/>
                  </a:lnTo>
                  <a:lnTo>
                    <a:pt x="1130" y="733"/>
                  </a:lnTo>
                  <a:lnTo>
                    <a:pt x="1134" y="732"/>
                  </a:lnTo>
                  <a:lnTo>
                    <a:pt x="1137" y="730"/>
                  </a:lnTo>
                  <a:lnTo>
                    <a:pt x="1133" y="726"/>
                  </a:lnTo>
                  <a:lnTo>
                    <a:pt x="1130" y="723"/>
                  </a:lnTo>
                  <a:close/>
                </a:path>
              </a:pathLst>
            </a:custGeom>
            <a:solidFill>
              <a:srgbClr val="009900"/>
            </a:solidFill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O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317" name="Freeform 54"/>
            <p:cNvSpPr>
              <a:spLocks/>
            </p:cNvSpPr>
            <p:nvPr/>
          </p:nvSpPr>
          <p:spPr bwMode="auto">
            <a:xfrm>
              <a:off x="1093" y="3380"/>
              <a:ext cx="914" cy="776"/>
            </a:xfrm>
            <a:custGeom>
              <a:avLst/>
              <a:gdLst>
                <a:gd name="T0" fmla="*/ 20 w 3205"/>
                <a:gd name="T1" fmla="*/ 5 h 2825"/>
                <a:gd name="T2" fmla="*/ 21 w 3205"/>
                <a:gd name="T3" fmla="*/ 5 h 2825"/>
                <a:gd name="T4" fmla="*/ 19 w 3205"/>
                <a:gd name="T5" fmla="*/ 16 h 2825"/>
                <a:gd name="T6" fmla="*/ 17 w 3205"/>
                <a:gd name="T7" fmla="*/ 15 h 2825"/>
                <a:gd name="T8" fmla="*/ 17 w 3205"/>
                <a:gd name="T9" fmla="*/ 13 h 2825"/>
                <a:gd name="T10" fmla="*/ 18 w 3205"/>
                <a:gd name="T11" fmla="*/ 10 h 2825"/>
                <a:gd name="T12" fmla="*/ 17 w 3205"/>
                <a:gd name="T13" fmla="*/ 10 h 2825"/>
                <a:gd name="T14" fmla="*/ 17 w 3205"/>
                <a:gd name="T15" fmla="*/ 10 h 2825"/>
                <a:gd name="T16" fmla="*/ 15 w 3205"/>
                <a:gd name="T17" fmla="*/ 9 h 2825"/>
                <a:gd name="T18" fmla="*/ 13 w 3205"/>
                <a:gd name="T19" fmla="*/ 9 h 2825"/>
                <a:gd name="T20" fmla="*/ 12 w 3205"/>
                <a:gd name="T21" fmla="*/ 9 h 2825"/>
                <a:gd name="T22" fmla="*/ 11 w 3205"/>
                <a:gd name="T23" fmla="*/ 9 h 2825"/>
                <a:gd name="T24" fmla="*/ 10 w 3205"/>
                <a:gd name="T25" fmla="*/ 9 h 2825"/>
                <a:gd name="T26" fmla="*/ 9 w 3205"/>
                <a:gd name="T27" fmla="*/ 10 h 2825"/>
                <a:gd name="T28" fmla="*/ 9 w 3205"/>
                <a:gd name="T29" fmla="*/ 10 h 2825"/>
                <a:gd name="T30" fmla="*/ 7 w 3205"/>
                <a:gd name="T31" fmla="*/ 10 h 2825"/>
                <a:gd name="T32" fmla="*/ 7 w 3205"/>
                <a:gd name="T33" fmla="*/ 10 h 2825"/>
                <a:gd name="T34" fmla="*/ 5 w 3205"/>
                <a:gd name="T35" fmla="*/ 9 h 2825"/>
                <a:gd name="T36" fmla="*/ 5 w 3205"/>
                <a:gd name="T37" fmla="*/ 7 h 2825"/>
                <a:gd name="T38" fmla="*/ 4 w 3205"/>
                <a:gd name="T39" fmla="*/ 7 h 2825"/>
                <a:gd name="T40" fmla="*/ 4 w 3205"/>
                <a:gd name="T41" fmla="*/ 6 h 2825"/>
                <a:gd name="T42" fmla="*/ 2 w 3205"/>
                <a:gd name="T43" fmla="*/ 5 h 2825"/>
                <a:gd name="T44" fmla="*/ 2 w 3205"/>
                <a:gd name="T45" fmla="*/ 4 h 2825"/>
                <a:gd name="T46" fmla="*/ 1 w 3205"/>
                <a:gd name="T47" fmla="*/ 4 h 2825"/>
                <a:gd name="T48" fmla="*/ 1 w 3205"/>
                <a:gd name="T49" fmla="*/ 4 h 2825"/>
                <a:gd name="T50" fmla="*/ 0 w 3205"/>
                <a:gd name="T51" fmla="*/ 3 h 2825"/>
                <a:gd name="T52" fmla="*/ 2 w 3205"/>
                <a:gd name="T53" fmla="*/ 2 h 2825"/>
                <a:gd name="T54" fmla="*/ 4 w 3205"/>
                <a:gd name="T55" fmla="*/ 2 h 2825"/>
                <a:gd name="T56" fmla="*/ 5 w 3205"/>
                <a:gd name="T57" fmla="*/ 3 h 2825"/>
                <a:gd name="T58" fmla="*/ 6 w 3205"/>
                <a:gd name="T59" fmla="*/ 3 h 2825"/>
                <a:gd name="T60" fmla="*/ 7 w 3205"/>
                <a:gd name="T61" fmla="*/ 2 h 2825"/>
                <a:gd name="T62" fmla="*/ 7 w 3205"/>
                <a:gd name="T63" fmla="*/ 3 h 2825"/>
                <a:gd name="T64" fmla="*/ 8 w 3205"/>
                <a:gd name="T65" fmla="*/ 3 h 2825"/>
                <a:gd name="T66" fmla="*/ 9 w 3205"/>
                <a:gd name="T67" fmla="*/ 3 h 2825"/>
                <a:gd name="T68" fmla="*/ 9 w 3205"/>
                <a:gd name="T69" fmla="*/ 2 h 2825"/>
                <a:gd name="T70" fmla="*/ 10 w 3205"/>
                <a:gd name="T71" fmla="*/ 2 h 2825"/>
                <a:gd name="T72" fmla="*/ 10 w 3205"/>
                <a:gd name="T73" fmla="*/ 2 h 2825"/>
                <a:gd name="T74" fmla="*/ 11 w 3205"/>
                <a:gd name="T75" fmla="*/ 1 h 2825"/>
                <a:gd name="T76" fmla="*/ 11 w 3205"/>
                <a:gd name="T77" fmla="*/ 1 h 2825"/>
                <a:gd name="T78" fmla="*/ 12 w 3205"/>
                <a:gd name="T79" fmla="*/ 1 h 2825"/>
                <a:gd name="T80" fmla="*/ 12 w 3205"/>
                <a:gd name="T81" fmla="*/ 0 h 2825"/>
                <a:gd name="T82" fmla="*/ 13 w 3205"/>
                <a:gd name="T83" fmla="*/ 0 h 2825"/>
                <a:gd name="T84" fmla="*/ 13 w 3205"/>
                <a:gd name="T85" fmla="*/ 0 h 2825"/>
                <a:gd name="T86" fmla="*/ 14 w 3205"/>
                <a:gd name="T87" fmla="*/ 1 h 2825"/>
                <a:gd name="T88" fmla="*/ 14 w 3205"/>
                <a:gd name="T89" fmla="*/ 1 h 2825"/>
                <a:gd name="T90" fmla="*/ 15 w 3205"/>
                <a:gd name="T91" fmla="*/ 1 h 2825"/>
                <a:gd name="T92" fmla="*/ 15 w 3205"/>
                <a:gd name="T93" fmla="*/ 2 h 2825"/>
                <a:gd name="T94" fmla="*/ 16 w 3205"/>
                <a:gd name="T95" fmla="*/ 2 h 2825"/>
                <a:gd name="T96" fmla="*/ 17 w 3205"/>
                <a:gd name="T97" fmla="*/ 2 h 2825"/>
                <a:gd name="T98" fmla="*/ 17 w 3205"/>
                <a:gd name="T99" fmla="*/ 2 h 2825"/>
                <a:gd name="T100" fmla="*/ 18 w 3205"/>
                <a:gd name="T101" fmla="*/ 2 h 2825"/>
                <a:gd name="T102" fmla="*/ 17 w 3205"/>
                <a:gd name="T103" fmla="*/ 3 h 2825"/>
                <a:gd name="T104" fmla="*/ 17 w 3205"/>
                <a:gd name="T105" fmla="*/ 4 h 2825"/>
                <a:gd name="T106" fmla="*/ 17 w 3205"/>
                <a:gd name="T107" fmla="*/ 4 h 2825"/>
                <a:gd name="T108" fmla="*/ 18 w 3205"/>
                <a:gd name="T109" fmla="*/ 5 h 2825"/>
                <a:gd name="T110" fmla="*/ 18 w 3205"/>
                <a:gd name="T111" fmla="*/ 4 h 2825"/>
                <a:gd name="T112" fmla="*/ 19 w 3205"/>
                <a:gd name="T113" fmla="*/ 4 h 2825"/>
                <a:gd name="T114" fmla="*/ 19 w 3205"/>
                <a:gd name="T115" fmla="*/ 5 h 2825"/>
                <a:gd name="T116" fmla="*/ 20 w 3205"/>
                <a:gd name="T117" fmla="*/ 4 h 2825"/>
                <a:gd name="T118" fmla="*/ 20 w 3205"/>
                <a:gd name="T119" fmla="*/ 5 h 282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205"/>
                <a:gd name="T181" fmla="*/ 0 h 2825"/>
                <a:gd name="T182" fmla="*/ 3205 w 3205"/>
                <a:gd name="T183" fmla="*/ 2825 h 282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205" h="2825">
                  <a:moveTo>
                    <a:pt x="3011" y="860"/>
                  </a:moveTo>
                  <a:lnTo>
                    <a:pt x="3024" y="881"/>
                  </a:lnTo>
                  <a:lnTo>
                    <a:pt x="3032" y="904"/>
                  </a:lnTo>
                  <a:lnTo>
                    <a:pt x="3040" y="906"/>
                  </a:lnTo>
                  <a:lnTo>
                    <a:pt x="3050" y="906"/>
                  </a:lnTo>
                  <a:lnTo>
                    <a:pt x="3053" y="884"/>
                  </a:lnTo>
                  <a:lnTo>
                    <a:pt x="3070" y="873"/>
                  </a:lnTo>
                  <a:lnTo>
                    <a:pt x="3098" y="876"/>
                  </a:lnTo>
                  <a:lnTo>
                    <a:pt x="3121" y="872"/>
                  </a:lnTo>
                  <a:lnTo>
                    <a:pt x="3130" y="839"/>
                  </a:lnTo>
                  <a:lnTo>
                    <a:pt x="3143" y="816"/>
                  </a:lnTo>
                  <a:lnTo>
                    <a:pt x="3167" y="806"/>
                  </a:lnTo>
                  <a:lnTo>
                    <a:pt x="3189" y="801"/>
                  </a:lnTo>
                  <a:lnTo>
                    <a:pt x="3200" y="807"/>
                  </a:lnTo>
                  <a:lnTo>
                    <a:pt x="3205" y="816"/>
                  </a:lnTo>
                  <a:lnTo>
                    <a:pt x="3203" y="816"/>
                  </a:lnTo>
                  <a:lnTo>
                    <a:pt x="2856" y="2825"/>
                  </a:lnTo>
                  <a:lnTo>
                    <a:pt x="2812" y="2801"/>
                  </a:lnTo>
                  <a:lnTo>
                    <a:pt x="2770" y="2754"/>
                  </a:lnTo>
                  <a:lnTo>
                    <a:pt x="2730" y="2700"/>
                  </a:lnTo>
                  <a:lnTo>
                    <a:pt x="2694" y="2645"/>
                  </a:lnTo>
                  <a:lnTo>
                    <a:pt x="2668" y="2601"/>
                  </a:lnTo>
                  <a:lnTo>
                    <a:pt x="2630" y="2563"/>
                  </a:lnTo>
                  <a:lnTo>
                    <a:pt x="2577" y="2562"/>
                  </a:lnTo>
                  <a:lnTo>
                    <a:pt x="2523" y="2581"/>
                  </a:lnTo>
                  <a:lnTo>
                    <a:pt x="2475" y="2582"/>
                  </a:lnTo>
                  <a:lnTo>
                    <a:pt x="2420" y="2569"/>
                  </a:lnTo>
                  <a:lnTo>
                    <a:pt x="2374" y="2551"/>
                  </a:lnTo>
                  <a:lnTo>
                    <a:pt x="2358" y="2536"/>
                  </a:lnTo>
                  <a:lnTo>
                    <a:pt x="2579" y="2199"/>
                  </a:lnTo>
                  <a:lnTo>
                    <a:pt x="2786" y="1839"/>
                  </a:lnTo>
                  <a:lnTo>
                    <a:pt x="2779" y="1826"/>
                  </a:lnTo>
                  <a:lnTo>
                    <a:pt x="2762" y="1815"/>
                  </a:lnTo>
                  <a:lnTo>
                    <a:pt x="2752" y="1823"/>
                  </a:lnTo>
                  <a:lnTo>
                    <a:pt x="2751" y="1840"/>
                  </a:lnTo>
                  <a:lnTo>
                    <a:pt x="2720" y="1833"/>
                  </a:lnTo>
                  <a:lnTo>
                    <a:pt x="2695" y="1812"/>
                  </a:lnTo>
                  <a:lnTo>
                    <a:pt x="2671" y="1784"/>
                  </a:lnTo>
                  <a:lnTo>
                    <a:pt x="2644" y="1759"/>
                  </a:lnTo>
                  <a:lnTo>
                    <a:pt x="2625" y="1776"/>
                  </a:lnTo>
                  <a:lnTo>
                    <a:pt x="2608" y="1771"/>
                  </a:lnTo>
                  <a:lnTo>
                    <a:pt x="2605" y="1739"/>
                  </a:lnTo>
                  <a:lnTo>
                    <a:pt x="2590" y="1708"/>
                  </a:lnTo>
                  <a:lnTo>
                    <a:pt x="2579" y="1705"/>
                  </a:lnTo>
                  <a:lnTo>
                    <a:pt x="2565" y="1708"/>
                  </a:lnTo>
                  <a:lnTo>
                    <a:pt x="2554" y="1717"/>
                  </a:lnTo>
                  <a:lnTo>
                    <a:pt x="2552" y="1733"/>
                  </a:lnTo>
                  <a:lnTo>
                    <a:pt x="2520" y="1712"/>
                  </a:lnTo>
                  <a:lnTo>
                    <a:pt x="2482" y="1708"/>
                  </a:lnTo>
                  <a:lnTo>
                    <a:pt x="2449" y="1705"/>
                  </a:lnTo>
                  <a:lnTo>
                    <a:pt x="2428" y="1690"/>
                  </a:lnTo>
                  <a:lnTo>
                    <a:pt x="2392" y="1639"/>
                  </a:lnTo>
                  <a:lnTo>
                    <a:pt x="2345" y="1605"/>
                  </a:lnTo>
                  <a:lnTo>
                    <a:pt x="2298" y="1574"/>
                  </a:lnTo>
                  <a:lnTo>
                    <a:pt x="2261" y="1533"/>
                  </a:lnTo>
                  <a:lnTo>
                    <a:pt x="2205" y="1562"/>
                  </a:lnTo>
                  <a:lnTo>
                    <a:pt x="2144" y="1568"/>
                  </a:lnTo>
                  <a:lnTo>
                    <a:pt x="2112" y="1584"/>
                  </a:lnTo>
                  <a:lnTo>
                    <a:pt x="2080" y="1609"/>
                  </a:lnTo>
                  <a:lnTo>
                    <a:pt x="2042" y="1628"/>
                  </a:lnTo>
                  <a:lnTo>
                    <a:pt x="1993" y="1618"/>
                  </a:lnTo>
                  <a:lnTo>
                    <a:pt x="1973" y="1630"/>
                  </a:lnTo>
                  <a:lnTo>
                    <a:pt x="1947" y="1636"/>
                  </a:lnTo>
                  <a:lnTo>
                    <a:pt x="1913" y="1597"/>
                  </a:lnTo>
                  <a:lnTo>
                    <a:pt x="1877" y="1565"/>
                  </a:lnTo>
                  <a:lnTo>
                    <a:pt x="1865" y="1575"/>
                  </a:lnTo>
                  <a:lnTo>
                    <a:pt x="1865" y="1600"/>
                  </a:lnTo>
                  <a:lnTo>
                    <a:pt x="1839" y="1566"/>
                  </a:lnTo>
                  <a:lnTo>
                    <a:pt x="1810" y="1537"/>
                  </a:lnTo>
                  <a:lnTo>
                    <a:pt x="1775" y="1521"/>
                  </a:lnTo>
                  <a:lnTo>
                    <a:pt x="1734" y="1533"/>
                  </a:lnTo>
                  <a:lnTo>
                    <a:pt x="1734" y="1519"/>
                  </a:lnTo>
                  <a:lnTo>
                    <a:pt x="1732" y="1508"/>
                  </a:lnTo>
                  <a:lnTo>
                    <a:pt x="1722" y="1494"/>
                  </a:lnTo>
                  <a:lnTo>
                    <a:pt x="1707" y="1494"/>
                  </a:lnTo>
                  <a:lnTo>
                    <a:pt x="1646" y="1555"/>
                  </a:lnTo>
                  <a:lnTo>
                    <a:pt x="1595" y="1618"/>
                  </a:lnTo>
                  <a:lnTo>
                    <a:pt x="1562" y="1628"/>
                  </a:lnTo>
                  <a:lnTo>
                    <a:pt x="1522" y="1636"/>
                  </a:lnTo>
                  <a:lnTo>
                    <a:pt x="1487" y="1653"/>
                  </a:lnTo>
                  <a:lnTo>
                    <a:pt x="1465" y="1692"/>
                  </a:lnTo>
                  <a:lnTo>
                    <a:pt x="1452" y="1695"/>
                  </a:lnTo>
                  <a:lnTo>
                    <a:pt x="1429" y="1693"/>
                  </a:lnTo>
                  <a:lnTo>
                    <a:pt x="1427" y="1677"/>
                  </a:lnTo>
                  <a:lnTo>
                    <a:pt x="1416" y="1667"/>
                  </a:lnTo>
                  <a:lnTo>
                    <a:pt x="1400" y="1668"/>
                  </a:lnTo>
                  <a:lnTo>
                    <a:pt x="1392" y="1680"/>
                  </a:lnTo>
                  <a:lnTo>
                    <a:pt x="1401" y="1693"/>
                  </a:lnTo>
                  <a:lnTo>
                    <a:pt x="1401" y="1703"/>
                  </a:lnTo>
                  <a:lnTo>
                    <a:pt x="1357" y="1703"/>
                  </a:lnTo>
                  <a:lnTo>
                    <a:pt x="1311" y="1706"/>
                  </a:lnTo>
                  <a:lnTo>
                    <a:pt x="1280" y="1674"/>
                  </a:lnTo>
                  <a:lnTo>
                    <a:pt x="1240" y="1664"/>
                  </a:lnTo>
                  <a:lnTo>
                    <a:pt x="1197" y="1662"/>
                  </a:lnTo>
                  <a:lnTo>
                    <a:pt x="1151" y="1659"/>
                  </a:lnTo>
                  <a:lnTo>
                    <a:pt x="1131" y="1672"/>
                  </a:lnTo>
                  <a:lnTo>
                    <a:pt x="1125" y="1706"/>
                  </a:lnTo>
                  <a:lnTo>
                    <a:pt x="1103" y="1692"/>
                  </a:lnTo>
                  <a:lnTo>
                    <a:pt x="1081" y="1674"/>
                  </a:lnTo>
                  <a:lnTo>
                    <a:pt x="1058" y="1664"/>
                  </a:lnTo>
                  <a:lnTo>
                    <a:pt x="1038" y="1671"/>
                  </a:lnTo>
                  <a:lnTo>
                    <a:pt x="992" y="1705"/>
                  </a:lnTo>
                  <a:lnTo>
                    <a:pt x="943" y="1703"/>
                  </a:lnTo>
                  <a:lnTo>
                    <a:pt x="922" y="1686"/>
                  </a:lnTo>
                  <a:lnTo>
                    <a:pt x="928" y="1653"/>
                  </a:lnTo>
                  <a:lnTo>
                    <a:pt x="867" y="1631"/>
                  </a:lnTo>
                  <a:lnTo>
                    <a:pt x="813" y="1609"/>
                  </a:lnTo>
                  <a:lnTo>
                    <a:pt x="794" y="1577"/>
                  </a:lnTo>
                  <a:lnTo>
                    <a:pt x="797" y="1546"/>
                  </a:lnTo>
                  <a:lnTo>
                    <a:pt x="811" y="1515"/>
                  </a:lnTo>
                  <a:lnTo>
                    <a:pt x="822" y="1478"/>
                  </a:lnTo>
                  <a:lnTo>
                    <a:pt x="829" y="1408"/>
                  </a:lnTo>
                  <a:lnTo>
                    <a:pt x="817" y="1335"/>
                  </a:lnTo>
                  <a:lnTo>
                    <a:pt x="800" y="1297"/>
                  </a:lnTo>
                  <a:lnTo>
                    <a:pt x="768" y="1269"/>
                  </a:lnTo>
                  <a:lnTo>
                    <a:pt x="757" y="1275"/>
                  </a:lnTo>
                  <a:lnTo>
                    <a:pt x="756" y="1294"/>
                  </a:lnTo>
                  <a:lnTo>
                    <a:pt x="690" y="1294"/>
                  </a:lnTo>
                  <a:lnTo>
                    <a:pt x="631" y="1281"/>
                  </a:lnTo>
                  <a:lnTo>
                    <a:pt x="584" y="1254"/>
                  </a:lnTo>
                  <a:lnTo>
                    <a:pt x="560" y="1210"/>
                  </a:lnTo>
                  <a:lnTo>
                    <a:pt x="565" y="1179"/>
                  </a:lnTo>
                  <a:lnTo>
                    <a:pt x="578" y="1141"/>
                  </a:lnTo>
                  <a:lnTo>
                    <a:pt x="584" y="1098"/>
                  </a:lnTo>
                  <a:lnTo>
                    <a:pt x="568" y="1056"/>
                  </a:lnTo>
                  <a:lnTo>
                    <a:pt x="549" y="1053"/>
                  </a:lnTo>
                  <a:lnTo>
                    <a:pt x="533" y="1040"/>
                  </a:lnTo>
                  <a:lnTo>
                    <a:pt x="512" y="969"/>
                  </a:lnTo>
                  <a:lnTo>
                    <a:pt x="464" y="926"/>
                  </a:lnTo>
                  <a:lnTo>
                    <a:pt x="406" y="923"/>
                  </a:lnTo>
                  <a:lnTo>
                    <a:pt x="349" y="916"/>
                  </a:lnTo>
                  <a:lnTo>
                    <a:pt x="320" y="881"/>
                  </a:lnTo>
                  <a:lnTo>
                    <a:pt x="291" y="847"/>
                  </a:lnTo>
                  <a:lnTo>
                    <a:pt x="267" y="835"/>
                  </a:lnTo>
                  <a:lnTo>
                    <a:pt x="241" y="828"/>
                  </a:lnTo>
                  <a:lnTo>
                    <a:pt x="248" y="822"/>
                  </a:lnTo>
                  <a:lnTo>
                    <a:pt x="253" y="814"/>
                  </a:lnTo>
                  <a:lnTo>
                    <a:pt x="244" y="792"/>
                  </a:lnTo>
                  <a:lnTo>
                    <a:pt x="229" y="782"/>
                  </a:lnTo>
                  <a:lnTo>
                    <a:pt x="215" y="803"/>
                  </a:lnTo>
                  <a:lnTo>
                    <a:pt x="203" y="813"/>
                  </a:lnTo>
                  <a:lnTo>
                    <a:pt x="159" y="783"/>
                  </a:lnTo>
                  <a:lnTo>
                    <a:pt x="110" y="770"/>
                  </a:lnTo>
                  <a:lnTo>
                    <a:pt x="80" y="739"/>
                  </a:lnTo>
                  <a:lnTo>
                    <a:pt x="59" y="691"/>
                  </a:lnTo>
                  <a:lnTo>
                    <a:pt x="57" y="682"/>
                  </a:lnTo>
                  <a:lnTo>
                    <a:pt x="67" y="679"/>
                  </a:lnTo>
                  <a:lnTo>
                    <a:pt x="79" y="677"/>
                  </a:lnTo>
                  <a:lnTo>
                    <a:pt x="80" y="670"/>
                  </a:lnTo>
                  <a:lnTo>
                    <a:pt x="77" y="663"/>
                  </a:lnTo>
                  <a:lnTo>
                    <a:pt x="72" y="647"/>
                  </a:lnTo>
                  <a:lnTo>
                    <a:pt x="60" y="630"/>
                  </a:lnTo>
                  <a:lnTo>
                    <a:pt x="42" y="627"/>
                  </a:lnTo>
                  <a:lnTo>
                    <a:pt x="42" y="608"/>
                  </a:lnTo>
                  <a:lnTo>
                    <a:pt x="38" y="574"/>
                  </a:lnTo>
                  <a:lnTo>
                    <a:pt x="15" y="517"/>
                  </a:lnTo>
                  <a:lnTo>
                    <a:pt x="0" y="486"/>
                  </a:lnTo>
                  <a:lnTo>
                    <a:pt x="98" y="449"/>
                  </a:lnTo>
                  <a:lnTo>
                    <a:pt x="199" y="420"/>
                  </a:lnTo>
                  <a:lnTo>
                    <a:pt x="209" y="414"/>
                  </a:lnTo>
                  <a:lnTo>
                    <a:pt x="218" y="407"/>
                  </a:lnTo>
                  <a:lnTo>
                    <a:pt x="261" y="392"/>
                  </a:lnTo>
                  <a:lnTo>
                    <a:pt x="304" y="371"/>
                  </a:lnTo>
                  <a:lnTo>
                    <a:pt x="359" y="355"/>
                  </a:lnTo>
                  <a:lnTo>
                    <a:pt x="412" y="354"/>
                  </a:lnTo>
                  <a:lnTo>
                    <a:pt x="477" y="382"/>
                  </a:lnTo>
                  <a:lnTo>
                    <a:pt x="534" y="427"/>
                  </a:lnTo>
                  <a:lnTo>
                    <a:pt x="572" y="443"/>
                  </a:lnTo>
                  <a:lnTo>
                    <a:pt x="617" y="443"/>
                  </a:lnTo>
                  <a:lnTo>
                    <a:pt x="619" y="452"/>
                  </a:lnTo>
                  <a:lnTo>
                    <a:pt x="625" y="455"/>
                  </a:lnTo>
                  <a:lnTo>
                    <a:pt x="661" y="452"/>
                  </a:lnTo>
                  <a:lnTo>
                    <a:pt x="695" y="460"/>
                  </a:lnTo>
                  <a:lnTo>
                    <a:pt x="715" y="479"/>
                  </a:lnTo>
                  <a:lnTo>
                    <a:pt x="739" y="493"/>
                  </a:lnTo>
                  <a:lnTo>
                    <a:pt x="790" y="499"/>
                  </a:lnTo>
                  <a:lnTo>
                    <a:pt x="842" y="477"/>
                  </a:lnTo>
                  <a:lnTo>
                    <a:pt x="847" y="446"/>
                  </a:lnTo>
                  <a:lnTo>
                    <a:pt x="874" y="445"/>
                  </a:lnTo>
                  <a:lnTo>
                    <a:pt x="895" y="468"/>
                  </a:lnTo>
                  <a:lnTo>
                    <a:pt x="909" y="496"/>
                  </a:lnTo>
                  <a:lnTo>
                    <a:pt x="952" y="498"/>
                  </a:lnTo>
                  <a:lnTo>
                    <a:pt x="994" y="493"/>
                  </a:lnTo>
                  <a:lnTo>
                    <a:pt x="1000" y="482"/>
                  </a:lnTo>
                  <a:lnTo>
                    <a:pt x="1003" y="465"/>
                  </a:lnTo>
                  <a:lnTo>
                    <a:pt x="1023" y="451"/>
                  </a:lnTo>
                  <a:lnTo>
                    <a:pt x="1045" y="458"/>
                  </a:lnTo>
                  <a:lnTo>
                    <a:pt x="1058" y="470"/>
                  </a:lnTo>
                  <a:lnTo>
                    <a:pt x="1067" y="471"/>
                  </a:lnTo>
                  <a:lnTo>
                    <a:pt x="1087" y="489"/>
                  </a:lnTo>
                  <a:lnTo>
                    <a:pt x="1108" y="508"/>
                  </a:lnTo>
                  <a:lnTo>
                    <a:pt x="1114" y="510"/>
                  </a:lnTo>
                  <a:lnTo>
                    <a:pt x="1118" y="511"/>
                  </a:lnTo>
                  <a:lnTo>
                    <a:pt x="1149" y="535"/>
                  </a:lnTo>
                  <a:lnTo>
                    <a:pt x="1185" y="535"/>
                  </a:lnTo>
                  <a:lnTo>
                    <a:pt x="1197" y="524"/>
                  </a:lnTo>
                  <a:lnTo>
                    <a:pt x="1213" y="517"/>
                  </a:lnTo>
                  <a:lnTo>
                    <a:pt x="1217" y="499"/>
                  </a:lnTo>
                  <a:lnTo>
                    <a:pt x="1227" y="483"/>
                  </a:lnTo>
                  <a:lnTo>
                    <a:pt x="1235" y="477"/>
                  </a:lnTo>
                  <a:lnTo>
                    <a:pt x="1246" y="473"/>
                  </a:lnTo>
                  <a:lnTo>
                    <a:pt x="1276" y="479"/>
                  </a:lnTo>
                  <a:lnTo>
                    <a:pt x="1305" y="496"/>
                  </a:lnTo>
                  <a:lnTo>
                    <a:pt x="1306" y="508"/>
                  </a:lnTo>
                  <a:lnTo>
                    <a:pt x="1312" y="514"/>
                  </a:lnTo>
                  <a:lnTo>
                    <a:pt x="1344" y="508"/>
                  </a:lnTo>
                  <a:lnTo>
                    <a:pt x="1370" y="482"/>
                  </a:lnTo>
                  <a:lnTo>
                    <a:pt x="1370" y="476"/>
                  </a:lnTo>
                  <a:lnTo>
                    <a:pt x="1370" y="471"/>
                  </a:lnTo>
                  <a:lnTo>
                    <a:pt x="1392" y="446"/>
                  </a:lnTo>
                  <a:lnTo>
                    <a:pt x="1397" y="417"/>
                  </a:lnTo>
                  <a:lnTo>
                    <a:pt x="1404" y="417"/>
                  </a:lnTo>
                  <a:lnTo>
                    <a:pt x="1408" y="417"/>
                  </a:lnTo>
                  <a:lnTo>
                    <a:pt x="1423" y="376"/>
                  </a:lnTo>
                  <a:lnTo>
                    <a:pt x="1436" y="337"/>
                  </a:lnTo>
                  <a:lnTo>
                    <a:pt x="1473" y="330"/>
                  </a:lnTo>
                  <a:lnTo>
                    <a:pt x="1509" y="324"/>
                  </a:lnTo>
                  <a:lnTo>
                    <a:pt x="1513" y="315"/>
                  </a:lnTo>
                  <a:lnTo>
                    <a:pt x="1515" y="312"/>
                  </a:lnTo>
                  <a:lnTo>
                    <a:pt x="1506" y="305"/>
                  </a:lnTo>
                  <a:lnTo>
                    <a:pt x="1505" y="298"/>
                  </a:lnTo>
                  <a:lnTo>
                    <a:pt x="1510" y="284"/>
                  </a:lnTo>
                  <a:lnTo>
                    <a:pt x="1522" y="279"/>
                  </a:lnTo>
                  <a:lnTo>
                    <a:pt x="1569" y="276"/>
                  </a:lnTo>
                  <a:lnTo>
                    <a:pt x="1616" y="282"/>
                  </a:lnTo>
                  <a:lnTo>
                    <a:pt x="1637" y="284"/>
                  </a:lnTo>
                  <a:lnTo>
                    <a:pt x="1661" y="277"/>
                  </a:lnTo>
                  <a:lnTo>
                    <a:pt x="1664" y="265"/>
                  </a:lnTo>
                  <a:lnTo>
                    <a:pt x="1655" y="256"/>
                  </a:lnTo>
                  <a:lnTo>
                    <a:pt x="1662" y="237"/>
                  </a:lnTo>
                  <a:lnTo>
                    <a:pt x="1671" y="218"/>
                  </a:lnTo>
                  <a:lnTo>
                    <a:pt x="1683" y="196"/>
                  </a:lnTo>
                  <a:lnTo>
                    <a:pt x="1700" y="176"/>
                  </a:lnTo>
                  <a:lnTo>
                    <a:pt x="1702" y="171"/>
                  </a:lnTo>
                  <a:lnTo>
                    <a:pt x="1702" y="164"/>
                  </a:lnTo>
                  <a:lnTo>
                    <a:pt x="1713" y="151"/>
                  </a:lnTo>
                  <a:lnTo>
                    <a:pt x="1728" y="139"/>
                  </a:lnTo>
                  <a:lnTo>
                    <a:pt x="1740" y="137"/>
                  </a:lnTo>
                  <a:lnTo>
                    <a:pt x="1753" y="136"/>
                  </a:lnTo>
                  <a:lnTo>
                    <a:pt x="1772" y="121"/>
                  </a:lnTo>
                  <a:lnTo>
                    <a:pt x="1792" y="108"/>
                  </a:lnTo>
                  <a:lnTo>
                    <a:pt x="1824" y="86"/>
                  </a:lnTo>
                  <a:lnTo>
                    <a:pt x="1850" y="55"/>
                  </a:lnTo>
                  <a:lnTo>
                    <a:pt x="1855" y="45"/>
                  </a:lnTo>
                  <a:lnTo>
                    <a:pt x="1846" y="30"/>
                  </a:lnTo>
                  <a:lnTo>
                    <a:pt x="1834" y="24"/>
                  </a:lnTo>
                  <a:lnTo>
                    <a:pt x="1821" y="12"/>
                  </a:lnTo>
                  <a:lnTo>
                    <a:pt x="1846" y="21"/>
                  </a:lnTo>
                  <a:lnTo>
                    <a:pt x="1872" y="15"/>
                  </a:lnTo>
                  <a:lnTo>
                    <a:pt x="1900" y="3"/>
                  </a:lnTo>
                  <a:lnTo>
                    <a:pt x="1928" y="0"/>
                  </a:lnTo>
                  <a:lnTo>
                    <a:pt x="1944" y="18"/>
                  </a:lnTo>
                  <a:lnTo>
                    <a:pt x="1967" y="30"/>
                  </a:lnTo>
                  <a:lnTo>
                    <a:pt x="1967" y="24"/>
                  </a:lnTo>
                  <a:lnTo>
                    <a:pt x="1973" y="24"/>
                  </a:lnTo>
                  <a:lnTo>
                    <a:pt x="1985" y="42"/>
                  </a:lnTo>
                  <a:lnTo>
                    <a:pt x="1993" y="62"/>
                  </a:lnTo>
                  <a:lnTo>
                    <a:pt x="2001" y="64"/>
                  </a:lnTo>
                  <a:lnTo>
                    <a:pt x="2007" y="62"/>
                  </a:lnTo>
                  <a:lnTo>
                    <a:pt x="2026" y="46"/>
                  </a:lnTo>
                  <a:lnTo>
                    <a:pt x="2046" y="39"/>
                  </a:lnTo>
                  <a:lnTo>
                    <a:pt x="2062" y="45"/>
                  </a:lnTo>
                  <a:lnTo>
                    <a:pt x="2074" y="56"/>
                  </a:lnTo>
                  <a:lnTo>
                    <a:pt x="2077" y="89"/>
                  </a:lnTo>
                  <a:lnTo>
                    <a:pt x="2088" y="115"/>
                  </a:lnTo>
                  <a:lnTo>
                    <a:pt x="2106" y="117"/>
                  </a:lnTo>
                  <a:lnTo>
                    <a:pt x="2123" y="120"/>
                  </a:lnTo>
                  <a:lnTo>
                    <a:pt x="2126" y="137"/>
                  </a:lnTo>
                  <a:lnTo>
                    <a:pt x="2134" y="155"/>
                  </a:lnTo>
                  <a:lnTo>
                    <a:pt x="2155" y="148"/>
                  </a:lnTo>
                  <a:lnTo>
                    <a:pt x="2173" y="124"/>
                  </a:lnTo>
                  <a:lnTo>
                    <a:pt x="2182" y="123"/>
                  </a:lnTo>
                  <a:lnTo>
                    <a:pt x="2192" y="124"/>
                  </a:lnTo>
                  <a:lnTo>
                    <a:pt x="2201" y="152"/>
                  </a:lnTo>
                  <a:lnTo>
                    <a:pt x="2223" y="173"/>
                  </a:lnTo>
                  <a:lnTo>
                    <a:pt x="2224" y="190"/>
                  </a:lnTo>
                  <a:lnTo>
                    <a:pt x="2221" y="209"/>
                  </a:lnTo>
                  <a:lnTo>
                    <a:pt x="2225" y="240"/>
                  </a:lnTo>
                  <a:lnTo>
                    <a:pt x="2234" y="268"/>
                  </a:lnTo>
                  <a:lnTo>
                    <a:pt x="2255" y="299"/>
                  </a:lnTo>
                  <a:lnTo>
                    <a:pt x="2285" y="323"/>
                  </a:lnTo>
                  <a:lnTo>
                    <a:pt x="2310" y="321"/>
                  </a:lnTo>
                  <a:lnTo>
                    <a:pt x="2331" y="305"/>
                  </a:lnTo>
                  <a:lnTo>
                    <a:pt x="2342" y="304"/>
                  </a:lnTo>
                  <a:lnTo>
                    <a:pt x="2348" y="311"/>
                  </a:lnTo>
                  <a:lnTo>
                    <a:pt x="2366" y="329"/>
                  </a:lnTo>
                  <a:lnTo>
                    <a:pt x="2390" y="329"/>
                  </a:lnTo>
                  <a:lnTo>
                    <a:pt x="2398" y="336"/>
                  </a:lnTo>
                  <a:lnTo>
                    <a:pt x="2404" y="343"/>
                  </a:lnTo>
                  <a:lnTo>
                    <a:pt x="2433" y="348"/>
                  </a:lnTo>
                  <a:lnTo>
                    <a:pt x="2462" y="352"/>
                  </a:lnTo>
                  <a:lnTo>
                    <a:pt x="2465" y="358"/>
                  </a:lnTo>
                  <a:lnTo>
                    <a:pt x="2469" y="364"/>
                  </a:lnTo>
                  <a:lnTo>
                    <a:pt x="2503" y="362"/>
                  </a:lnTo>
                  <a:lnTo>
                    <a:pt x="2532" y="367"/>
                  </a:lnTo>
                  <a:lnTo>
                    <a:pt x="2536" y="386"/>
                  </a:lnTo>
                  <a:lnTo>
                    <a:pt x="2544" y="408"/>
                  </a:lnTo>
                  <a:lnTo>
                    <a:pt x="2555" y="411"/>
                  </a:lnTo>
                  <a:lnTo>
                    <a:pt x="2567" y="408"/>
                  </a:lnTo>
                  <a:lnTo>
                    <a:pt x="2609" y="390"/>
                  </a:lnTo>
                  <a:lnTo>
                    <a:pt x="2653" y="386"/>
                  </a:lnTo>
                  <a:lnTo>
                    <a:pt x="2663" y="387"/>
                  </a:lnTo>
                  <a:lnTo>
                    <a:pt x="2673" y="390"/>
                  </a:lnTo>
                  <a:lnTo>
                    <a:pt x="2681" y="395"/>
                  </a:lnTo>
                  <a:lnTo>
                    <a:pt x="2679" y="402"/>
                  </a:lnTo>
                  <a:lnTo>
                    <a:pt x="2657" y="424"/>
                  </a:lnTo>
                  <a:lnTo>
                    <a:pt x="2634" y="442"/>
                  </a:lnTo>
                  <a:lnTo>
                    <a:pt x="2627" y="452"/>
                  </a:lnTo>
                  <a:lnTo>
                    <a:pt x="2630" y="463"/>
                  </a:lnTo>
                  <a:lnTo>
                    <a:pt x="2637" y="470"/>
                  </a:lnTo>
                  <a:lnTo>
                    <a:pt x="2646" y="470"/>
                  </a:lnTo>
                  <a:lnTo>
                    <a:pt x="2647" y="504"/>
                  </a:lnTo>
                  <a:lnTo>
                    <a:pt x="2660" y="532"/>
                  </a:lnTo>
                  <a:lnTo>
                    <a:pt x="2662" y="536"/>
                  </a:lnTo>
                  <a:lnTo>
                    <a:pt x="2660" y="542"/>
                  </a:lnTo>
                  <a:lnTo>
                    <a:pt x="2638" y="573"/>
                  </a:lnTo>
                  <a:lnTo>
                    <a:pt x="2627" y="610"/>
                  </a:lnTo>
                  <a:lnTo>
                    <a:pt x="2622" y="616"/>
                  </a:lnTo>
                  <a:lnTo>
                    <a:pt x="2614" y="616"/>
                  </a:lnTo>
                  <a:lnTo>
                    <a:pt x="2614" y="623"/>
                  </a:lnTo>
                  <a:lnTo>
                    <a:pt x="2614" y="627"/>
                  </a:lnTo>
                  <a:lnTo>
                    <a:pt x="2644" y="645"/>
                  </a:lnTo>
                  <a:lnTo>
                    <a:pt x="2646" y="676"/>
                  </a:lnTo>
                  <a:lnTo>
                    <a:pt x="2636" y="704"/>
                  </a:lnTo>
                  <a:lnTo>
                    <a:pt x="2643" y="728"/>
                  </a:lnTo>
                  <a:lnTo>
                    <a:pt x="2660" y="732"/>
                  </a:lnTo>
                  <a:lnTo>
                    <a:pt x="2681" y="723"/>
                  </a:lnTo>
                  <a:lnTo>
                    <a:pt x="2679" y="763"/>
                  </a:lnTo>
                  <a:lnTo>
                    <a:pt x="2688" y="803"/>
                  </a:lnTo>
                  <a:lnTo>
                    <a:pt x="2700" y="804"/>
                  </a:lnTo>
                  <a:lnTo>
                    <a:pt x="2710" y="813"/>
                  </a:lnTo>
                  <a:lnTo>
                    <a:pt x="2720" y="817"/>
                  </a:lnTo>
                  <a:lnTo>
                    <a:pt x="2730" y="808"/>
                  </a:lnTo>
                  <a:lnTo>
                    <a:pt x="2735" y="778"/>
                  </a:lnTo>
                  <a:lnTo>
                    <a:pt x="2741" y="745"/>
                  </a:lnTo>
                  <a:lnTo>
                    <a:pt x="2761" y="732"/>
                  </a:lnTo>
                  <a:lnTo>
                    <a:pt x="2780" y="717"/>
                  </a:lnTo>
                  <a:lnTo>
                    <a:pt x="2796" y="736"/>
                  </a:lnTo>
                  <a:lnTo>
                    <a:pt x="2818" y="730"/>
                  </a:lnTo>
                  <a:lnTo>
                    <a:pt x="2819" y="720"/>
                  </a:lnTo>
                  <a:lnTo>
                    <a:pt x="2821" y="713"/>
                  </a:lnTo>
                  <a:lnTo>
                    <a:pt x="2846" y="716"/>
                  </a:lnTo>
                  <a:lnTo>
                    <a:pt x="2866" y="738"/>
                  </a:lnTo>
                  <a:lnTo>
                    <a:pt x="2854" y="760"/>
                  </a:lnTo>
                  <a:lnTo>
                    <a:pt x="2854" y="783"/>
                  </a:lnTo>
                  <a:lnTo>
                    <a:pt x="2857" y="795"/>
                  </a:lnTo>
                  <a:lnTo>
                    <a:pt x="2860" y="803"/>
                  </a:lnTo>
                  <a:lnTo>
                    <a:pt x="2884" y="803"/>
                  </a:lnTo>
                  <a:lnTo>
                    <a:pt x="2897" y="783"/>
                  </a:lnTo>
                  <a:lnTo>
                    <a:pt x="2908" y="775"/>
                  </a:lnTo>
                  <a:lnTo>
                    <a:pt x="2919" y="778"/>
                  </a:lnTo>
                  <a:lnTo>
                    <a:pt x="2936" y="797"/>
                  </a:lnTo>
                  <a:lnTo>
                    <a:pt x="2957" y="795"/>
                  </a:lnTo>
                  <a:lnTo>
                    <a:pt x="2958" y="786"/>
                  </a:lnTo>
                  <a:lnTo>
                    <a:pt x="2965" y="778"/>
                  </a:lnTo>
                  <a:lnTo>
                    <a:pt x="2978" y="776"/>
                  </a:lnTo>
                  <a:lnTo>
                    <a:pt x="2989" y="779"/>
                  </a:lnTo>
                  <a:lnTo>
                    <a:pt x="2999" y="801"/>
                  </a:lnTo>
                  <a:lnTo>
                    <a:pt x="3011" y="825"/>
                  </a:lnTo>
                  <a:lnTo>
                    <a:pt x="3011" y="841"/>
                  </a:lnTo>
                  <a:lnTo>
                    <a:pt x="3011" y="857"/>
                  </a:lnTo>
                  <a:lnTo>
                    <a:pt x="3011" y="844"/>
                  </a:lnTo>
                  <a:lnTo>
                    <a:pt x="3011" y="831"/>
                  </a:lnTo>
                  <a:lnTo>
                    <a:pt x="3011" y="860"/>
                  </a:lnTo>
                  <a:close/>
                </a:path>
              </a:pathLst>
            </a:custGeom>
            <a:solidFill>
              <a:srgbClr val="00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O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318" name="Freeform 55"/>
            <p:cNvSpPr>
              <a:spLocks/>
            </p:cNvSpPr>
            <p:nvPr/>
          </p:nvSpPr>
          <p:spPr bwMode="auto">
            <a:xfrm>
              <a:off x="1093" y="3380"/>
              <a:ext cx="914" cy="776"/>
            </a:xfrm>
            <a:custGeom>
              <a:avLst/>
              <a:gdLst>
                <a:gd name="T0" fmla="*/ 20 w 3205"/>
                <a:gd name="T1" fmla="*/ 5 h 2825"/>
                <a:gd name="T2" fmla="*/ 21 w 3205"/>
                <a:gd name="T3" fmla="*/ 5 h 2825"/>
                <a:gd name="T4" fmla="*/ 19 w 3205"/>
                <a:gd name="T5" fmla="*/ 16 h 2825"/>
                <a:gd name="T6" fmla="*/ 17 w 3205"/>
                <a:gd name="T7" fmla="*/ 15 h 2825"/>
                <a:gd name="T8" fmla="*/ 17 w 3205"/>
                <a:gd name="T9" fmla="*/ 13 h 2825"/>
                <a:gd name="T10" fmla="*/ 18 w 3205"/>
                <a:gd name="T11" fmla="*/ 10 h 2825"/>
                <a:gd name="T12" fmla="*/ 17 w 3205"/>
                <a:gd name="T13" fmla="*/ 10 h 2825"/>
                <a:gd name="T14" fmla="*/ 17 w 3205"/>
                <a:gd name="T15" fmla="*/ 10 h 2825"/>
                <a:gd name="T16" fmla="*/ 15 w 3205"/>
                <a:gd name="T17" fmla="*/ 9 h 2825"/>
                <a:gd name="T18" fmla="*/ 13 w 3205"/>
                <a:gd name="T19" fmla="*/ 9 h 2825"/>
                <a:gd name="T20" fmla="*/ 12 w 3205"/>
                <a:gd name="T21" fmla="*/ 9 h 2825"/>
                <a:gd name="T22" fmla="*/ 11 w 3205"/>
                <a:gd name="T23" fmla="*/ 9 h 2825"/>
                <a:gd name="T24" fmla="*/ 10 w 3205"/>
                <a:gd name="T25" fmla="*/ 9 h 2825"/>
                <a:gd name="T26" fmla="*/ 9 w 3205"/>
                <a:gd name="T27" fmla="*/ 10 h 2825"/>
                <a:gd name="T28" fmla="*/ 9 w 3205"/>
                <a:gd name="T29" fmla="*/ 10 h 2825"/>
                <a:gd name="T30" fmla="*/ 7 w 3205"/>
                <a:gd name="T31" fmla="*/ 10 h 2825"/>
                <a:gd name="T32" fmla="*/ 7 w 3205"/>
                <a:gd name="T33" fmla="*/ 10 h 2825"/>
                <a:gd name="T34" fmla="*/ 5 w 3205"/>
                <a:gd name="T35" fmla="*/ 9 h 2825"/>
                <a:gd name="T36" fmla="*/ 5 w 3205"/>
                <a:gd name="T37" fmla="*/ 7 h 2825"/>
                <a:gd name="T38" fmla="*/ 4 w 3205"/>
                <a:gd name="T39" fmla="*/ 7 h 2825"/>
                <a:gd name="T40" fmla="*/ 4 w 3205"/>
                <a:gd name="T41" fmla="*/ 6 h 2825"/>
                <a:gd name="T42" fmla="*/ 2 w 3205"/>
                <a:gd name="T43" fmla="*/ 5 h 2825"/>
                <a:gd name="T44" fmla="*/ 2 w 3205"/>
                <a:gd name="T45" fmla="*/ 4 h 2825"/>
                <a:gd name="T46" fmla="*/ 1 w 3205"/>
                <a:gd name="T47" fmla="*/ 4 h 2825"/>
                <a:gd name="T48" fmla="*/ 1 w 3205"/>
                <a:gd name="T49" fmla="*/ 4 h 2825"/>
                <a:gd name="T50" fmla="*/ 0 w 3205"/>
                <a:gd name="T51" fmla="*/ 3 h 2825"/>
                <a:gd name="T52" fmla="*/ 2 w 3205"/>
                <a:gd name="T53" fmla="*/ 2 h 2825"/>
                <a:gd name="T54" fmla="*/ 4 w 3205"/>
                <a:gd name="T55" fmla="*/ 2 h 2825"/>
                <a:gd name="T56" fmla="*/ 5 w 3205"/>
                <a:gd name="T57" fmla="*/ 3 h 2825"/>
                <a:gd name="T58" fmla="*/ 6 w 3205"/>
                <a:gd name="T59" fmla="*/ 3 h 2825"/>
                <a:gd name="T60" fmla="*/ 7 w 3205"/>
                <a:gd name="T61" fmla="*/ 2 h 2825"/>
                <a:gd name="T62" fmla="*/ 7 w 3205"/>
                <a:gd name="T63" fmla="*/ 3 h 2825"/>
                <a:gd name="T64" fmla="*/ 8 w 3205"/>
                <a:gd name="T65" fmla="*/ 3 h 2825"/>
                <a:gd name="T66" fmla="*/ 9 w 3205"/>
                <a:gd name="T67" fmla="*/ 3 h 2825"/>
                <a:gd name="T68" fmla="*/ 9 w 3205"/>
                <a:gd name="T69" fmla="*/ 2 h 2825"/>
                <a:gd name="T70" fmla="*/ 10 w 3205"/>
                <a:gd name="T71" fmla="*/ 2 h 2825"/>
                <a:gd name="T72" fmla="*/ 10 w 3205"/>
                <a:gd name="T73" fmla="*/ 2 h 2825"/>
                <a:gd name="T74" fmla="*/ 11 w 3205"/>
                <a:gd name="T75" fmla="*/ 1 h 2825"/>
                <a:gd name="T76" fmla="*/ 11 w 3205"/>
                <a:gd name="T77" fmla="*/ 1 h 2825"/>
                <a:gd name="T78" fmla="*/ 12 w 3205"/>
                <a:gd name="T79" fmla="*/ 1 h 2825"/>
                <a:gd name="T80" fmla="*/ 12 w 3205"/>
                <a:gd name="T81" fmla="*/ 0 h 2825"/>
                <a:gd name="T82" fmla="*/ 13 w 3205"/>
                <a:gd name="T83" fmla="*/ 0 h 2825"/>
                <a:gd name="T84" fmla="*/ 13 w 3205"/>
                <a:gd name="T85" fmla="*/ 0 h 2825"/>
                <a:gd name="T86" fmla="*/ 14 w 3205"/>
                <a:gd name="T87" fmla="*/ 1 h 2825"/>
                <a:gd name="T88" fmla="*/ 14 w 3205"/>
                <a:gd name="T89" fmla="*/ 1 h 2825"/>
                <a:gd name="T90" fmla="*/ 15 w 3205"/>
                <a:gd name="T91" fmla="*/ 1 h 2825"/>
                <a:gd name="T92" fmla="*/ 15 w 3205"/>
                <a:gd name="T93" fmla="*/ 2 h 2825"/>
                <a:gd name="T94" fmla="*/ 16 w 3205"/>
                <a:gd name="T95" fmla="*/ 2 h 2825"/>
                <a:gd name="T96" fmla="*/ 17 w 3205"/>
                <a:gd name="T97" fmla="*/ 2 h 2825"/>
                <a:gd name="T98" fmla="*/ 17 w 3205"/>
                <a:gd name="T99" fmla="*/ 2 h 2825"/>
                <a:gd name="T100" fmla="*/ 18 w 3205"/>
                <a:gd name="T101" fmla="*/ 2 h 2825"/>
                <a:gd name="T102" fmla="*/ 17 w 3205"/>
                <a:gd name="T103" fmla="*/ 3 h 2825"/>
                <a:gd name="T104" fmla="*/ 17 w 3205"/>
                <a:gd name="T105" fmla="*/ 4 h 2825"/>
                <a:gd name="T106" fmla="*/ 17 w 3205"/>
                <a:gd name="T107" fmla="*/ 4 h 2825"/>
                <a:gd name="T108" fmla="*/ 18 w 3205"/>
                <a:gd name="T109" fmla="*/ 5 h 2825"/>
                <a:gd name="T110" fmla="*/ 18 w 3205"/>
                <a:gd name="T111" fmla="*/ 4 h 2825"/>
                <a:gd name="T112" fmla="*/ 19 w 3205"/>
                <a:gd name="T113" fmla="*/ 4 h 2825"/>
                <a:gd name="T114" fmla="*/ 19 w 3205"/>
                <a:gd name="T115" fmla="*/ 5 h 2825"/>
                <a:gd name="T116" fmla="*/ 20 w 3205"/>
                <a:gd name="T117" fmla="*/ 4 h 2825"/>
                <a:gd name="T118" fmla="*/ 20 w 3205"/>
                <a:gd name="T119" fmla="*/ 5 h 282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205"/>
                <a:gd name="T181" fmla="*/ 0 h 2825"/>
                <a:gd name="T182" fmla="*/ 3205 w 3205"/>
                <a:gd name="T183" fmla="*/ 2825 h 282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205" h="2825">
                  <a:moveTo>
                    <a:pt x="3011" y="860"/>
                  </a:moveTo>
                  <a:lnTo>
                    <a:pt x="3024" y="881"/>
                  </a:lnTo>
                  <a:lnTo>
                    <a:pt x="3032" y="904"/>
                  </a:lnTo>
                  <a:lnTo>
                    <a:pt x="3040" y="906"/>
                  </a:lnTo>
                  <a:lnTo>
                    <a:pt x="3050" y="906"/>
                  </a:lnTo>
                  <a:lnTo>
                    <a:pt x="3053" y="884"/>
                  </a:lnTo>
                  <a:lnTo>
                    <a:pt x="3070" y="873"/>
                  </a:lnTo>
                  <a:lnTo>
                    <a:pt x="3098" y="876"/>
                  </a:lnTo>
                  <a:lnTo>
                    <a:pt x="3121" y="872"/>
                  </a:lnTo>
                  <a:lnTo>
                    <a:pt x="3130" y="839"/>
                  </a:lnTo>
                  <a:lnTo>
                    <a:pt x="3143" y="816"/>
                  </a:lnTo>
                  <a:lnTo>
                    <a:pt x="3167" y="806"/>
                  </a:lnTo>
                  <a:lnTo>
                    <a:pt x="3189" y="801"/>
                  </a:lnTo>
                  <a:lnTo>
                    <a:pt x="3200" y="807"/>
                  </a:lnTo>
                  <a:lnTo>
                    <a:pt x="3205" y="816"/>
                  </a:lnTo>
                  <a:lnTo>
                    <a:pt x="3203" y="816"/>
                  </a:lnTo>
                  <a:lnTo>
                    <a:pt x="2856" y="2825"/>
                  </a:lnTo>
                  <a:lnTo>
                    <a:pt x="2812" y="2801"/>
                  </a:lnTo>
                  <a:lnTo>
                    <a:pt x="2770" y="2754"/>
                  </a:lnTo>
                  <a:lnTo>
                    <a:pt x="2730" y="2700"/>
                  </a:lnTo>
                  <a:lnTo>
                    <a:pt x="2694" y="2645"/>
                  </a:lnTo>
                  <a:lnTo>
                    <a:pt x="2668" y="2601"/>
                  </a:lnTo>
                  <a:lnTo>
                    <a:pt x="2630" y="2563"/>
                  </a:lnTo>
                  <a:lnTo>
                    <a:pt x="2577" y="2562"/>
                  </a:lnTo>
                  <a:lnTo>
                    <a:pt x="2523" y="2581"/>
                  </a:lnTo>
                  <a:lnTo>
                    <a:pt x="2475" y="2582"/>
                  </a:lnTo>
                  <a:lnTo>
                    <a:pt x="2420" y="2569"/>
                  </a:lnTo>
                  <a:lnTo>
                    <a:pt x="2374" y="2551"/>
                  </a:lnTo>
                  <a:lnTo>
                    <a:pt x="2358" y="2536"/>
                  </a:lnTo>
                  <a:lnTo>
                    <a:pt x="2579" y="2199"/>
                  </a:lnTo>
                  <a:lnTo>
                    <a:pt x="2786" y="1839"/>
                  </a:lnTo>
                  <a:lnTo>
                    <a:pt x="2779" y="1826"/>
                  </a:lnTo>
                  <a:lnTo>
                    <a:pt x="2762" y="1815"/>
                  </a:lnTo>
                  <a:lnTo>
                    <a:pt x="2752" y="1823"/>
                  </a:lnTo>
                  <a:lnTo>
                    <a:pt x="2751" y="1840"/>
                  </a:lnTo>
                  <a:lnTo>
                    <a:pt x="2720" y="1833"/>
                  </a:lnTo>
                  <a:lnTo>
                    <a:pt x="2695" y="1812"/>
                  </a:lnTo>
                  <a:lnTo>
                    <a:pt x="2671" y="1784"/>
                  </a:lnTo>
                  <a:lnTo>
                    <a:pt x="2644" y="1759"/>
                  </a:lnTo>
                  <a:lnTo>
                    <a:pt x="2625" y="1776"/>
                  </a:lnTo>
                  <a:lnTo>
                    <a:pt x="2608" y="1771"/>
                  </a:lnTo>
                  <a:lnTo>
                    <a:pt x="2605" y="1739"/>
                  </a:lnTo>
                  <a:lnTo>
                    <a:pt x="2590" y="1708"/>
                  </a:lnTo>
                  <a:lnTo>
                    <a:pt x="2579" y="1705"/>
                  </a:lnTo>
                  <a:lnTo>
                    <a:pt x="2565" y="1708"/>
                  </a:lnTo>
                  <a:lnTo>
                    <a:pt x="2554" y="1717"/>
                  </a:lnTo>
                  <a:lnTo>
                    <a:pt x="2552" y="1733"/>
                  </a:lnTo>
                  <a:lnTo>
                    <a:pt x="2520" y="1712"/>
                  </a:lnTo>
                  <a:lnTo>
                    <a:pt x="2482" y="1708"/>
                  </a:lnTo>
                  <a:lnTo>
                    <a:pt x="2449" y="1705"/>
                  </a:lnTo>
                  <a:lnTo>
                    <a:pt x="2428" y="1690"/>
                  </a:lnTo>
                  <a:lnTo>
                    <a:pt x="2392" y="1639"/>
                  </a:lnTo>
                  <a:lnTo>
                    <a:pt x="2345" y="1605"/>
                  </a:lnTo>
                  <a:lnTo>
                    <a:pt x="2298" y="1574"/>
                  </a:lnTo>
                  <a:lnTo>
                    <a:pt x="2261" y="1533"/>
                  </a:lnTo>
                  <a:lnTo>
                    <a:pt x="2205" y="1562"/>
                  </a:lnTo>
                  <a:lnTo>
                    <a:pt x="2144" y="1568"/>
                  </a:lnTo>
                  <a:lnTo>
                    <a:pt x="2112" y="1584"/>
                  </a:lnTo>
                  <a:lnTo>
                    <a:pt x="2080" y="1609"/>
                  </a:lnTo>
                  <a:lnTo>
                    <a:pt x="2042" y="1628"/>
                  </a:lnTo>
                  <a:lnTo>
                    <a:pt x="1993" y="1618"/>
                  </a:lnTo>
                  <a:lnTo>
                    <a:pt x="1973" y="1630"/>
                  </a:lnTo>
                  <a:lnTo>
                    <a:pt x="1947" y="1636"/>
                  </a:lnTo>
                  <a:lnTo>
                    <a:pt x="1913" y="1597"/>
                  </a:lnTo>
                  <a:lnTo>
                    <a:pt x="1877" y="1565"/>
                  </a:lnTo>
                  <a:lnTo>
                    <a:pt x="1865" y="1575"/>
                  </a:lnTo>
                  <a:lnTo>
                    <a:pt x="1865" y="1600"/>
                  </a:lnTo>
                  <a:lnTo>
                    <a:pt x="1839" y="1566"/>
                  </a:lnTo>
                  <a:lnTo>
                    <a:pt x="1810" y="1537"/>
                  </a:lnTo>
                  <a:lnTo>
                    <a:pt x="1775" y="1521"/>
                  </a:lnTo>
                  <a:lnTo>
                    <a:pt x="1734" y="1533"/>
                  </a:lnTo>
                  <a:lnTo>
                    <a:pt x="1734" y="1519"/>
                  </a:lnTo>
                  <a:lnTo>
                    <a:pt x="1732" y="1508"/>
                  </a:lnTo>
                  <a:lnTo>
                    <a:pt x="1722" y="1494"/>
                  </a:lnTo>
                  <a:lnTo>
                    <a:pt x="1707" y="1494"/>
                  </a:lnTo>
                  <a:lnTo>
                    <a:pt x="1646" y="1555"/>
                  </a:lnTo>
                  <a:lnTo>
                    <a:pt x="1595" y="1618"/>
                  </a:lnTo>
                  <a:lnTo>
                    <a:pt x="1562" y="1628"/>
                  </a:lnTo>
                  <a:lnTo>
                    <a:pt x="1522" y="1636"/>
                  </a:lnTo>
                  <a:lnTo>
                    <a:pt x="1487" y="1653"/>
                  </a:lnTo>
                  <a:lnTo>
                    <a:pt x="1465" y="1692"/>
                  </a:lnTo>
                  <a:lnTo>
                    <a:pt x="1452" y="1695"/>
                  </a:lnTo>
                  <a:lnTo>
                    <a:pt x="1429" y="1693"/>
                  </a:lnTo>
                  <a:lnTo>
                    <a:pt x="1427" y="1677"/>
                  </a:lnTo>
                  <a:lnTo>
                    <a:pt x="1416" y="1667"/>
                  </a:lnTo>
                  <a:lnTo>
                    <a:pt x="1400" y="1668"/>
                  </a:lnTo>
                  <a:lnTo>
                    <a:pt x="1392" y="1680"/>
                  </a:lnTo>
                  <a:lnTo>
                    <a:pt x="1401" y="1693"/>
                  </a:lnTo>
                  <a:lnTo>
                    <a:pt x="1401" y="1703"/>
                  </a:lnTo>
                  <a:lnTo>
                    <a:pt x="1357" y="1703"/>
                  </a:lnTo>
                  <a:lnTo>
                    <a:pt x="1311" y="1706"/>
                  </a:lnTo>
                  <a:lnTo>
                    <a:pt x="1280" y="1674"/>
                  </a:lnTo>
                  <a:lnTo>
                    <a:pt x="1240" y="1664"/>
                  </a:lnTo>
                  <a:lnTo>
                    <a:pt x="1197" y="1662"/>
                  </a:lnTo>
                  <a:lnTo>
                    <a:pt x="1151" y="1659"/>
                  </a:lnTo>
                  <a:lnTo>
                    <a:pt x="1131" y="1672"/>
                  </a:lnTo>
                  <a:lnTo>
                    <a:pt x="1125" y="1706"/>
                  </a:lnTo>
                  <a:lnTo>
                    <a:pt x="1103" y="1692"/>
                  </a:lnTo>
                  <a:lnTo>
                    <a:pt x="1081" y="1674"/>
                  </a:lnTo>
                  <a:lnTo>
                    <a:pt x="1058" y="1664"/>
                  </a:lnTo>
                  <a:lnTo>
                    <a:pt x="1038" y="1671"/>
                  </a:lnTo>
                  <a:lnTo>
                    <a:pt x="992" y="1705"/>
                  </a:lnTo>
                  <a:lnTo>
                    <a:pt x="943" y="1703"/>
                  </a:lnTo>
                  <a:lnTo>
                    <a:pt x="922" y="1686"/>
                  </a:lnTo>
                  <a:lnTo>
                    <a:pt x="928" y="1653"/>
                  </a:lnTo>
                  <a:lnTo>
                    <a:pt x="867" y="1631"/>
                  </a:lnTo>
                  <a:lnTo>
                    <a:pt x="813" y="1609"/>
                  </a:lnTo>
                  <a:lnTo>
                    <a:pt x="794" y="1577"/>
                  </a:lnTo>
                  <a:lnTo>
                    <a:pt x="797" y="1546"/>
                  </a:lnTo>
                  <a:lnTo>
                    <a:pt x="811" y="1515"/>
                  </a:lnTo>
                  <a:lnTo>
                    <a:pt x="822" y="1478"/>
                  </a:lnTo>
                  <a:lnTo>
                    <a:pt x="829" y="1408"/>
                  </a:lnTo>
                  <a:lnTo>
                    <a:pt x="817" y="1335"/>
                  </a:lnTo>
                  <a:lnTo>
                    <a:pt x="800" y="1297"/>
                  </a:lnTo>
                  <a:lnTo>
                    <a:pt x="768" y="1269"/>
                  </a:lnTo>
                  <a:lnTo>
                    <a:pt x="757" y="1275"/>
                  </a:lnTo>
                  <a:lnTo>
                    <a:pt x="756" y="1294"/>
                  </a:lnTo>
                  <a:lnTo>
                    <a:pt x="690" y="1294"/>
                  </a:lnTo>
                  <a:lnTo>
                    <a:pt x="631" y="1281"/>
                  </a:lnTo>
                  <a:lnTo>
                    <a:pt x="584" y="1254"/>
                  </a:lnTo>
                  <a:lnTo>
                    <a:pt x="560" y="1210"/>
                  </a:lnTo>
                  <a:lnTo>
                    <a:pt x="565" y="1179"/>
                  </a:lnTo>
                  <a:lnTo>
                    <a:pt x="578" y="1141"/>
                  </a:lnTo>
                  <a:lnTo>
                    <a:pt x="584" y="1098"/>
                  </a:lnTo>
                  <a:lnTo>
                    <a:pt x="568" y="1056"/>
                  </a:lnTo>
                  <a:lnTo>
                    <a:pt x="549" y="1053"/>
                  </a:lnTo>
                  <a:lnTo>
                    <a:pt x="533" y="1040"/>
                  </a:lnTo>
                  <a:lnTo>
                    <a:pt x="512" y="969"/>
                  </a:lnTo>
                  <a:lnTo>
                    <a:pt x="464" y="926"/>
                  </a:lnTo>
                  <a:lnTo>
                    <a:pt x="406" y="923"/>
                  </a:lnTo>
                  <a:lnTo>
                    <a:pt x="349" y="916"/>
                  </a:lnTo>
                  <a:lnTo>
                    <a:pt x="320" y="881"/>
                  </a:lnTo>
                  <a:lnTo>
                    <a:pt x="291" y="847"/>
                  </a:lnTo>
                  <a:lnTo>
                    <a:pt x="267" y="835"/>
                  </a:lnTo>
                  <a:lnTo>
                    <a:pt x="241" y="828"/>
                  </a:lnTo>
                  <a:lnTo>
                    <a:pt x="248" y="822"/>
                  </a:lnTo>
                  <a:lnTo>
                    <a:pt x="253" y="814"/>
                  </a:lnTo>
                  <a:lnTo>
                    <a:pt x="244" y="792"/>
                  </a:lnTo>
                  <a:lnTo>
                    <a:pt x="229" y="782"/>
                  </a:lnTo>
                  <a:lnTo>
                    <a:pt x="215" y="803"/>
                  </a:lnTo>
                  <a:lnTo>
                    <a:pt x="203" y="813"/>
                  </a:lnTo>
                  <a:lnTo>
                    <a:pt x="159" y="783"/>
                  </a:lnTo>
                  <a:lnTo>
                    <a:pt x="110" y="770"/>
                  </a:lnTo>
                  <a:lnTo>
                    <a:pt x="80" y="739"/>
                  </a:lnTo>
                  <a:lnTo>
                    <a:pt x="59" y="691"/>
                  </a:lnTo>
                  <a:lnTo>
                    <a:pt x="57" y="682"/>
                  </a:lnTo>
                  <a:lnTo>
                    <a:pt x="67" y="679"/>
                  </a:lnTo>
                  <a:lnTo>
                    <a:pt x="79" y="677"/>
                  </a:lnTo>
                  <a:lnTo>
                    <a:pt x="80" y="670"/>
                  </a:lnTo>
                  <a:lnTo>
                    <a:pt x="77" y="663"/>
                  </a:lnTo>
                  <a:lnTo>
                    <a:pt x="72" y="647"/>
                  </a:lnTo>
                  <a:lnTo>
                    <a:pt x="60" y="630"/>
                  </a:lnTo>
                  <a:lnTo>
                    <a:pt x="42" y="627"/>
                  </a:lnTo>
                  <a:lnTo>
                    <a:pt x="42" y="608"/>
                  </a:lnTo>
                  <a:lnTo>
                    <a:pt x="38" y="574"/>
                  </a:lnTo>
                  <a:lnTo>
                    <a:pt x="15" y="517"/>
                  </a:lnTo>
                  <a:lnTo>
                    <a:pt x="0" y="486"/>
                  </a:lnTo>
                  <a:lnTo>
                    <a:pt x="98" y="449"/>
                  </a:lnTo>
                  <a:lnTo>
                    <a:pt x="199" y="420"/>
                  </a:lnTo>
                  <a:lnTo>
                    <a:pt x="209" y="414"/>
                  </a:lnTo>
                  <a:lnTo>
                    <a:pt x="218" y="407"/>
                  </a:lnTo>
                  <a:lnTo>
                    <a:pt x="261" y="392"/>
                  </a:lnTo>
                  <a:lnTo>
                    <a:pt x="304" y="371"/>
                  </a:lnTo>
                  <a:lnTo>
                    <a:pt x="359" y="355"/>
                  </a:lnTo>
                  <a:lnTo>
                    <a:pt x="412" y="354"/>
                  </a:lnTo>
                  <a:lnTo>
                    <a:pt x="477" y="382"/>
                  </a:lnTo>
                  <a:lnTo>
                    <a:pt x="534" y="427"/>
                  </a:lnTo>
                  <a:lnTo>
                    <a:pt x="572" y="443"/>
                  </a:lnTo>
                  <a:lnTo>
                    <a:pt x="617" y="443"/>
                  </a:lnTo>
                  <a:lnTo>
                    <a:pt x="619" y="452"/>
                  </a:lnTo>
                  <a:lnTo>
                    <a:pt x="625" y="455"/>
                  </a:lnTo>
                  <a:lnTo>
                    <a:pt x="661" y="452"/>
                  </a:lnTo>
                  <a:lnTo>
                    <a:pt x="695" y="460"/>
                  </a:lnTo>
                  <a:lnTo>
                    <a:pt x="715" y="479"/>
                  </a:lnTo>
                  <a:lnTo>
                    <a:pt x="739" y="493"/>
                  </a:lnTo>
                  <a:lnTo>
                    <a:pt x="790" y="499"/>
                  </a:lnTo>
                  <a:lnTo>
                    <a:pt x="842" y="477"/>
                  </a:lnTo>
                  <a:lnTo>
                    <a:pt x="847" y="446"/>
                  </a:lnTo>
                  <a:lnTo>
                    <a:pt x="874" y="445"/>
                  </a:lnTo>
                  <a:lnTo>
                    <a:pt x="895" y="468"/>
                  </a:lnTo>
                  <a:lnTo>
                    <a:pt x="909" y="496"/>
                  </a:lnTo>
                  <a:lnTo>
                    <a:pt x="952" y="498"/>
                  </a:lnTo>
                  <a:lnTo>
                    <a:pt x="994" y="493"/>
                  </a:lnTo>
                  <a:lnTo>
                    <a:pt x="1000" y="482"/>
                  </a:lnTo>
                  <a:lnTo>
                    <a:pt x="1003" y="465"/>
                  </a:lnTo>
                  <a:lnTo>
                    <a:pt x="1023" y="451"/>
                  </a:lnTo>
                  <a:lnTo>
                    <a:pt x="1045" y="458"/>
                  </a:lnTo>
                  <a:lnTo>
                    <a:pt x="1058" y="470"/>
                  </a:lnTo>
                  <a:lnTo>
                    <a:pt x="1067" y="471"/>
                  </a:lnTo>
                  <a:lnTo>
                    <a:pt x="1087" y="489"/>
                  </a:lnTo>
                  <a:lnTo>
                    <a:pt x="1108" y="508"/>
                  </a:lnTo>
                  <a:lnTo>
                    <a:pt x="1114" y="510"/>
                  </a:lnTo>
                  <a:lnTo>
                    <a:pt x="1118" y="511"/>
                  </a:lnTo>
                  <a:lnTo>
                    <a:pt x="1149" y="535"/>
                  </a:lnTo>
                  <a:lnTo>
                    <a:pt x="1185" y="535"/>
                  </a:lnTo>
                  <a:lnTo>
                    <a:pt x="1197" y="524"/>
                  </a:lnTo>
                  <a:lnTo>
                    <a:pt x="1213" y="517"/>
                  </a:lnTo>
                  <a:lnTo>
                    <a:pt x="1217" y="499"/>
                  </a:lnTo>
                  <a:lnTo>
                    <a:pt x="1227" y="483"/>
                  </a:lnTo>
                  <a:lnTo>
                    <a:pt x="1235" y="477"/>
                  </a:lnTo>
                  <a:lnTo>
                    <a:pt x="1246" y="473"/>
                  </a:lnTo>
                  <a:lnTo>
                    <a:pt x="1276" y="479"/>
                  </a:lnTo>
                  <a:lnTo>
                    <a:pt x="1305" y="496"/>
                  </a:lnTo>
                  <a:lnTo>
                    <a:pt x="1306" y="508"/>
                  </a:lnTo>
                  <a:lnTo>
                    <a:pt x="1312" y="514"/>
                  </a:lnTo>
                  <a:lnTo>
                    <a:pt x="1344" y="508"/>
                  </a:lnTo>
                  <a:lnTo>
                    <a:pt x="1370" y="482"/>
                  </a:lnTo>
                  <a:lnTo>
                    <a:pt x="1370" y="476"/>
                  </a:lnTo>
                  <a:lnTo>
                    <a:pt x="1370" y="471"/>
                  </a:lnTo>
                  <a:lnTo>
                    <a:pt x="1392" y="446"/>
                  </a:lnTo>
                  <a:lnTo>
                    <a:pt x="1397" y="417"/>
                  </a:lnTo>
                  <a:lnTo>
                    <a:pt x="1404" y="417"/>
                  </a:lnTo>
                  <a:lnTo>
                    <a:pt x="1408" y="417"/>
                  </a:lnTo>
                  <a:lnTo>
                    <a:pt x="1423" y="376"/>
                  </a:lnTo>
                  <a:lnTo>
                    <a:pt x="1436" y="337"/>
                  </a:lnTo>
                  <a:lnTo>
                    <a:pt x="1473" y="330"/>
                  </a:lnTo>
                  <a:lnTo>
                    <a:pt x="1509" y="324"/>
                  </a:lnTo>
                  <a:lnTo>
                    <a:pt x="1513" y="315"/>
                  </a:lnTo>
                  <a:lnTo>
                    <a:pt x="1515" y="312"/>
                  </a:lnTo>
                  <a:lnTo>
                    <a:pt x="1506" y="305"/>
                  </a:lnTo>
                  <a:lnTo>
                    <a:pt x="1505" y="298"/>
                  </a:lnTo>
                  <a:lnTo>
                    <a:pt x="1510" y="284"/>
                  </a:lnTo>
                  <a:lnTo>
                    <a:pt x="1522" y="279"/>
                  </a:lnTo>
                  <a:lnTo>
                    <a:pt x="1569" y="276"/>
                  </a:lnTo>
                  <a:lnTo>
                    <a:pt x="1616" y="282"/>
                  </a:lnTo>
                  <a:lnTo>
                    <a:pt x="1637" y="284"/>
                  </a:lnTo>
                  <a:lnTo>
                    <a:pt x="1661" y="277"/>
                  </a:lnTo>
                  <a:lnTo>
                    <a:pt x="1664" y="265"/>
                  </a:lnTo>
                  <a:lnTo>
                    <a:pt x="1655" y="256"/>
                  </a:lnTo>
                  <a:lnTo>
                    <a:pt x="1662" y="237"/>
                  </a:lnTo>
                  <a:lnTo>
                    <a:pt x="1671" y="218"/>
                  </a:lnTo>
                  <a:lnTo>
                    <a:pt x="1683" y="196"/>
                  </a:lnTo>
                  <a:lnTo>
                    <a:pt x="1700" y="176"/>
                  </a:lnTo>
                  <a:lnTo>
                    <a:pt x="1702" y="171"/>
                  </a:lnTo>
                  <a:lnTo>
                    <a:pt x="1702" y="164"/>
                  </a:lnTo>
                  <a:lnTo>
                    <a:pt x="1713" y="151"/>
                  </a:lnTo>
                  <a:lnTo>
                    <a:pt x="1728" y="139"/>
                  </a:lnTo>
                  <a:lnTo>
                    <a:pt x="1740" y="137"/>
                  </a:lnTo>
                  <a:lnTo>
                    <a:pt x="1753" y="136"/>
                  </a:lnTo>
                  <a:lnTo>
                    <a:pt x="1772" y="121"/>
                  </a:lnTo>
                  <a:lnTo>
                    <a:pt x="1792" y="108"/>
                  </a:lnTo>
                  <a:lnTo>
                    <a:pt x="1824" y="86"/>
                  </a:lnTo>
                  <a:lnTo>
                    <a:pt x="1850" y="55"/>
                  </a:lnTo>
                  <a:lnTo>
                    <a:pt x="1855" y="45"/>
                  </a:lnTo>
                  <a:lnTo>
                    <a:pt x="1846" y="30"/>
                  </a:lnTo>
                  <a:lnTo>
                    <a:pt x="1834" y="24"/>
                  </a:lnTo>
                  <a:lnTo>
                    <a:pt x="1821" y="12"/>
                  </a:lnTo>
                  <a:lnTo>
                    <a:pt x="1846" y="21"/>
                  </a:lnTo>
                  <a:lnTo>
                    <a:pt x="1872" y="15"/>
                  </a:lnTo>
                  <a:lnTo>
                    <a:pt x="1900" y="3"/>
                  </a:lnTo>
                  <a:lnTo>
                    <a:pt x="1928" y="0"/>
                  </a:lnTo>
                  <a:lnTo>
                    <a:pt x="1944" y="18"/>
                  </a:lnTo>
                  <a:lnTo>
                    <a:pt x="1967" y="30"/>
                  </a:lnTo>
                  <a:lnTo>
                    <a:pt x="1967" y="24"/>
                  </a:lnTo>
                  <a:lnTo>
                    <a:pt x="1973" y="24"/>
                  </a:lnTo>
                  <a:lnTo>
                    <a:pt x="1985" y="42"/>
                  </a:lnTo>
                  <a:lnTo>
                    <a:pt x="1993" y="62"/>
                  </a:lnTo>
                  <a:lnTo>
                    <a:pt x="2001" y="64"/>
                  </a:lnTo>
                  <a:lnTo>
                    <a:pt x="2007" y="62"/>
                  </a:lnTo>
                  <a:lnTo>
                    <a:pt x="2026" y="46"/>
                  </a:lnTo>
                  <a:lnTo>
                    <a:pt x="2046" y="39"/>
                  </a:lnTo>
                  <a:lnTo>
                    <a:pt x="2062" y="45"/>
                  </a:lnTo>
                  <a:lnTo>
                    <a:pt x="2074" y="56"/>
                  </a:lnTo>
                  <a:lnTo>
                    <a:pt x="2077" y="89"/>
                  </a:lnTo>
                  <a:lnTo>
                    <a:pt x="2088" y="115"/>
                  </a:lnTo>
                  <a:lnTo>
                    <a:pt x="2106" y="117"/>
                  </a:lnTo>
                  <a:lnTo>
                    <a:pt x="2123" y="120"/>
                  </a:lnTo>
                  <a:lnTo>
                    <a:pt x="2126" y="137"/>
                  </a:lnTo>
                  <a:lnTo>
                    <a:pt x="2134" y="155"/>
                  </a:lnTo>
                  <a:lnTo>
                    <a:pt x="2155" y="148"/>
                  </a:lnTo>
                  <a:lnTo>
                    <a:pt x="2173" y="124"/>
                  </a:lnTo>
                  <a:lnTo>
                    <a:pt x="2182" y="123"/>
                  </a:lnTo>
                  <a:lnTo>
                    <a:pt x="2192" y="124"/>
                  </a:lnTo>
                  <a:lnTo>
                    <a:pt x="2201" y="152"/>
                  </a:lnTo>
                  <a:lnTo>
                    <a:pt x="2223" y="173"/>
                  </a:lnTo>
                  <a:lnTo>
                    <a:pt x="2224" y="190"/>
                  </a:lnTo>
                  <a:lnTo>
                    <a:pt x="2221" y="209"/>
                  </a:lnTo>
                  <a:lnTo>
                    <a:pt x="2225" y="240"/>
                  </a:lnTo>
                  <a:lnTo>
                    <a:pt x="2234" y="268"/>
                  </a:lnTo>
                  <a:lnTo>
                    <a:pt x="2255" y="299"/>
                  </a:lnTo>
                  <a:lnTo>
                    <a:pt x="2285" y="323"/>
                  </a:lnTo>
                  <a:lnTo>
                    <a:pt x="2310" y="321"/>
                  </a:lnTo>
                  <a:lnTo>
                    <a:pt x="2331" y="305"/>
                  </a:lnTo>
                  <a:lnTo>
                    <a:pt x="2342" y="304"/>
                  </a:lnTo>
                  <a:lnTo>
                    <a:pt x="2348" y="311"/>
                  </a:lnTo>
                  <a:lnTo>
                    <a:pt x="2366" y="329"/>
                  </a:lnTo>
                  <a:lnTo>
                    <a:pt x="2390" y="329"/>
                  </a:lnTo>
                  <a:lnTo>
                    <a:pt x="2398" y="336"/>
                  </a:lnTo>
                  <a:lnTo>
                    <a:pt x="2404" y="343"/>
                  </a:lnTo>
                  <a:lnTo>
                    <a:pt x="2433" y="348"/>
                  </a:lnTo>
                  <a:lnTo>
                    <a:pt x="2462" y="352"/>
                  </a:lnTo>
                  <a:lnTo>
                    <a:pt x="2465" y="358"/>
                  </a:lnTo>
                  <a:lnTo>
                    <a:pt x="2469" y="364"/>
                  </a:lnTo>
                  <a:lnTo>
                    <a:pt x="2503" y="362"/>
                  </a:lnTo>
                  <a:lnTo>
                    <a:pt x="2532" y="367"/>
                  </a:lnTo>
                  <a:lnTo>
                    <a:pt x="2536" y="386"/>
                  </a:lnTo>
                  <a:lnTo>
                    <a:pt x="2544" y="408"/>
                  </a:lnTo>
                  <a:lnTo>
                    <a:pt x="2555" y="411"/>
                  </a:lnTo>
                  <a:lnTo>
                    <a:pt x="2567" y="408"/>
                  </a:lnTo>
                  <a:lnTo>
                    <a:pt x="2609" y="390"/>
                  </a:lnTo>
                  <a:lnTo>
                    <a:pt x="2653" y="386"/>
                  </a:lnTo>
                  <a:lnTo>
                    <a:pt x="2663" y="387"/>
                  </a:lnTo>
                  <a:lnTo>
                    <a:pt x="2673" y="390"/>
                  </a:lnTo>
                  <a:lnTo>
                    <a:pt x="2681" y="395"/>
                  </a:lnTo>
                  <a:lnTo>
                    <a:pt x="2679" y="402"/>
                  </a:lnTo>
                  <a:lnTo>
                    <a:pt x="2657" y="424"/>
                  </a:lnTo>
                  <a:lnTo>
                    <a:pt x="2634" y="442"/>
                  </a:lnTo>
                  <a:lnTo>
                    <a:pt x="2627" y="452"/>
                  </a:lnTo>
                  <a:lnTo>
                    <a:pt x="2630" y="463"/>
                  </a:lnTo>
                  <a:lnTo>
                    <a:pt x="2637" y="470"/>
                  </a:lnTo>
                  <a:lnTo>
                    <a:pt x="2646" y="470"/>
                  </a:lnTo>
                  <a:lnTo>
                    <a:pt x="2647" y="504"/>
                  </a:lnTo>
                  <a:lnTo>
                    <a:pt x="2660" y="532"/>
                  </a:lnTo>
                  <a:lnTo>
                    <a:pt x="2662" y="536"/>
                  </a:lnTo>
                  <a:lnTo>
                    <a:pt x="2660" y="542"/>
                  </a:lnTo>
                  <a:lnTo>
                    <a:pt x="2638" y="573"/>
                  </a:lnTo>
                  <a:lnTo>
                    <a:pt x="2627" y="610"/>
                  </a:lnTo>
                  <a:lnTo>
                    <a:pt x="2622" y="616"/>
                  </a:lnTo>
                  <a:lnTo>
                    <a:pt x="2614" y="616"/>
                  </a:lnTo>
                  <a:lnTo>
                    <a:pt x="2614" y="623"/>
                  </a:lnTo>
                  <a:lnTo>
                    <a:pt x="2614" y="627"/>
                  </a:lnTo>
                  <a:lnTo>
                    <a:pt x="2644" y="645"/>
                  </a:lnTo>
                  <a:lnTo>
                    <a:pt x="2646" y="676"/>
                  </a:lnTo>
                  <a:lnTo>
                    <a:pt x="2636" y="704"/>
                  </a:lnTo>
                  <a:lnTo>
                    <a:pt x="2643" y="728"/>
                  </a:lnTo>
                  <a:lnTo>
                    <a:pt x="2660" y="732"/>
                  </a:lnTo>
                  <a:lnTo>
                    <a:pt x="2681" y="723"/>
                  </a:lnTo>
                  <a:lnTo>
                    <a:pt x="2679" y="763"/>
                  </a:lnTo>
                  <a:lnTo>
                    <a:pt x="2688" y="803"/>
                  </a:lnTo>
                  <a:lnTo>
                    <a:pt x="2700" y="804"/>
                  </a:lnTo>
                  <a:lnTo>
                    <a:pt x="2710" y="813"/>
                  </a:lnTo>
                  <a:lnTo>
                    <a:pt x="2720" y="817"/>
                  </a:lnTo>
                  <a:lnTo>
                    <a:pt x="2730" y="808"/>
                  </a:lnTo>
                  <a:lnTo>
                    <a:pt x="2735" y="778"/>
                  </a:lnTo>
                  <a:lnTo>
                    <a:pt x="2741" y="745"/>
                  </a:lnTo>
                  <a:lnTo>
                    <a:pt x="2761" y="732"/>
                  </a:lnTo>
                  <a:lnTo>
                    <a:pt x="2780" y="717"/>
                  </a:lnTo>
                  <a:lnTo>
                    <a:pt x="2796" y="736"/>
                  </a:lnTo>
                  <a:lnTo>
                    <a:pt x="2818" y="730"/>
                  </a:lnTo>
                  <a:lnTo>
                    <a:pt x="2819" y="720"/>
                  </a:lnTo>
                  <a:lnTo>
                    <a:pt x="2821" y="713"/>
                  </a:lnTo>
                  <a:lnTo>
                    <a:pt x="2846" y="716"/>
                  </a:lnTo>
                  <a:lnTo>
                    <a:pt x="2866" y="738"/>
                  </a:lnTo>
                  <a:lnTo>
                    <a:pt x="2854" y="760"/>
                  </a:lnTo>
                  <a:lnTo>
                    <a:pt x="2854" y="783"/>
                  </a:lnTo>
                  <a:lnTo>
                    <a:pt x="2857" y="795"/>
                  </a:lnTo>
                  <a:lnTo>
                    <a:pt x="2860" y="803"/>
                  </a:lnTo>
                  <a:lnTo>
                    <a:pt x="2884" y="803"/>
                  </a:lnTo>
                  <a:lnTo>
                    <a:pt x="2897" y="783"/>
                  </a:lnTo>
                  <a:lnTo>
                    <a:pt x="2908" y="775"/>
                  </a:lnTo>
                  <a:lnTo>
                    <a:pt x="2919" y="778"/>
                  </a:lnTo>
                  <a:lnTo>
                    <a:pt x="2936" y="797"/>
                  </a:lnTo>
                  <a:lnTo>
                    <a:pt x="2957" y="795"/>
                  </a:lnTo>
                  <a:lnTo>
                    <a:pt x="2958" y="786"/>
                  </a:lnTo>
                  <a:lnTo>
                    <a:pt x="2965" y="778"/>
                  </a:lnTo>
                  <a:lnTo>
                    <a:pt x="2978" y="776"/>
                  </a:lnTo>
                  <a:lnTo>
                    <a:pt x="2989" y="779"/>
                  </a:lnTo>
                  <a:lnTo>
                    <a:pt x="2999" y="801"/>
                  </a:lnTo>
                  <a:lnTo>
                    <a:pt x="3011" y="825"/>
                  </a:lnTo>
                  <a:lnTo>
                    <a:pt x="3011" y="841"/>
                  </a:lnTo>
                  <a:lnTo>
                    <a:pt x="3011" y="857"/>
                  </a:lnTo>
                  <a:lnTo>
                    <a:pt x="3011" y="844"/>
                  </a:lnTo>
                  <a:lnTo>
                    <a:pt x="3011" y="831"/>
                  </a:lnTo>
                </a:path>
              </a:pathLst>
            </a:custGeom>
            <a:solidFill>
              <a:srgbClr val="009900"/>
            </a:solidFill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O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319" name="Freeform 56"/>
            <p:cNvSpPr>
              <a:spLocks/>
            </p:cNvSpPr>
            <p:nvPr/>
          </p:nvSpPr>
          <p:spPr bwMode="auto">
            <a:xfrm>
              <a:off x="1080" y="1988"/>
              <a:ext cx="368" cy="422"/>
            </a:xfrm>
            <a:custGeom>
              <a:avLst/>
              <a:gdLst>
                <a:gd name="T0" fmla="*/ 3 w 1292"/>
                <a:gd name="T1" fmla="*/ 3 h 1534"/>
                <a:gd name="T2" fmla="*/ 3 w 1292"/>
                <a:gd name="T3" fmla="*/ 4 h 1534"/>
                <a:gd name="T4" fmla="*/ 2 w 1292"/>
                <a:gd name="T5" fmla="*/ 4 h 1534"/>
                <a:gd name="T6" fmla="*/ 2 w 1292"/>
                <a:gd name="T7" fmla="*/ 5 h 1534"/>
                <a:gd name="T8" fmla="*/ 1 w 1292"/>
                <a:gd name="T9" fmla="*/ 5 h 1534"/>
                <a:gd name="T10" fmla="*/ 1 w 1292"/>
                <a:gd name="T11" fmla="*/ 6 h 1534"/>
                <a:gd name="T12" fmla="*/ 1 w 1292"/>
                <a:gd name="T13" fmla="*/ 6 h 1534"/>
                <a:gd name="T14" fmla="*/ 0 w 1292"/>
                <a:gd name="T15" fmla="*/ 6 h 1534"/>
                <a:gd name="T16" fmla="*/ 0 w 1292"/>
                <a:gd name="T17" fmla="*/ 7 h 1534"/>
                <a:gd name="T18" fmla="*/ 0 w 1292"/>
                <a:gd name="T19" fmla="*/ 7 h 1534"/>
                <a:gd name="T20" fmla="*/ 0 w 1292"/>
                <a:gd name="T21" fmla="*/ 7 h 1534"/>
                <a:gd name="T22" fmla="*/ 1 w 1292"/>
                <a:gd name="T23" fmla="*/ 8 h 1534"/>
                <a:gd name="T24" fmla="*/ 1 w 1292"/>
                <a:gd name="T25" fmla="*/ 8 h 1534"/>
                <a:gd name="T26" fmla="*/ 1 w 1292"/>
                <a:gd name="T27" fmla="*/ 8 h 1534"/>
                <a:gd name="T28" fmla="*/ 2 w 1292"/>
                <a:gd name="T29" fmla="*/ 8 h 1534"/>
                <a:gd name="T30" fmla="*/ 3 w 1292"/>
                <a:gd name="T31" fmla="*/ 9 h 1534"/>
                <a:gd name="T32" fmla="*/ 3 w 1292"/>
                <a:gd name="T33" fmla="*/ 9 h 1534"/>
                <a:gd name="T34" fmla="*/ 4 w 1292"/>
                <a:gd name="T35" fmla="*/ 9 h 1534"/>
                <a:gd name="T36" fmla="*/ 4 w 1292"/>
                <a:gd name="T37" fmla="*/ 8 h 1534"/>
                <a:gd name="T38" fmla="*/ 4 w 1292"/>
                <a:gd name="T39" fmla="*/ 7 h 1534"/>
                <a:gd name="T40" fmla="*/ 5 w 1292"/>
                <a:gd name="T41" fmla="*/ 8 h 1534"/>
                <a:gd name="T42" fmla="*/ 5 w 1292"/>
                <a:gd name="T43" fmla="*/ 8 h 1534"/>
                <a:gd name="T44" fmla="*/ 5 w 1292"/>
                <a:gd name="T45" fmla="*/ 9 h 1534"/>
                <a:gd name="T46" fmla="*/ 5 w 1292"/>
                <a:gd name="T47" fmla="*/ 9 h 1534"/>
                <a:gd name="T48" fmla="*/ 6 w 1292"/>
                <a:gd name="T49" fmla="*/ 8 h 1534"/>
                <a:gd name="T50" fmla="*/ 6 w 1292"/>
                <a:gd name="T51" fmla="*/ 8 h 1534"/>
                <a:gd name="T52" fmla="*/ 7 w 1292"/>
                <a:gd name="T53" fmla="*/ 8 h 1534"/>
                <a:gd name="T54" fmla="*/ 7 w 1292"/>
                <a:gd name="T55" fmla="*/ 7 h 1534"/>
                <a:gd name="T56" fmla="*/ 7 w 1292"/>
                <a:gd name="T57" fmla="*/ 7 h 1534"/>
                <a:gd name="T58" fmla="*/ 7 w 1292"/>
                <a:gd name="T59" fmla="*/ 6 h 1534"/>
                <a:gd name="T60" fmla="*/ 7 w 1292"/>
                <a:gd name="T61" fmla="*/ 6 h 1534"/>
                <a:gd name="T62" fmla="*/ 8 w 1292"/>
                <a:gd name="T63" fmla="*/ 6 h 1534"/>
                <a:gd name="T64" fmla="*/ 8 w 1292"/>
                <a:gd name="T65" fmla="*/ 6 h 1534"/>
                <a:gd name="T66" fmla="*/ 8 w 1292"/>
                <a:gd name="T67" fmla="*/ 6 h 1534"/>
                <a:gd name="T68" fmla="*/ 9 w 1292"/>
                <a:gd name="T69" fmla="*/ 5 h 1534"/>
                <a:gd name="T70" fmla="*/ 8 w 1292"/>
                <a:gd name="T71" fmla="*/ 4 h 1534"/>
                <a:gd name="T72" fmla="*/ 8 w 1292"/>
                <a:gd name="T73" fmla="*/ 4 h 1534"/>
                <a:gd name="T74" fmla="*/ 8 w 1292"/>
                <a:gd name="T75" fmla="*/ 4 h 1534"/>
                <a:gd name="T76" fmla="*/ 7 w 1292"/>
                <a:gd name="T77" fmla="*/ 4 h 1534"/>
                <a:gd name="T78" fmla="*/ 7 w 1292"/>
                <a:gd name="T79" fmla="*/ 4 h 1534"/>
                <a:gd name="T80" fmla="*/ 7 w 1292"/>
                <a:gd name="T81" fmla="*/ 3 h 1534"/>
                <a:gd name="T82" fmla="*/ 7 w 1292"/>
                <a:gd name="T83" fmla="*/ 2 h 1534"/>
                <a:gd name="T84" fmla="*/ 7 w 1292"/>
                <a:gd name="T85" fmla="*/ 2 h 1534"/>
                <a:gd name="T86" fmla="*/ 6 w 1292"/>
                <a:gd name="T87" fmla="*/ 2 h 1534"/>
                <a:gd name="T88" fmla="*/ 5 w 1292"/>
                <a:gd name="T89" fmla="*/ 2 h 1534"/>
                <a:gd name="T90" fmla="*/ 4 w 1292"/>
                <a:gd name="T91" fmla="*/ 2 h 1534"/>
                <a:gd name="T92" fmla="*/ 4 w 1292"/>
                <a:gd name="T93" fmla="*/ 2 h 1534"/>
                <a:gd name="T94" fmla="*/ 4 w 1292"/>
                <a:gd name="T95" fmla="*/ 1 h 1534"/>
                <a:gd name="T96" fmla="*/ 3 w 1292"/>
                <a:gd name="T97" fmla="*/ 1 h 1534"/>
                <a:gd name="T98" fmla="*/ 4 w 1292"/>
                <a:gd name="T99" fmla="*/ 1 h 1534"/>
                <a:gd name="T100" fmla="*/ 3 w 1292"/>
                <a:gd name="T101" fmla="*/ 0 h 1534"/>
                <a:gd name="T102" fmla="*/ 3 w 1292"/>
                <a:gd name="T103" fmla="*/ 0 h 1534"/>
                <a:gd name="T104" fmla="*/ 3 w 1292"/>
                <a:gd name="T105" fmla="*/ 0 h 1534"/>
                <a:gd name="T106" fmla="*/ 3 w 1292"/>
                <a:gd name="T107" fmla="*/ 1 h 1534"/>
                <a:gd name="T108" fmla="*/ 3 w 1292"/>
                <a:gd name="T109" fmla="*/ 2 h 1534"/>
                <a:gd name="T110" fmla="*/ 3 w 1292"/>
                <a:gd name="T111" fmla="*/ 2 h 1534"/>
                <a:gd name="T112" fmla="*/ 3 w 1292"/>
                <a:gd name="T113" fmla="*/ 3 h 153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292"/>
                <a:gd name="T172" fmla="*/ 0 h 1534"/>
                <a:gd name="T173" fmla="*/ 1292 w 1292"/>
                <a:gd name="T174" fmla="*/ 1534 h 153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292" h="1534">
                  <a:moveTo>
                    <a:pt x="390" y="534"/>
                  </a:moveTo>
                  <a:lnTo>
                    <a:pt x="384" y="546"/>
                  </a:lnTo>
                  <a:lnTo>
                    <a:pt x="389" y="564"/>
                  </a:lnTo>
                  <a:lnTo>
                    <a:pt x="386" y="576"/>
                  </a:lnTo>
                  <a:lnTo>
                    <a:pt x="381" y="590"/>
                  </a:lnTo>
                  <a:lnTo>
                    <a:pt x="387" y="623"/>
                  </a:lnTo>
                  <a:lnTo>
                    <a:pt x="403" y="649"/>
                  </a:lnTo>
                  <a:lnTo>
                    <a:pt x="419" y="658"/>
                  </a:lnTo>
                  <a:lnTo>
                    <a:pt x="435" y="673"/>
                  </a:lnTo>
                  <a:lnTo>
                    <a:pt x="431" y="693"/>
                  </a:lnTo>
                  <a:lnTo>
                    <a:pt x="413" y="711"/>
                  </a:lnTo>
                  <a:lnTo>
                    <a:pt x="405" y="717"/>
                  </a:lnTo>
                  <a:lnTo>
                    <a:pt x="389" y="717"/>
                  </a:lnTo>
                  <a:lnTo>
                    <a:pt x="375" y="736"/>
                  </a:lnTo>
                  <a:lnTo>
                    <a:pt x="359" y="755"/>
                  </a:lnTo>
                  <a:lnTo>
                    <a:pt x="343" y="764"/>
                  </a:lnTo>
                  <a:lnTo>
                    <a:pt x="321" y="764"/>
                  </a:lnTo>
                  <a:lnTo>
                    <a:pt x="314" y="776"/>
                  </a:lnTo>
                  <a:lnTo>
                    <a:pt x="303" y="783"/>
                  </a:lnTo>
                  <a:lnTo>
                    <a:pt x="303" y="793"/>
                  </a:lnTo>
                  <a:lnTo>
                    <a:pt x="301" y="802"/>
                  </a:lnTo>
                  <a:lnTo>
                    <a:pt x="278" y="836"/>
                  </a:lnTo>
                  <a:lnTo>
                    <a:pt x="256" y="870"/>
                  </a:lnTo>
                  <a:lnTo>
                    <a:pt x="212" y="889"/>
                  </a:lnTo>
                  <a:lnTo>
                    <a:pt x="177" y="923"/>
                  </a:lnTo>
                  <a:lnTo>
                    <a:pt x="154" y="924"/>
                  </a:lnTo>
                  <a:lnTo>
                    <a:pt x="130" y="930"/>
                  </a:lnTo>
                  <a:lnTo>
                    <a:pt x="124" y="935"/>
                  </a:lnTo>
                  <a:lnTo>
                    <a:pt x="124" y="944"/>
                  </a:lnTo>
                  <a:lnTo>
                    <a:pt x="111" y="951"/>
                  </a:lnTo>
                  <a:lnTo>
                    <a:pt x="98" y="957"/>
                  </a:lnTo>
                  <a:lnTo>
                    <a:pt x="88" y="976"/>
                  </a:lnTo>
                  <a:lnTo>
                    <a:pt x="84" y="996"/>
                  </a:lnTo>
                  <a:lnTo>
                    <a:pt x="79" y="1011"/>
                  </a:lnTo>
                  <a:lnTo>
                    <a:pt x="72" y="1023"/>
                  </a:lnTo>
                  <a:lnTo>
                    <a:pt x="70" y="1038"/>
                  </a:lnTo>
                  <a:lnTo>
                    <a:pt x="72" y="1048"/>
                  </a:lnTo>
                  <a:lnTo>
                    <a:pt x="89" y="1075"/>
                  </a:lnTo>
                  <a:lnTo>
                    <a:pt x="89" y="1102"/>
                  </a:lnTo>
                  <a:lnTo>
                    <a:pt x="57" y="1120"/>
                  </a:lnTo>
                  <a:lnTo>
                    <a:pt x="28" y="1138"/>
                  </a:lnTo>
                  <a:lnTo>
                    <a:pt x="21" y="1157"/>
                  </a:lnTo>
                  <a:lnTo>
                    <a:pt x="15" y="1175"/>
                  </a:lnTo>
                  <a:lnTo>
                    <a:pt x="5" y="1192"/>
                  </a:lnTo>
                  <a:lnTo>
                    <a:pt x="0" y="1211"/>
                  </a:lnTo>
                  <a:lnTo>
                    <a:pt x="6" y="1217"/>
                  </a:lnTo>
                  <a:lnTo>
                    <a:pt x="11" y="1225"/>
                  </a:lnTo>
                  <a:lnTo>
                    <a:pt x="24" y="1228"/>
                  </a:lnTo>
                  <a:lnTo>
                    <a:pt x="37" y="1235"/>
                  </a:lnTo>
                  <a:lnTo>
                    <a:pt x="37" y="1238"/>
                  </a:lnTo>
                  <a:lnTo>
                    <a:pt x="37" y="1241"/>
                  </a:lnTo>
                  <a:lnTo>
                    <a:pt x="40" y="1245"/>
                  </a:lnTo>
                  <a:lnTo>
                    <a:pt x="43" y="1248"/>
                  </a:lnTo>
                  <a:lnTo>
                    <a:pt x="43" y="1260"/>
                  </a:lnTo>
                  <a:lnTo>
                    <a:pt x="47" y="1270"/>
                  </a:lnTo>
                  <a:lnTo>
                    <a:pt x="53" y="1279"/>
                  </a:lnTo>
                  <a:lnTo>
                    <a:pt x="63" y="1285"/>
                  </a:lnTo>
                  <a:lnTo>
                    <a:pt x="66" y="1307"/>
                  </a:lnTo>
                  <a:lnTo>
                    <a:pt x="79" y="1325"/>
                  </a:lnTo>
                  <a:lnTo>
                    <a:pt x="85" y="1325"/>
                  </a:lnTo>
                  <a:lnTo>
                    <a:pt x="89" y="1322"/>
                  </a:lnTo>
                  <a:lnTo>
                    <a:pt x="107" y="1301"/>
                  </a:lnTo>
                  <a:lnTo>
                    <a:pt x="132" y="1303"/>
                  </a:lnTo>
                  <a:lnTo>
                    <a:pt x="145" y="1317"/>
                  </a:lnTo>
                  <a:lnTo>
                    <a:pt x="154" y="1335"/>
                  </a:lnTo>
                  <a:lnTo>
                    <a:pt x="159" y="1353"/>
                  </a:lnTo>
                  <a:lnTo>
                    <a:pt x="164" y="1370"/>
                  </a:lnTo>
                  <a:lnTo>
                    <a:pt x="171" y="1381"/>
                  </a:lnTo>
                  <a:lnTo>
                    <a:pt x="181" y="1391"/>
                  </a:lnTo>
                  <a:lnTo>
                    <a:pt x="181" y="1400"/>
                  </a:lnTo>
                  <a:lnTo>
                    <a:pt x="189" y="1407"/>
                  </a:lnTo>
                  <a:lnTo>
                    <a:pt x="205" y="1407"/>
                  </a:lnTo>
                  <a:lnTo>
                    <a:pt x="221" y="1406"/>
                  </a:lnTo>
                  <a:lnTo>
                    <a:pt x="246" y="1420"/>
                  </a:lnTo>
                  <a:lnTo>
                    <a:pt x="267" y="1441"/>
                  </a:lnTo>
                  <a:lnTo>
                    <a:pt x="282" y="1469"/>
                  </a:lnTo>
                  <a:lnTo>
                    <a:pt x="310" y="1484"/>
                  </a:lnTo>
                  <a:lnTo>
                    <a:pt x="319" y="1506"/>
                  </a:lnTo>
                  <a:lnTo>
                    <a:pt x="336" y="1513"/>
                  </a:lnTo>
                  <a:lnTo>
                    <a:pt x="377" y="1515"/>
                  </a:lnTo>
                  <a:lnTo>
                    <a:pt x="412" y="1534"/>
                  </a:lnTo>
                  <a:lnTo>
                    <a:pt x="438" y="1522"/>
                  </a:lnTo>
                  <a:lnTo>
                    <a:pt x="462" y="1504"/>
                  </a:lnTo>
                  <a:lnTo>
                    <a:pt x="476" y="1501"/>
                  </a:lnTo>
                  <a:lnTo>
                    <a:pt x="489" y="1501"/>
                  </a:lnTo>
                  <a:lnTo>
                    <a:pt x="492" y="1504"/>
                  </a:lnTo>
                  <a:lnTo>
                    <a:pt x="492" y="1507"/>
                  </a:lnTo>
                  <a:lnTo>
                    <a:pt x="511" y="1509"/>
                  </a:lnTo>
                  <a:lnTo>
                    <a:pt x="529" y="1507"/>
                  </a:lnTo>
                  <a:lnTo>
                    <a:pt x="551" y="1495"/>
                  </a:lnTo>
                  <a:lnTo>
                    <a:pt x="571" y="1481"/>
                  </a:lnTo>
                  <a:lnTo>
                    <a:pt x="572" y="1448"/>
                  </a:lnTo>
                  <a:lnTo>
                    <a:pt x="555" y="1422"/>
                  </a:lnTo>
                  <a:lnTo>
                    <a:pt x="572" y="1375"/>
                  </a:lnTo>
                  <a:lnTo>
                    <a:pt x="607" y="1342"/>
                  </a:lnTo>
                  <a:lnTo>
                    <a:pt x="619" y="1337"/>
                  </a:lnTo>
                  <a:lnTo>
                    <a:pt x="629" y="1331"/>
                  </a:lnTo>
                  <a:lnTo>
                    <a:pt x="644" y="1311"/>
                  </a:lnTo>
                  <a:lnTo>
                    <a:pt x="663" y="1303"/>
                  </a:lnTo>
                  <a:lnTo>
                    <a:pt x="672" y="1307"/>
                  </a:lnTo>
                  <a:lnTo>
                    <a:pt x="675" y="1314"/>
                  </a:lnTo>
                  <a:lnTo>
                    <a:pt x="680" y="1323"/>
                  </a:lnTo>
                  <a:lnTo>
                    <a:pt x="685" y="1331"/>
                  </a:lnTo>
                  <a:lnTo>
                    <a:pt x="691" y="1341"/>
                  </a:lnTo>
                  <a:lnTo>
                    <a:pt x="698" y="1351"/>
                  </a:lnTo>
                  <a:lnTo>
                    <a:pt x="699" y="1363"/>
                  </a:lnTo>
                  <a:lnTo>
                    <a:pt x="699" y="1375"/>
                  </a:lnTo>
                  <a:lnTo>
                    <a:pt x="697" y="1379"/>
                  </a:lnTo>
                  <a:lnTo>
                    <a:pt x="694" y="1385"/>
                  </a:lnTo>
                  <a:lnTo>
                    <a:pt x="702" y="1419"/>
                  </a:lnTo>
                  <a:lnTo>
                    <a:pt x="707" y="1454"/>
                  </a:lnTo>
                  <a:lnTo>
                    <a:pt x="714" y="1465"/>
                  </a:lnTo>
                  <a:lnTo>
                    <a:pt x="720" y="1472"/>
                  </a:lnTo>
                  <a:lnTo>
                    <a:pt x="727" y="1476"/>
                  </a:lnTo>
                  <a:lnTo>
                    <a:pt x="736" y="1479"/>
                  </a:lnTo>
                  <a:lnTo>
                    <a:pt x="749" y="1488"/>
                  </a:lnTo>
                  <a:lnTo>
                    <a:pt x="762" y="1495"/>
                  </a:lnTo>
                  <a:lnTo>
                    <a:pt x="788" y="1491"/>
                  </a:lnTo>
                  <a:lnTo>
                    <a:pt x="815" y="1484"/>
                  </a:lnTo>
                  <a:lnTo>
                    <a:pt x="821" y="1468"/>
                  </a:lnTo>
                  <a:lnTo>
                    <a:pt x="818" y="1451"/>
                  </a:lnTo>
                  <a:lnTo>
                    <a:pt x="804" y="1417"/>
                  </a:lnTo>
                  <a:lnTo>
                    <a:pt x="819" y="1388"/>
                  </a:lnTo>
                  <a:lnTo>
                    <a:pt x="857" y="1392"/>
                  </a:lnTo>
                  <a:lnTo>
                    <a:pt x="895" y="1394"/>
                  </a:lnTo>
                  <a:lnTo>
                    <a:pt x="911" y="1387"/>
                  </a:lnTo>
                  <a:lnTo>
                    <a:pt x="929" y="1381"/>
                  </a:lnTo>
                  <a:lnTo>
                    <a:pt x="936" y="1378"/>
                  </a:lnTo>
                  <a:lnTo>
                    <a:pt x="943" y="1373"/>
                  </a:lnTo>
                  <a:lnTo>
                    <a:pt x="956" y="1360"/>
                  </a:lnTo>
                  <a:lnTo>
                    <a:pt x="968" y="1348"/>
                  </a:lnTo>
                  <a:lnTo>
                    <a:pt x="978" y="1345"/>
                  </a:lnTo>
                  <a:lnTo>
                    <a:pt x="987" y="1341"/>
                  </a:lnTo>
                  <a:lnTo>
                    <a:pt x="997" y="1331"/>
                  </a:lnTo>
                  <a:lnTo>
                    <a:pt x="1007" y="1322"/>
                  </a:lnTo>
                  <a:lnTo>
                    <a:pt x="1009" y="1313"/>
                  </a:lnTo>
                  <a:lnTo>
                    <a:pt x="1015" y="1306"/>
                  </a:lnTo>
                  <a:lnTo>
                    <a:pt x="1022" y="1301"/>
                  </a:lnTo>
                  <a:lnTo>
                    <a:pt x="1031" y="1298"/>
                  </a:lnTo>
                  <a:lnTo>
                    <a:pt x="1047" y="1281"/>
                  </a:lnTo>
                  <a:lnTo>
                    <a:pt x="1064" y="1261"/>
                  </a:lnTo>
                  <a:lnTo>
                    <a:pt x="1088" y="1244"/>
                  </a:lnTo>
                  <a:lnTo>
                    <a:pt x="1108" y="1225"/>
                  </a:lnTo>
                  <a:lnTo>
                    <a:pt x="1115" y="1189"/>
                  </a:lnTo>
                  <a:lnTo>
                    <a:pt x="1123" y="1154"/>
                  </a:lnTo>
                  <a:lnTo>
                    <a:pt x="1123" y="1148"/>
                  </a:lnTo>
                  <a:lnTo>
                    <a:pt x="1121" y="1141"/>
                  </a:lnTo>
                  <a:lnTo>
                    <a:pt x="1120" y="1132"/>
                  </a:lnTo>
                  <a:lnTo>
                    <a:pt x="1121" y="1122"/>
                  </a:lnTo>
                  <a:lnTo>
                    <a:pt x="1117" y="1073"/>
                  </a:lnTo>
                  <a:lnTo>
                    <a:pt x="1102" y="1024"/>
                  </a:lnTo>
                  <a:lnTo>
                    <a:pt x="1107" y="1020"/>
                  </a:lnTo>
                  <a:lnTo>
                    <a:pt x="1109" y="1017"/>
                  </a:lnTo>
                  <a:lnTo>
                    <a:pt x="1109" y="1014"/>
                  </a:lnTo>
                  <a:lnTo>
                    <a:pt x="1109" y="1011"/>
                  </a:lnTo>
                  <a:lnTo>
                    <a:pt x="1126" y="1008"/>
                  </a:lnTo>
                  <a:lnTo>
                    <a:pt x="1134" y="1019"/>
                  </a:lnTo>
                  <a:lnTo>
                    <a:pt x="1146" y="1044"/>
                  </a:lnTo>
                  <a:lnTo>
                    <a:pt x="1163" y="1064"/>
                  </a:lnTo>
                  <a:lnTo>
                    <a:pt x="1178" y="1072"/>
                  </a:lnTo>
                  <a:lnTo>
                    <a:pt x="1196" y="1070"/>
                  </a:lnTo>
                  <a:lnTo>
                    <a:pt x="1201" y="1067"/>
                  </a:lnTo>
                  <a:lnTo>
                    <a:pt x="1207" y="1064"/>
                  </a:lnTo>
                  <a:lnTo>
                    <a:pt x="1216" y="1054"/>
                  </a:lnTo>
                  <a:lnTo>
                    <a:pt x="1226" y="1047"/>
                  </a:lnTo>
                  <a:lnTo>
                    <a:pt x="1239" y="1039"/>
                  </a:lnTo>
                  <a:lnTo>
                    <a:pt x="1254" y="1033"/>
                  </a:lnTo>
                  <a:lnTo>
                    <a:pt x="1263" y="1023"/>
                  </a:lnTo>
                  <a:lnTo>
                    <a:pt x="1267" y="1008"/>
                  </a:lnTo>
                  <a:lnTo>
                    <a:pt x="1269" y="991"/>
                  </a:lnTo>
                  <a:lnTo>
                    <a:pt x="1269" y="974"/>
                  </a:lnTo>
                  <a:lnTo>
                    <a:pt x="1280" y="955"/>
                  </a:lnTo>
                  <a:lnTo>
                    <a:pt x="1286" y="935"/>
                  </a:lnTo>
                  <a:lnTo>
                    <a:pt x="1280" y="895"/>
                  </a:lnTo>
                  <a:lnTo>
                    <a:pt x="1286" y="854"/>
                  </a:lnTo>
                  <a:lnTo>
                    <a:pt x="1287" y="833"/>
                  </a:lnTo>
                  <a:lnTo>
                    <a:pt x="1292" y="813"/>
                  </a:lnTo>
                  <a:lnTo>
                    <a:pt x="1286" y="805"/>
                  </a:lnTo>
                  <a:lnTo>
                    <a:pt x="1280" y="783"/>
                  </a:lnTo>
                  <a:lnTo>
                    <a:pt x="1269" y="773"/>
                  </a:lnTo>
                  <a:lnTo>
                    <a:pt x="1260" y="762"/>
                  </a:lnTo>
                  <a:lnTo>
                    <a:pt x="1254" y="752"/>
                  </a:lnTo>
                  <a:lnTo>
                    <a:pt x="1250" y="743"/>
                  </a:lnTo>
                  <a:lnTo>
                    <a:pt x="1242" y="733"/>
                  </a:lnTo>
                  <a:lnTo>
                    <a:pt x="1231" y="726"/>
                  </a:lnTo>
                  <a:lnTo>
                    <a:pt x="1219" y="726"/>
                  </a:lnTo>
                  <a:lnTo>
                    <a:pt x="1209" y="730"/>
                  </a:lnTo>
                  <a:lnTo>
                    <a:pt x="1197" y="742"/>
                  </a:lnTo>
                  <a:lnTo>
                    <a:pt x="1184" y="751"/>
                  </a:lnTo>
                  <a:lnTo>
                    <a:pt x="1166" y="749"/>
                  </a:lnTo>
                  <a:lnTo>
                    <a:pt x="1150" y="740"/>
                  </a:lnTo>
                  <a:lnTo>
                    <a:pt x="1128" y="721"/>
                  </a:lnTo>
                  <a:lnTo>
                    <a:pt x="1105" y="702"/>
                  </a:lnTo>
                  <a:lnTo>
                    <a:pt x="1080" y="699"/>
                  </a:lnTo>
                  <a:lnTo>
                    <a:pt x="1057" y="687"/>
                  </a:lnTo>
                  <a:lnTo>
                    <a:pt x="1050" y="677"/>
                  </a:lnTo>
                  <a:lnTo>
                    <a:pt x="1050" y="662"/>
                  </a:lnTo>
                  <a:lnTo>
                    <a:pt x="1053" y="659"/>
                  </a:lnTo>
                  <a:lnTo>
                    <a:pt x="1055" y="656"/>
                  </a:lnTo>
                  <a:lnTo>
                    <a:pt x="1060" y="648"/>
                  </a:lnTo>
                  <a:lnTo>
                    <a:pt x="1063" y="639"/>
                  </a:lnTo>
                  <a:lnTo>
                    <a:pt x="1073" y="631"/>
                  </a:lnTo>
                  <a:lnTo>
                    <a:pt x="1083" y="623"/>
                  </a:lnTo>
                  <a:lnTo>
                    <a:pt x="1077" y="583"/>
                  </a:lnTo>
                  <a:lnTo>
                    <a:pt x="1053" y="556"/>
                  </a:lnTo>
                  <a:lnTo>
                    <a:pt x="1047" y="525"/>
                  </a:lnTo>
                  <a:lnTo>
                    <a:pt x="1047" y="492"/>
                  </a:lnTo>
                  <a:lnTo>
                    <a:pt x="1061" y="462"/>
                  </a:lnTo>
                  <a:lnTo>
                    <a:pt x="1053" y="433"/>
                  </a:lnTo>
                  <a:lnTo>
                    <a:pt x="1031" y="430"/>
                  </a:lnTo>
                  <a:lnTo>
                    <a:pt x="1012" y="418"/>
                  </a:lnTo>
                  <a:lnTo>
                    <a:pt x="1010" y="412"/>
                  </a:lnTo>
                  <a:lnTo>
                    <a:pt x="1009" y="403"/>
                  </a:lnTo>
                  <a:lnTo>
                    <a:pt x="997" y="392"/>
                  </a:lnTo>
                  <a:lnTo>
                    <a:pt x="988" y="380"/>
                  </a:lnTo>
                  <a:lnTo>
                    <a:pt x="983" y="362"/>
                  </a:lnTo>
                  <a:lnTo>
                    <a:pt x="977" y="347"/>
                  </a:lnTo>
                  <a:lnTo>
                    <a:pt x="965" y="336"/>
                  </a:lnTo>
                  <a:lnTo>
                    <a:pt x="950" y="327"/>
                  </a:lnTo>
                  <a:lnTo>
                    <a:pt x="891" y="318"/>
                  </a:lnTo>
                  <a:lnTo>
                    <a:pt x="832" y="331"/>
                  </a:lnTo>
                  <a:lnTo>
                    <a:pt x="821" y="341"/>
                  </a:lnTo>
                  <a:lnTo>
                    <a:pt x="809" y="353"/>
                  </a:lnTo>
                  <a:lnTo>
                    <a:pt x="804" y="361"/>
                  </a:lnTo>
                  <a:lnTo>
                    <a:pt x="799" y="365"/>
                  </a:lnTo>
                  <a:lnTo>
                    <a:pt x="780" y="369"/>
                  </a:lnTo>
                  <a:lnTo>
                    <a:pt x="762" y="365"/>
                  </a:lnTo>
                  <a:lnTo>
                    <a:pt x="717" y="353"/>
                  </a:lnTo>
                  <a:lnTo>
                    <a:pt x="670" y="350"/>
                  </a:lnTo>
                  <a:lnTo>
                    <a:pt x="661" y="344"/>
                  </a:lnTo>
                  <a:lnTo>
                    <a:pt x="659" y="339"/>
                  </a:lnTo>
                  <a:lnTo>
                    <a:pt x="647" y="321"/>
                  </a:lnTo>
                  <a:lnTo>
                    <a:pt x="632" y="308"/>
                  </a:lnTo>
                  <a:lnTo>
                    <a:pt x="619" y="296"/>
                  </a:lnTo>
                  <a:lnTo>
                    <a:pt x="607" y="283"/>
                  </a:lnTo>
                  <a:lnTo>
                    <a:pt x="607" y="280"/>
                  </a:lnTo>
                  <a:lnTo>
                    <a:pt x="607" y="277"/>
                  </a:lnTo>
                  <a:lnTo>
                    <a:pt x="591" y="253"/>
                  </a:lnTo>
                  <a:lnTo>
                    <a:pt x="572" y="234"/>
                  </a:lnTo>
                  <a:lnTo>
                    <a:pt x="567" y="230"/>
                  </a:lnTo>
                  <a:lnTo>
                    <a:pt x="558" y="227"/>
                  </a:lnTo>
                  <a:lnTo>
                    <a:pt x="530" y="227"/>
                  </a:lnTo>
                  <a:lnTo>
                    <a:pt x="508" y="213"/>
                  </a:lnTo>
                  <a:lnTo>
                    <a:pt x="508" y="209"/>
                  </a:lnTo>
                  <a:lnTo>
                    <a:pt x="508" y="206"/>
                  </a:lnTo>
                  <a:lnTo>
                    <a:pt x="511" y="202"/>
                  </a:lnTo>
                  <a:lnTo>
                    <a:pt x="513" y="199"/>
                  </a:lnTo>
                  <a:lnTo>
                    <a:pt x="527" y="168"/>
                  </a:lnTo>
                  <a:lnTo>
                    <a:pt x="545" y="140"/>
                  </a:lnTo>
                  <a:lnTo>
                    <a:pt x="546" y="118"/>
                  </a:lnTo>
                  <a:lnTo>
                    <a:pt x="545" y="97"/>
                  </a:lnTo>
                  <a:lnTo>
                    <a:pt x="540" y="94"/>
                  </a:lnTo>
                  <a:lnTo>
                    <a:pt x="537" y="87"/>
                  </a:lnTo>
                  <a:lnTo>
                    <a:pt x="523" y="74"/>
                  </a:lnTo>
                  <a:lnTo>
                    <a:pt x="511" y="56"/>
                  </a:lnTo>
                  <a:lnTo>
                    <a:pt x="511" y="43"/>
                  </a:lnTo>
                  <a:lnTo>
                    <a:pt x="508" y="26"/>
                  </a:lnTo>
                  <a:lnTo>
                    <a:pt x="497" y="15"/>
                  </a:lnTo>
                  <a:lnTo>
                    <a:pt x="483" y="4"/>
                  </a:lnTo>
                  <a:lnTo>
                    <a:pt x="464" y="0"/>
                  </a:lnTo>
                  <a:lnTo>
                    <a:pt x="447" y="12"/>
                  </a:lnTo>
                  <a:lnTo>
                    <a:pt x="441" y="18"/>
                  </a:lnTo>
                  <a:lnTo>
                    <a:pt x="438" y="26"/>
                  </a:lnTo>
                  <a:lnTo>
                    <a:pt x="432" y="32"/>
                  </a:lnTo>
                  <a:lnTo>
                    <a:pt x="429" y="41"/>
                  </a:lnTo>
                  <a:lnTo>
                    <a:pt x="424" y="65"/>
                  </a:lnTo>
                  <a:lnTo>
                    <a:pt x="427" y="90"/>
                  </a:lnTo>
                  <a:lnTo>
                    <a:pt x="438" y="127"/>
                  </a:lnTo>
                  <a:lnTo>
                    <a:pt x="447" y="163"/>
                  </a:lnTo>
                  <a:lnTo>
                    <a:pt x="450" y="240"/>
                  </a:lnTo>
                  <a:lnTo>
                    <a:pt x="447" y="316"/>
                  </a:lnTo>
                  <a:lnTo>
                    <a:pt x="444" y="334"/>
                  </a:lnTo>
                  <a:lnTo>
                    <a:pt x="438" y="353"/>
                  </a:lnTo>
                  <a:lnTo>
                    <a:pt x="435" y="353"/>
                  </a:lnTo>
                  <a:lnTo>
                    <a:pt x="432" y="353"/>
                  </a:lnTo>
                  <a:lnTo>
                    <a:pt x="432" y="356"/>
                  </a:lnTo>
                  <a:lnTo>
                    <a:pt x="432" y="359"/>
                  </a:lnTo>
                  <a:lnTo>
                    <a:pt x="412" y="378"/>
                  </a:lnTo>
                  <a:lnTo>
                    <a:pt x="397" y="400"/>
                  </a:lnTo>
                  <a:lnTo>
                    <a:pt x="390" y="422"/>
                  </a:lnTo>
                  <a:lnTo>
                    <a:pt x="392" y="446"/>
                  </a:lnTo>
                  <a:lnTo>
                    <a:pt x="399" y="489"/>
                  </a:lnTo>
                  <a:lnTo>
                    <a:pt x="397" y="533"/>
                  </a:lnTo>
                  <a:lnTo>
                    <a:pt x="396" y="537"/>
                  </a:lnTo>
                  <a:lnTo>
                    <a:pt x="393" y="543"/>
                  </a:lnTo>
                  <a:lnTo>
                    <a:pt x="390" y="534"/>
                  </a:lnTo>
                  <a:close/>
                </a:path>
              </a:pathLst>
            </a:custGeom>
            <a:solidFill>
              <a:srgbClr val="00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O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320" name="Freeform 57"/>
            <p:cNvSpPr>
              <a:spLocks/>
            </p:cNvSpPr>
            <p:nvPr/>
          </p:nvSpPr>
          <p:spPr bwMode="auto">
            <a:xfrm>
              <a:off x="1080" y="1988"/>
              <a:ext cx="368" cy="422"/>
            </a:xfrm>
            <a:custGeom>
              <a:avLst/>
              <a:gdLst>
                <a:gd name="T0" fmla="*/ 3 w 1292"/>
                <a:gd name="T1" fmla="*/ 3 h 1534"/>
                <a:gd name="T2" fmla="*/ 3 w 1292"/>
                <a:gd name="T3" fmla="*/ 4 h 1534"/>
                <a:gd name="T4" fmla="*/ 2 w 1292"/>
                <a:gd name="T5" fmla="*/ 4 h 1534"/>
                <a:gd name="T6" fmla="*/ 2 w 1292"/>
                <a:gd name="T7" fmla="*/ 5 h 1534"/>
                <a:gd name="T8" fmla="*/ 1 w 1292"/>
                <a:gd name="T9" fmla="*/ 5 h 1534"/>
                <a:gd name="T10" fmla="*/ 1 w 1292"/>
                <a:gd name="T11" fmla="*/ 6 h 1534"/>
                <a:gd name="T12" fmla="*/ 1 w 1292"/>
                <a:gd name="T13" fmla="*/ 6 h 1534"/>
                <a:gd name="T14" fmla="*/ 0 w 1292"/>
                <a:gd name="T15" fmla="*/ 6 h 1534"/>
                <a:gd name="T16" fmla="*/ 0 w 1292"/>
                <a:gd name="T17" fmla="*/ 7 h 1534"/>
                <a:gd name="T18" fmla="*/ 0 w 1292"/>
                <a:gd name="T19" fmla="*/ 7 h 1534"/>
                <a:gd name="T20" fmla="*/ 0 w 1292"/>
                <a:gd name="T21" fmla="*/ 7 h 1534"/>
                <a:gd name="T22" fmla="*/ 1 w 1292"/>
                <a:gd name="T23" fmla="*/ 8 h 1534"/>
                <a:gd name="T24" fmla="*/ 1 w 1292"/>
                <a:gd name="T25" fmla="*/ 8 h 1534"/>
                <a:gd name="T26" fmla="*/ 1 w 1292"/>
                <a:gd name="T27" fmla="*/ 8 h 1534"/>
                <a:gd name="T28" fmla="*/ 2 w 1292"/>
                <a:gd name="T29" fmla="*/ 8 h 1534"/>
                <a:gd name="T30" fmla="*/ 3 w 1292"/>
                <a:gd name="T31" fmla="*/ 9 h 1534"/>
                <a:gd name="T32" fmla="*/ 3 w 1292"/>
                <a:gd name="T33" fmla="*/ 9 h 1534"/>
                <a:gd name="T34" fmla="*/ 4 w 1292"/>
                <a:gd name="T35" fmla="*/ 9 h 1534"/>
                <a:gd name="T36" fmla="*/ 4 w 1292"/>
                <a:gd name="T37" fmla="*/ 8 h 1534"/>
                <a:gd name="T38" fmla="*/ 4 w 1292"/>
                <a:gd name="T39" fmla="*/ 7 h 1534"/>
                <a:gd name="T40" fmla="*/ 5 w 1292"/>
                <a:gd name="T41" fmla="*/ 8 h 1534"/>
                <a:gd name="T42" fmla="*/ 5 w 1292"/>
                <a:gd name="T43" fmla="*/ 8 h 1534"/>
                <a:gd name="T44" fmla="*/ 5 w 1292"/>
                <a:gd name="T45" fmla="*/ 9 h 1534"/>
                <a:gd name="T46" fmla="*/ 5 w 1292"/>
                <a:gd name="T47" fmla="*/ 9 h 1534"/>
                <a:gd name="T48" fmla="*/ 6 w 1292"/>
                <a:gd name="T49" fmla="*/ 8 h 1534"/>
                <a:gd name="T50" fmla="*/ 6 w 1292"/>
                <a:gd name="T51" fmla="*/ 8 h 1534"/>
                <a:gd name="T52" fmla="*/ 7 w 1292"/>
                <a:gd name="T53" fmla="*/ 8 h 1534"/>
                <a:gd name="T54" fmla="*/ 7 w 1292"/>
                <a:gd name="T55" fmla="*/ 7 h 1534"/>
                <a:gd name="T56" fmla="*/ 7 w 1292"/>
                <a:gd name="T57" fmla="*/ 7 h 1534"/>
                <a:gd name="T58" fmla="*/ 7 w 1292"/>
                <a:gd name="T59" fmla="*/ 6 h 1534"/>
                <a:gd name="T60" fmla="*/ 7 w 1292"/>
                <a:gd name="T61" fmla="*/ 6 h 1534"/>
                <a:gd name="T62" fmla="*/ 8 w 1292"/>
                <a:gd name="T63" fmla="*/ 6 h 1534"/>
                <a:gd name="T64" fmla="*/ 8 w 1292"/>
                <a:gd name="T65" fmla="*/ 6 h 1534"/>
                <a:gd name="T66" fmla="*/ 8 w 1292"/>
                <a:gd name="T67" fmla="*/ 6 h 1534"/>
                <a:gd name="T68" fmla="*/ 9 w 1292"/>
                <a:gd name="T69" fmla="*/ 5 h 1534"/>
                <a:gd name="T70" fmla="*/ 8 w 1292"/>
                <a:gd name="T71" fmla="*/ 4 h 1534"/>
                <a:gd name="T72" fmla="*/ 8 w 1292"/>
                <a:gd name="T73" fmla="*/ 4 h 1534"/>
                <a:gd name="T74" fmla="*/ 8 w 1292"/>
                <a:gd name="T75" fmla="*/ 4 h 1534"/>
                <a:gd name="T76" fmla="*/ 7 w 1292"/>
                <a:gd name="T77" fmla="*/ 4 h 1534"/>
                <a:gd name="T78" fmla="*/ 7 w 1292"/>
                <a:gd name="T79" fmla="*/ 4 h 1534"/>
                <a:gd name="T80" fmla="*/ 7 w 1292"/>
                <a:gd name="T81" fmla="*/ 3 h 1534"/>
                <a:gd name="T82" fmla="*/ 7 w 1292"/>
                <a:gd name="T83" fmla="*/ 2 h 1534"/>
                <a:gd name="T84" fmla="*/ 7 w 1292"/>
                <a:gd name="T85" fmla="*/ 2 h 1534"/>
                <a:gd name="T86" fmla="*/ 6 w 1292"/>
                <a:gd name="T87" fmla="*/ 2 h 1534"/>
                <a:gd name="T88" fmla="*/ 5 w 1292"/>
                <a:gd name="T89" fmla="*/ 2 h 1534"/>
                <a:gd name="T90" fmla="*/ 4 w 1292"/>
                <a:gd name="T91" fmla="*/ 2 h 1534"/>
                <a:gd name="T92" fmla="*/ 4 w 1292"/>
                <a:gd name="T93" fmla="*/ 2 h 1534"/>
                <a:gd name="T94" fmla="*/ 4 w 1292"/>
                <a:gd name="T95" fmla="*/ 1 h 1534"/>
                <a:gd name="T96" fmla="*/ 3 w 1292"/>
                <a:gd name="T97" fmla="*/ 1 h 1534"/>
                <a:gd name="T98" fmla="*/ 4 w 1292"/>
                <a:gd name="T99" fmla="*/ 1 h 1534"/>
                <a:gd name="T100" fmla="*/ 3 w 1292"/>
                <a:gd name="T101" fmla="*/ 0 h 1534"/>
                <a:gd name="T102" fmla="*/ 3 w 1292"/>
                <a:gd name="T103" fmla="*/ 0 h 1534"/>
                <a:gd name="T104" fmla="*/ 3 w 1292"/>
                <a:gd name="T105" fmla="*/ 0 h 1534"/>
                <a:gd name="T106" fmla="*/ 3 w 1292"/>
                <a:gd name="T107" fmla="*/ 1 h 1534"/>
                <a:gd name="T108" fmla="*/ 3 w 1292"/>
                <a:gd name="T109" fmla="*/ 2 h 1534"/>
                <a:gd name="T110" fmla="*/ 3 w 1292"/>
                <a:gd name="T111" fmla="*/ 2 h 1534"/>
                <a:gd name="T112" fmla="*/ 3 w 1292"/>
                <a:gd name="T113" fmla="*/ 3 h 153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292"/>
                <a:gd name="T172" fmla="*/ 0 h 1534"/>
                <a:gd name="T173" fmla="*/ 1292 w 1292"/>
                <a:gd name="T174" fmla="*/ 1534 h 153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292" h="1534">
                  <a:moveTo>
                    <a:pt x="390" y="534"/>
                  </a:moveTo>
                  <a:lnTo>
                    <a:pt x="384" y="546"/>
                  </a:lnTo>
                  <a:lnTo>
                    <a:pt x="389" y="564"/>
                  </a:lnTo>
                  <a:lnTo>
                    <a:pt x="386" y="576"/>
                  </a:lnTo>
                  <a:lnTo>
                    <a:pt x="381" y="590"/>
                  </a:lnTo>
                  <a:lnTo>
                    <a:pt x="387" y="623"/>
                  </a:lnTo>
                  <a:lnTo>
                    <a:pt x="403" y="649"/>
                  </a:lnTo>
                  <a:lnTo>
                    <a:pt x="419" y="658"/>
                  </a:lnTo>
                  <a:lnTo>
                    <a:pt x="435" y="673"/>
                  </a:lnTo>
                  <a:lnTo>
                    <a:pt x="431" y="693"/>
                  </a:lnTo>
                  <a:lnTo>
                    <a:pt x="413" y="711"/>
                  </a:lnTo>
                  <a:lnTo>
                    <a:pt x="405" y="717"/>
                  </a:lnTo>
                  <a:lnTo>
                    <a:pt x="389" y="717"/>
                  </a:lnTo>
                  <a:lnTo>
                    <a:pt x="375" y="736"/>
                  </a:lnTo>
                  <a:lnTo>
                    <a:pt x="359" y="755"/>
                  </a:lnTo>
                  <a:lnTo>
                    <a:pt x="343" y="764"/>
                  </a:lnTo>
                  <a:lnTo>
                    <a:pt x="321" y="764"/>
                  </a:lnTo>
                  <a:lnTo>
                    <a:pt x="314" y="776"/>
                  </a:lnTo>
                  <a:lnTo>
                    <a:pt x="303" y="783"/>
                  </a:lnTo>
                  <a:lnTo>
                    <a:pt x="303" y="793"/>
                  </a:lnTo>
                  <a:lnTo>
                    <a:pt x="301" y="802"/>
                  </a:lnTo>
                  <a:lnTo>
                    <a:pt x="278" y="836"/>
                  </a:lnTo>
                  <a:lnTo>
                    <a:pt x="256" y="870"/>
                  </a:lnTo>
                  <a:lnTo>
                    <a:pt x="212" y="889"/>
                  </a:lnTo>
                  <a:lnTo>
                    <a:pt x="177" y="923"/>
                  </a:lnTo>
                  <a:lnTo>
                    <a:pt x="154" y="924"/>
                  </a:lnTo>
                  <a:lnTo>
                    <a:pt x="130" y="930"/>
                  </a:lnTo>
                  <a:lnTo>
                    <a:pt x="124" y="935"/>
                  </a:lnTo>
                  <a:lnTo>
                    <a:pt x="124" y="944"/>
                  </a:lnTo>
                  <a:lnTo>
                    <a:pt x="111" y="951"/>
                  </a:lnTo>
                  <a:lnTo>
                    <a:pt x="98" y="957"/>
                  </a:lnTo>
                  <a:lnTo>
                    <a:pt x="88" y="976"/>
                  </a:lnTo>
                  <a:lnTo>
                    <a:pt x="84" y="996"/>
                  </a:lnTo>
                  <a:lnTo>
                    <a:pt x="79" y="1011"/>
                  </a:lnTo>
                  <a:lnTo>
                    <a:pt x="72" y="1023"/>
                  </a:lnTo>
                  <a:lnTo>
                    <a:pt x="70" y="1038"/>
                  </a:lnTo>
                  <a:lnTo>
                    <a:pt x="72" y="1048"/>
                  </a:lnTo>
                  <a:lnTo>
                    <a:pt x="89" y="1075"/>
                  </a:lnTo>
                  <a:lnTo>
                    <a:pt x="89" y="1102"/>
                  </a:lnTo>
                  <a:lnTo>
                    <a:pt x="57" y="1120"/>
                  </a:lnTo>
                  <a:lnTo>
                    <a:pt x="28" y="1138"/>
                  </a:lnTo>
                  <a:lnTo>
                    <a:pt x="21" y="1157"/>
                  </a:lnTo>
                  <a:lnTo>
                    <a:pt x="15" y="1175"/>
                  </a:lnTo>
                  <a:lnTo>
                    <a:pt x="5" y="1192"/>
                  </a:lnTo>
                  <a:lnTo>
                    <a:pt x="0" y="1211"/>
                  </a:lnTo>
                  <a:lnTo>
                    <a:pt x="6" y="1217"/>
                  </a:lnTo>
                  <a:lnTo>
                    <a:pt x="11" y="1225"/>
                  </a:lnTo>
                  <a:lnTo>
                    <a:pt x="24" y="1228"/>
                  </a:lnTo>
                  <a:lnTo>
                    <a:pt x="37" y="1235"/>
                  </a:lnTo>
                  <a:lnTo>
                    <a:pt x="37" y="1238"/>
                  </a:lnTo>
                  <a:lnTo>
                    <a:pt x="37" y="1241"/>
                  </a:lnTo>
                  <a:lnTo>
                    <a:pt x="40" y="1245"/>
                  </a:lnTo>
                  <a:lnTo>
                    <a:pt x="43" y="1248"/>
                  </a:lnTo>
                  <a:lnTo>
                    <a:pt x="43" y="1260"/>
                  </a:lnTo>
                  <a:lnTo>
                    <a:pt x="47" y="1270"/>
                  </a:lnTo>
                  <a:lnTo>
                    <a:pt x="53" y="1279"/>
                  </a:lnTo>
                  <a:lnTo>
                    <a:pt x="63" y="1285"/>
                  </a:lnTo>
                  <a:lnTo>
                    <a:pt x="66" y="1307"/>
                  </a:lnTo>
                  <a:lnTo>
                    <a:pt x="79" y="1325"/>
                  </a:lnTo>
                  <a:lnTo>
                    <a:pt x="85" y="1325"/>
                  </a:lnTo>
                  <a:lnTo>
                    <a:pt x="89" y="1322"/>
                  </a:lnTo>
                  <a:lnTo>
                    <a:pt x="107" y="1301"/>
                  </a:lnTo>
                  <a:lnTo>
                    <a:pt x="132" y="1303"/>
                  </a:lnTo>
                  <a:lnTo>
                    <a:pt x="145" y="1317"/>
                  </a:lnTo>
                  <a:lnTo>
                    <a:pt x="154" y="1335"/>
                  </a:lnTo>
                  <a:lnTo>
                    <a:pt x="159" y="1353"/>
                  </a:lnTo>
                  <a:lnTo>
                    <a:pt x="164" y="1370"/>
                  </a:lnTo>
                  <a:lnTo>
                    <a:pt x="171" y="1381"/>
                  </a:lnTo>
                  <a:lnTo>
                    <a:pt x="181" y="1391"/>
                  </a:lnTo>
                  <a:lnTo>
                    <a:pt x="181" y="1400"/>
                  </a:lnTo>
                  <a:lnTo>
                    <a:pt x="189" y="1407"/>
                  </a:lnTo>
                  <a:lnTo>
                    <a:pt x="205" y="1407"/>
                  </a:lnTo>
                  <a:lnTo>
                    <a:pt x="221" y="1406"/>
                  </a:lnTo>
                  <a:lnTo>
                    <a:pt x="246" y="1420"/>
                  </a:lnTo>
                  <a:lnTo>
                    <a:pt x="267" y="1441"/>
                  </a:lnTo>
                  <a:lnTo>
                    <a:pt x="282" y="1469"/>
                  </a:lnTo>
                  <a:lnTo>
                    <a:pt x="310" y="1484"/>
                  </a:lnTo>
                  <a:lnTo>
                    <a:pt x="319" y="1506"/>
                  </a:lnTo>
                  <a:lnTo>
                    <a:pt x="336" y="1513"/>
                  </a:lnTo>
                  <a:lnTo>
                    <a:pt x="377" y="1515"/>
                  </a:lnTo>
                  <a:lnTo>
                    <a:pt x="412" y="1534"/>
                  </a:lnTo>
                  <a:lnTo>
                    <a:pt x="438" y="1522"/>
                  </a:lnTo>
                  <a:lnTo>
                    <a:pt x="462" y="1504"/>
                  </a:lnTo>
                  <a:lnTo>
                    <a:pt x="476" y="1501"/>
                  </a:lnTo>
                  <a:lnTo>
                    <a:pt x="489" y="1501"/>
                  </a:lnTo>
                  <a:lnTo>
                    <a:pt x="492" y="1504"/>
                  </a:lnTo>
                  <a:lnTo>
                    <a:pt x="492" y="1507"/>
                  </a:lnTo>
                  <a:lnTo>
                    <a:pt x="511" y="1509"/>
                  </a:lnTo>
                  <a:lnTo>
                    <a:pt x="529" y="1507"/>
                  </a:lnTo>
                  <a:lnTo>
                    <a:pt x="551" y="1495"/>
                  </a:lnTo>
                  <a:lnTo>
                    <a:pt x="571" y="1481"/>
                  </a:lnTo>
                  <a:lnTo>
                    <a:pt x="572" y="1448"/>
                  </a:lnTo>
                  <a:lnTo>
                    <a:pt x="555" y="1422"/>
                  </a:lnTo>
                  <a:lnTo>
                    <a:pt x="572" y="1375"/>
                  </a:lnTo>
                  <a:lnTo>
                    <a:pt x="607" y="1342"/>
                  </a:lnTo>
                  <a:lnTo>
                    <a:pt x="619" y="1337"/>
                  </a:lnTo>
                  <a:lnTo>
                    <a:pt x="629" y="1331"/>
                  </a:lnTo>
                  <a:lnTo>
                    <a:pt x="644" y="1311"/>
                  </a:lnTo>
                  <a:lnTo>
                    <a:pt x="663" y="1303"/>
                  </a:lnTo>
                  <a:lnTo>
                    <a:pt x="672" y="1307"/>
                  </a:lnTo>
                  <a:lnTo>
                    <a:pt x="675" y="1314"/>
                  </a:lnTo>
                  <a:lnTo>
                    <a:pt x="680" y="1323"/>
                  </a:lnTo>
                  <a:lnTo>
                    <a:pt x="685" y="1331"/>
                  </a:lnTo>
                  <a:lnTo>
                    <a:pt x="691" y="1341"/>
                  </a:lnTo>
                  <a:lnTo>
                    <a:pt x="698" y="1351"/>
                  </a:lnTo>
                  <a:lnTo>
                    <a:pt x="699" y="1363"/>
                  </a:lnTo>
                  <a:lnTo>
                    <a:pt x="699" y="1375"/>
                  </a:lnTo>
                  <a:lnTo>
                    <a:pt x="697" y="1379"/>
                  </a:lnTo>
                  <a:lnTo>
                    <a:pt x="694" y="1385"/>
                  </a:lnTo>
                  <a:lnTo>
                    <a:pt x="702" y="1419"/>
                  </a:lnTo>
                  <a:lnTo>
                    <a:pt x="707" y="1454"/>
                  </a:lnTo>
                  <a:lnTo>
                    <a:pt x="714" y="1465"/>
                  </a:lnTo>
                  <a:lnTo>
                    <a:pt x="720" y="1472"/>
                  </a:lnTo>
                  <a:lnTo>
                    <a:pt x="727" y="1476"/>
                  </a:lnTo>
                  <a:lnTo>
                    <a:pt x="736" y="1479"/>
                  </a:lnTo>
                  <a:lnTo>
                    <a:pt x="749" y="1488"/>
                  </a:lnTo>
                  <a:lnTo>
                    <a:pt x="762" y="1495"/>
                  </a:lnTo>
                  <a:lnTo>
                    <a:pt x="788" y="1491"/>
                  </a:lnTo>
                  <a:lnTo>
                    <a:pt x="815" y="1484"/>
                  </a:lnTo>
                  <a:lnTo>
                    <a:pt x="821" y="1468"/>
                  </a:lnTo>
                  <a:lnTo>
                    <a:pt x="818" y="1451"/>
                  </a:lnTo>
                  <a:lnTo>
                    <a:pt x="804" y="1417"/>
                  </a:lnTo>
                  <a:lnTo>
                    <a:pt x="819" y="1388"/>
                  </a:lnTo>
                  <a:lnTo>
                    <a:pt x="857" y="1392"/>
                  </a:lnTo>
                  <a:lnTo>
                    <a:pt x="895" y="1394"/>
                  </a:lnTo>
                  <a:lnTo>
                    <a:pt x="911" y="1387"/>
                  </a:lnTo>
                  <a:lnTo>
                    <a:pt x="929" y="1381"/>
                  </a:lnTo>
                  <a:lnTo>
                    <a:pt x="936" y="1378"/>
                  </a:lnTo>
                  <a:lnTo>
                    <a:pt x="943" y="1373"/>
                  </a:lnTo>
                  <a:lnTo>
                    <a:pt x="956" y="1360"/>
                  </a:lnTo>
                  <a:lnTo>
                    <a:pt x="968" y="1348"/>
                  </a:lnTo>
                  <a:lnTo>
                    <a:pt x="978" y="1345"/>
                  </a:lnTo>
                  <a:lnTo>
                    <a:pt x="987" y="1341"/>
                  </a:lnTo>
                  <a:lnTo>
                    <a:pt x="997" y="1331"/>
                  </a:lnTo>
                  <a:lnTo>
                    <a:pt x="1007" y="1322"/>
                  </a:lnTo>
                  <a:lnTo>
                    <a:pt x="1009" y="1313"/>
                  </a:lnTo>
                  <a:lnTo>
                    <a:pt x="1015" y="1306"/>
                  </a:lnTo>
                  <a:lnTo>
                    <a:pt x="1022" y="1301"/>
                  </a:lnTo>
                  <a:lnTo>
                    <a:pt x="1031" y="1298"/>
                  </a:lnTo>
                  <a:lnTo>
                    <a:pt x="1047" y="1281"/>
                  </a:lnTo>
                  <a:lnTo>
                    <a:pt x="1064" y="1261"/>
                  </a:lnTo>
                  <a:lnTo>
                    <a:pt x="1088" y="1244"/>
                  </a:lnTo>
                  <a:lnTo>
                    <a:pt x="1108" y="1225"/>
                  </a:lnTo>
                  <a:lnTo>
                    <a:pt x="1115" y="1189"/>
                  </a:lnTo>
                  <a:lnTo>
                    <a:pt x="1123" y="1154"/>
                  </a:lnTo>
                  <a:lnTo>
                    <a:pt x="1123" y="1148"/>
                  </a:lnTo>
                  <a:lnTo>
                    <a:pt x="1121" y="1141"/>
                  </a:lnTo>
                  <a:lnTo>
                    <a:pt x="1120" y="1132"/>
                  </a:lnTo>
                  <a:lnTo>
                    <a:pt x="1121" y="1122"/>
                  </a:lnTo>
                  <a:lnTo>
                    <a:pt x="1117" y="1073"/>
                  </a:lnTo>
                  <a:lnTo>
                    <a:pt x="1102" y="1024"/>
                  </a:lnTo>
                  <a:lnTo>
                    <a:pt x="1107" y="1020"/>
                  </a:lnTo>
                  <a:lnTo>
                    <a:pt x="1109" y="1017"/>
                  </a:lnTo>
                  <a:lnTo>
                    <a:pt x="1109" y="1014"/>
                  </a:lnTo>
                  <a:lnTo>
                    <a:pt x="1109" y="1011"/>
                  </a:lnTo>
                  <a:lnTo>
                    <a:pt x="1126" y="1008"/>
                  </a:lnTo>
                  <a:lnTo>
                    <a:pt x="1134" y="1019"/>
                  </a:lnTo>
                  <a:lnTo>
                    <a:pt x="1146" y="1044"/>
                  </a:lnTo>
                  <a:lnTo>
                    <a:pt x="1163" y="1064"/>
                  </a:lnTo>
                  <a:lnTo>
                    <a:pt x="1178" y="1072"/>
                  </a:lnTo>
                  <a:lnTo>
                    <a:pt x="1196" y="1070"/>
                  </a:lnTo>
                  <a:lnTo>
                    <a:pt x="1201" y="1067"/>
                  </a:lnTo>
                  <a:lnTo>
                    <a:pt x="1207" y="1064"/>
                  </a:lnTo>
                  <a:lnTo>
                    <a:pt x="1216" y="1054"/>
                  </a:lnTo>
                  <a:lnTo>
                    <a:pt x="1226" y="1047"/>
                  </a:lnTo>
                  <a:lnTo>
                    <a:pt x="1239" y="1039"/>
                  </a:lnTo>
                  <a:lnTo>
                    <a:pt x="1254" y="1033"/>
                  </a:lnTo>
                  <a:lnTo>
                    <a:pt x="1263" y="1023"/>
                  </a:lnTo>
                  <a:lnTo>
                    <a:pt x="1267" y="1008"/>
                  </a:lnTo>
                  <a:lnTo>
                    <a:pt x="1269" y="991"/>
                  </a:lnTo>
                  <a:lnTo>
                    <a:pt x="1269" y="974"/>
                  </a:lnTo>
                  <a:lnTo>
                    <a:pt x="1280" y="955"/>
                  </a:lnTo>
                  <a:lnTo>
                    <a:pt x="1286" y="935"/>
                  </a:lnTo>
                  <a:lnTo>
                    <a:pt x="1280" y="895"/>
                  </a:lnTo>
                  <a:lnTo>
                    <a:pt x="1286" y="854"/>
                  </a:lnTo>
                  <a:lnTo>
                    <a:pt x="1287" y="833"/>
                  </a:lnTo>
                  <a:lnTo>
                    <a:pt x="1292" y="813"/>
                  </a:lnTo>
                  <a:lnTo>
                    <a:pt x="1286" y="805"/>
                  </a:lnTo>
                  <a:lnTo>
                    <a:pt x="1280" y="783"/>
                  </a:lnTo>
                  <a:lnTo>
                    <a:pt x="1269" y="773"/>
                  </a:lnTo>
                  <a:lnTo>
                    <a:pt x="1260" y="762"/>
                  </a:lnTo>
                  <a:lnTo>
                    <a:pt x="1254" y="752"/>
                  </a:lnTo>
                  <a:lnTo>
                    <a:pt x="1250" y="743"/>
                  </a:lnTo>
                  <a:lnTo>
                    <a:pt x="1242" y="733"/>
                  </a:lnTo>
                  <a:lnTo>
                    <a:pt x="1231" y="726"/>
                  </a:lnTo>
                  <a:lnTo>
                    <a:pt x="1219" y="726"/>
                  </a:lnTo>
                  <a:lnTo>
                    <a:pt x="1209" y="730"/>
                  </a:lnTo>
                  <a:lnTo>
                    <a:pt x="1197" y="742"/>
                  </a:lnTo>
                  <a:lnTo>
                    <a:pt x="1184" y="751"/>
                  </a:lnTo>
                  <a:lnTo>
                    <a:pt x="1166" y="749"/>
                  </a:lnTo>
                  <a:lnTo>
                    <a:pt x="1150" y="740"/>
                  </a:lnTo>
                  <a:lnTo>
                    <a:pt x="1128" y="721"/>
                  </a:lnTo>
                  <a:lnTo>
                    <a:pt x="1105" y="702"/>
                  </a:lnTo>
                  <a:lnTo>
                    <a:pt x="1080" y="699"/>
                  </a:lnTo>
                  <a:lnTo>
                    <a:pt x="1057" y="687"/>
                  </a:lnTo>
                  <a:lnTo>
                    <a:pt x="1050" y="677"/>
                  </a:lnTo>
                  <a:lnTo>
                    <a:pt x="1050" y="662"/>
                  </a:lnTo>
                  <a:lnTo>
                    <a:pt x="1053" y="659"/>
                  </a:lnTo>
                  <a:lnTo>
                    <a:pt x="1055" y="656"/>
                  </a:lnTo>
                  <a:lnTo>
                    <a:pt x="1060" y="648"/>
                  </a:lnTo>
                  <a:lnTo>
                    <a:pt x="1063" y="639"/>
                  </a:lnTo>
                  <a:lnTo>
                    <a:pt x="1073" y="631"/>
                  </a:lnTo>
                  <a:lnTo>
                    <a:pt x="1083" y="623"/>
                  </a:lnTo>
                  <a:lnTo>
                    <a:pt x="1077" y="583"/>
                  </a:lnTo>
                  <a:lnTo>
                    <a:pt x="1053" y="556"/>
                  </a:lnTo>
                  <a:lnTo>
                    <a:pt x="1047" y="525"/>
                  </a:lnTo>
                  <a:lnTo>
                    <a:pt x="1047" y="492"/>
                  </a:lnTo>
                  <a:lnTo>
                    <a:pt x="1061" y="462"/>
                  </a:lnTo>
                  <a:lnTo>
                    <a:pt x="1053" y="433"/>
                  </a:lnTo>
                  <a:lnTo>
                    <a:pt x="1031" y="430"/>
                  </a:lnTo>
                  <a:lnTo>
                    <a:pt x="1012" y="418"/>
                  </a:lnTo>
                  <a:lnTo>
                    <a:pt x="1010" y="412"/>
                  </a:lnTo>
                  <a:lnTo>
                    <a:pt x="1009" y="403"/>
                  </a:lnTo>
                  <a:lnTo>
                    <a:pt x="997" y="392"/>
                  </a:lnTo>
                  <a:lnTo>
                    <a:pt x="988" y="380"/>
                  </a:lnTo>
                  <a:lnTo>
                    <a:pt x="983" y="362"/>
                  </a:lnTo>
                  <a:lnTo>
                    <a:pt x="977" y="347"/>
                  </a:lnTo>
                  <a:lnTo>
                    <a:pt x="965" y="336"/>
                  </a:lnTo>
                  <a:lnTo>
                    <a:pt x="950" y="327"/>
                  </a:lnTo>
                  <a:lnTo>
                    <a:pt x="891" y="318"/>
                  </a:lnTo>
                  <a:lnTo>
                    <a:pt x="832" y="331"/>
                  </a:lnTo>
                  <a:lnTo>
                    <a:pt x="821" y="341"/>
                  </a:lnTo>
                  <a:lnTo>
                    <a:pt x="809" y="353"/>
                  </a:lnTo>
                  <a:lnTo>
                    <a:pt x="804" y="361"/>
                  </a:lnTo>
                  <a:lnTo>
                    <a:pt x="799" y="365"/>
                  </a:lnTo>
                  <a:lnTo>
                    <a:pt x="780" y="369"/>
                  </a:lnTo>
                  <a:lnTo>
                    <a:pt x="762" y="365"/>
                  </a:lnTo>
                  <a:lnTo>
                    <a:pt x="717" y="353"/>
                  </a:lnTo>
                  <a:lnTo>
                    <a:pt x="670" y="350"/>
                  </a:lnTo>
                  <a:lnTo>
                    <a:pt x="661" y="344"/>
                  </a:lnTo>
                  <a:lnTo>
                    <a:pt x="659" y="339"/>
                  </a:lnTo>
                  <a:lnTo>
                    <a:pt x="647" y="321"/>
                  </a:lnTo>
                  <a:lnTo>
                    <a:pt x="632" y="308"/>
                  </a:lnTo>
                  <a:lnTo>
                    <a:pt x="619" y="296"/>
                  </a:lnTo>
                  <a:lnTo>
                    <a:pt x="607" y="283"/>
                  </a:lnTo>
                  <a:lnTo>
                    <a:pt x="607" y="280"/>
                  </a:lnTo>
                  <a:lnTo>
                    <a:pt x="607" y="277"/>
                  </a:lnTo>
                  <a:lnTo>
                    <a:pt x="591" y="253"/>
                  </a:lnTo>
                  <a:lnTo>
                    <a:pt x="572" y="234"/>
                  </a:lnTo>
                  <a:lnTo>
                    <a:pt x="567" y="230"/>
                  </a:lnTo>
                  <a:lnTo>
                    <a:pt x="558" y="227"/>
                  </a:lnTo>
                  <a:lnTo>
                    <a:pt x="530" y="227"/>
                  </a:lnTo>
                  <a:lnTo>
                    <a:pt x="508" y="213"/>
                  </a:lnTo>
                  <a:lnTo>
                    <a:pt x="508" y="209"/>
                  </a:lnTo>
                  <a:lnTo>
                    <a:pt x="508" y="206"/>
                  </a:lnTo>
                  <a:lnTo>
                    <a:pt x="511" y="202"/>
                  </a:lnTo>
                  <a:lnTo>
                    <a:pt x="513" y="199"/>
                  </a:lnTo>
                  <a:lnTo>
                    <a:pt x="527" y="168"/>
                  </a:lnTo>
                  <a:lnTo>
                    <a:pt x="545" y="140"/>
                  </a:lnTo>
                  <a:lnTo>
                    <a:pt x="546" y="118"/>
                  </a:lnTo>
                  <a:lnTo>
                    <a:pt x="545" y="97"/>
                  </a:lnTo>
                  <a:lnTo>
                    <a:pt x="540" y="94"/>
                  </a:lnTo>
                  <a:lnTo>
                    <a:pt x="537" y="87"/>
                  </a:lnTo>
                  <a:lnTo>
                    <a:pt x="523" y="74"/>
                  </a:lnTo>
                  <a:lnTo>
                    <a:pt x="511" y="56"/>
                  </a:lnTo>
                  <a:lnTo>
                    <a:pt x="511" y="43"/>
                  </a:lnTo>
                  <a:lnTo>
                    <a:pt x="508" y="26"/>
                  </a:lnTo>
                  <a:lnTo>
                    <a:pt x="497" y="15"/>
                  </a:lnTo>
                  <a:lnTo>
                    <a:pt x="483" y="4"/>
                  </a:lnTo>
                  <a:lnTo>
                    <a:pt x="464" y="0"/>
                  </a:lnTo>
                  <a:lnTo>
                    <a:pt x="447" y="12"/>
                  </a:lnTo>
                  <a:lnTo>
                    <a:pt x="441" y="18"/>
                  </a:lnTo>
                  <a:lnTo>
                    <a:pt x="438" y="26"/>
                  </a:lnTo>
                  <a:lnTo>
                    <a:pt x="432" y="32"/>
                  </a:lnTo>
                  <a:lnTo>
                    <a:pt x="429" y="41"/>
                  </a:lnTo>
                  <a:lnTo>
                    <a:pt x="424" y="65"/>
                  </a:lnTo>
                  <a:lnTo>
                    <a:pt x="427" y="90"/>
                  </a:lnTo>
                  <a:lnTo>
                    <a:pt x="438" y="127"/>
                  </a:lnTo>
                  <a:lnTo>
                    <a:pt x="447" y="163"/>
                  </a:lnTo>
                  <a:lnTo>
                    <a:pt x="450" y="240"/>
                  </a:lnTo>
                  <a:lnTo>
                    <a:pt x="447" y="316"/>
                  </a:lnTo>
                  <a:lnTo>
                    <a:pt x="444" y="334"/>
                  </a:lnTo>
                  <a:lnTo>
                    <a:pt x="438" y="353"/>
                  </a:lnTo>
                  <a:lnTo>
                    <a:pt x="435" y="353"/>
                  </a:lnTo>
                  <a:lnTo>
                    <a:pt x="432" y="353"/>
                  </a:lnTo>
                  <a:lnTo>
                    <a:pt x="432" y="356"/>
                  </a:lnTo>
                  <a:lnTo>
                    <a:pt x="432" y="359"/>
                  </a:lnTo>
                  <a:lnTo>
                    <a:pt x="412" y="378"/>
                  </a:lnTo>
                  <a:lnTo>
                    <a:pt x="397" y="400"/>
                  </a:lnTo>
                  <a:lnTo>
                    <a:pt x="390" y="422"/>
                  </a:lnTo>
                  <a:lnTo>
                    <a:pt x="392" y="446"/>
                  </a:lnTo>
                  <a:lnTo>
                    <a:pt x="399" y="489"/>
                  </a:lnTo>
                  <a:lnTo>
                    <a:pt x="397" y="533"/>
                  </a:lnTo>
                  <a:lnTo>
                    <a:pt x="396" y="537"/>
                  </a:lnTo>
                  <a:lnTo>
                    <a:pt x="393" y="543"/>
                  </a:lnTo>
                </a:path>
              </a:pathLst>
            </a:custGeom>
            <a:solidFill>
              <a:srgbClr val="009900"/>
            </a:solidFill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CO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321" name="Freeform 58"/>
            <p:cNvSpPr>
              <a:spLocks/>
            </p:cNvSpPr>
            <p:nvPr/>
          </p:nvSpPr>
          <p:spPr bwMode="auto">
            <a:xfrm>
              <a:off x="821" y="2398"/>
              <a:ext cx="237" cy="164"/>
            </a:xfrm>
            <a:custGeom>
              <a:avLst/>
              <a:gdLst>
                <a:gd name="T0" fmla="*/ 5 w 832"/>
                <a:gd name="T1" fmla="*/ 2 h 596"/>
                <a:gd name="T2" fmla="*/ 4 w 832"/>
                <a:gd name="T3" fmla="*/ 2 h 596"/>
                <a:gd name="T4" fmla="*/ 4 w 832"/>
                <a:gd name="T5" fmla="*/ 2 h 596"/>
                <a:gd name="T6" fmla="*/ 3 w 832"/>
                <a:gd name="T7" fmla="*/ 2 h 596"/>
                <a:gd name="T8" fmla="*/ 3 w 832"/>
                <a:gd name="T9" fmla="*/ 2 h 596"/>
                <a:gd name="T10" fmla="*/ 3 w 832"/>
                <a:gd name="T11" fmla="*/ 2 h 596"/>
                <a:gd name="T12" fmla="*/ 3 w 832"/>
                <a:gd name="T13" fmla="*/ 2 h 596"/>
                <a:gd name="T14" fmla="*/ 3 w 832"/>
                <a:gd name="T15" fmla="*/ 3 h 596"/>
                <a:gd name="T16" fmla="*/ 3 w 832"/>
                <a:gd name="T17" fmla="*/ 3 h 596"/>
                <a:gd name="T18" fmla="*/ 2 w 832"/>
                <a:gd name="T19" fmla="*/ 3 h 596"/>
                <a:gd name="T20" fmla="*/ 2 w 832"/>
                <a:gd name="T21" fmla="*/ 3 h 596"/>
                <a:gd name="T22" fmla="*/ 2 w 832"/>
                <a:gd name="T23" fmla="*/ 3 h 596"/>
                <a:gd name="T24" fmla="*/ 1 w 832"/>
                <a:gd name="T25" fmla="*/ 3 h 596"/>
                <a:gd name="T26" fmla="*/ 1 w 832"/>
                <a:gd name="T27" fmla="*/ 3 h 596"/>
                <a:gd name="T28" fmla="*/ 1 w 832"/>
                <a:gd name="T29" fmla="*/ 3 h 596"/>
                <a:gd name="T30" fmla="*/ 1 w 832"/>
                <a:gd name="T31" fmla="*/ 3 h 596"/>
                <a:gd name="T32" fmla="*/ 1 w 832"/>
                <a:gd name="T33" fmla="*/ 3 h 596"/>
                <a:gd name="T34" fmla="*/ 1 w 832"/>
                <a:gd name="T35" fmla="*/ 3 h 596"/>
                <a:gd name="T36" fmla="*/ 1 w 832"/>
                <a:gd name="T37" fmla="*/ 3 h 596"/>
                <a:gd name="T38" fmla="*/ 1 w 832"/>
                <a:gd name="T39" fmla="*/ 3 h 596"/>
                <a:gd name="T40" fmla="*/ 0 w 832"/>
                <a:gd name="T41" fmla="*/ 3 h 596"/>
                <a:gd name="T42" fmla="*/ 0 w 832"/>
                <a:gd name="T43" fmla="*/ 3 h 596"/>
                <a:gd name="T44" fmla="*/ 0 w 832"/>
                <a:gd name="T45" fmla="*/ 3 h 596"/>
                <a:gd name="T46" fmla="*/ 0 w 832"/>
                <a:gd name="T47" fmla="*/ 2 h 596"/>
                <a:gd name="T48" fmla="*/ 0 w 832"/>
                <a:gd name="T49" fmla="*/ 2 h 596"/>
                <a:gd name="T50" fmla="*/ 0 w 832"/>
                <a:gd name="T51" fmla="*/ 2 h 596"/>
                <a:gd name="T52" fmla="*/ 0 w 832"/>
                <a:gd name="T53" fmla="*/ 2 h 596"/>
                <a:gd name="T54" fmla="*/ 1 w 832"/>
                <a:gd name="T55" fmla="*/ 2 h 596"/>
                <a:gd name="T56" fmla="*/ 1 w 832"/>
                <a:gd name="T57" fmla="*/ 2 h 596"/>
                <a:gd name="T58" fmla="*/ 1 w 832"/>
                <a:gd name="T59" fmla="*/ 1 h 596"/>
                <a:gd name="T60" fmla="*/ 0 w 832"/>
                <a:gd name="T61" fmla="*/ 1 h 596"/>
                <a:gd name="T62" fmla="*/ 0 w 832"/>
                <a:gd name="T63" fmla="*/ 1 h 596"/>
                <a:gd name="T64" fmla="*/ 0 w 832"/>
                <a:gd name="T65" fmla="*/ 1 h 596"/>
                <a:gd name="T66" fmla="*/ 1 w 832"/>
                <a:gd name="T67" fmla="*/ 1 h 596"/>
                <a:gd name="T68" fmla="*/ 1 w 832"/>
                <a:gd name="T69" fmla="*/ 0 h 596"/>
                <a:gd name="T70" fmla="*/ 1 w 832"/>
                <a:gd name="T71" fmla="*/ 0 h 596"/>
                <a:gd name="T72" fmla="*/ 2 w 832"/>
                <a:gd name="T73" fmla="*/ 0 h 596"/>
                <a:gd name="T74" fmla="*/ 2 w 832"/>
                <a:gd name="T75" fmla="*/ 0 h 596"/>
                <a:gd name="T76" fmla="*/ 3 w 832"/>
                <a:gd name="T77" fmla="*/ 1 h 596"/>
                <a:gd name="T78" fmla="*/ 4 w 832"/>
                <a:gd name="T79" fmla="*/ 0 h 596"/>
                <a:gd name="T80" fmla="*/ 4 w 832"/>
                <a:gd name="T81" fmla="*/ 0 h 596"/>
                <a:gd name="T82" fmla="*/ 5 w 832"/>
                <a:gd name="T83" fmla="*/ 0 h 596"/>
                <a:gd name="T84" fmla="*/ 5 w 832"/>
                <a:gd name="T85" fmla="*/ 0 h 596"/>
                <a:gd name="T86" fmla="*/ 5 w 832"/>
                <a:gd name="T87" fmla="*/ 0 h 596"/>
                <a:gd name="T88" fmla="*/ 5 w 832"/>
                <a:gd name="T89" fmla="*/ 0 h 596"/>
                <a:gd name="T90" fmla="*/ 5 w 832"/>
                <a:gd name="T91" fmla="*/ 0 h 596"/>
                <a:gd name="T92" fmla="*/ 5 w 832"/>
                <a:gd name="T93" fmla="*/ 1 h 596"/>
                <a:gd name="T94" fmla="*/ 5 w 832"/>
                <a:gd name="T95" fmla="*/ 1 h 596"/>
                <a:gd name="T96" fmla="*/ 5 w 832"/>
                <a:gd name="T97" fmla="*/ 2 h 59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32"/>
                <a:gd name="T148" fmla="*/ 0 h 596"/>
                <a:gd name="T149" fmla="*/ 832 w 832"/>
                <a:gd name="T150" fmla="*/ 596 h 59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32" h="596">
                  <a:moveTo>
                    <a:pt x="740" y="298"/>
                  </a:moveTo>
                  <a:lnTo>
                    <a:pt x="734" y="295"/>
                  </a:lnTo>
                  <a:lnTo>
                    <a:pt x="728" y="294"/>
                  </a:lnTo>
                  <a:lnTo>
                    <a:pt x="720" y="287"/>
                  </a:lnTo>
                  <a:lnTo>
                    <a:pt x="711" y="284"/>
                  </a:lnTo>
                  <a:lnTo>
                    <a:pt x="685" y="276"/>
                  </a:lnTo>
                  <a:lnTo>
                    <a:pt x="658" y="275"/>
                  </a:lnTo>
                  <a:lnTo>
                    <a:pt x="631" y="284"/>
                  </a:lnTo>
                  <a:lnTo>
                    <a:pt x="602" y="288"/>
                  </a:lnTo>
                  <a:lnTo>
                    <a:pt x="593" y="291"/>
                  </a:lnTo>
                  <a:lnTo>
                    <a:pt x="585" y="295"/>
                  </a:lnTo>
                  <a:lnTo>
                    <a:pt x="553" y="326"/>
                  </a:lnTo>
                  <a:lnTo>
                    <a:pt x="523" y="362"/>
                  </a:lnTo>
                  <a:lnTo>
                    <a:pt x="521" y="365"/>
                  </a:lnTo>
                  <a:lnTo>
                    <a:pt x="521" y="368"/>
                  </a:lnTo>
                  <a:lnTo>
                    <a:pt x="517" y="369"/>
                  </a:lnTo>
                  <a:lnTo>
                    <a:pt x="513" y="372"/>
                  </a:lnTo>
                  <a:lnTo>
                    <a:pt x="510" y="375"/>
                  </a:lnTo>
                  <a:lnTo>
                    <a:pt x="505" y="375"/>
                  </a:lnTo>
                  <a:lnTo>
                    <a:pt x="498" y="378"/>
                  </a:lnTo>
                  <a:lnTo>
                    <a:pt x="489" y="381"/>
                  </a:lnTo>
                  <a:lnTo>
                    <a:pt x="483" y="388"/>
                  </a:lnTo>
                  <a:lnTo>
                    <a:pt x="479" y="388"/>
                  </a:lnTo>
                  <a:lnTo>
                    <a:pt x="475" y="393"/>
                  </a:lnTo>
                  <a:lnTo>
                    <a:pt x="472" y="394"/>
                  </a:lnTo>
                  <a:lnTo>
                    <a:pt x="435" y="395"/>
                  </a:lnTo>
                  <a:lnTo>
                    <a:pt x="409" y="419"/>
                  </a:lnTo>
                  <a:lnTo>
                    <a:pt x="405" y="419"/>
                  </a:lnTo>
                  <a:lnTo>
                    <a:pt x="403" y="422"/>
                  </a:lnTo>
                  <a:lnTo>
                    <a:pt x="396" y="446"/>
                  </a:lnTo>
                  <a:lnTo>
                    <a:pt x="390" y="469"/>
                  </a:lnTo>
                  <a:lnTo>
                    <a:pt x="383" y="484"/>
                  </a:lnTo>
                  <a:lnTo>
                    <a:pt x="372" y="499"/>
                  </a:lnTo>
                  <a:lnTo>
                    <a:pt x="372" y="512"/>
                  </a:lnTo>
                  <a:lnTo>
                    <a:pt x="383" y="522"/>
                  </a:lnTo>
                  <a:lnTo>
                    <a:pt x="383" y="544"/>
                  </a:lnTo>
                  <a:lnTo>
                    <a:pt x="383" y="566"/>
                  </a:lnTo>
                  <a:lnTo>
                    <a:pt x="365" y="581"/>
                  </a:lnTo>
                  <a:lnTo>
                    <a:pt x="349" y="596"/>
                  </a:lnTo>
                  <a:lnTo>
                    <a:pt x="352" y="591"/>
                  </a:lnTo>
                  <a:lnTo>
                    <a:pt x="356" y="587"/>
                  </a:lnTo>
                  <a:lnTo>
                    <a:pt x="340" y="587"/>
                  </a:lnTo>
                  <a:lnTo>
                    <a:pt x="327" y="581"/>
                  </a:lnTo>
                  <a:lnTo>
                    <a:pt x="308" y="562"/>
                  </a:lnTo>
                  <a:lnTo>
                    <a:pt x="281" y="557"/>
                  </a:lnTo>
                  <a:lnTo>
                    <a:pt x="276" y="557"/>
                  </a:lnTo>
                  <a:lnTo>
                    <a:pt x="272" y="554"/>
                  </a:lnTo>
                  <a:lnTo>
                    <a:pt x="269" y="549"/>
                  </a:lnTo>
                  <a:lnTo>
                    <a:pt x="267" y="543"/>
                  </a:lnTo>
                  <a:lnTo>
                    <a:pt x="264" y="541"/>
                  </a:lnTo>
                  <a:lnTo>
                    <a:pt x="262" y="538"/>
                  </a:lnTo>
                  <a:lnTo>
                    <a:pt x="238" y="535"/>
                  </a:lnTo>
                  <a:lnTo>
                    <a:pt x="215" y="534"/>
                  </a:lnTo>
                  <a:lnTo>
                    <a:pt x="208" y="531"/>
                  </a:lnTo>
                  <a:lnTo>
                    <a:pt x="202" y="524"/>
                  </a:lnTo>
                  <a:lnTo>
                    <a:pt x="193" y="513"/>
                  </a:lnTo>
                  <a:lnTo>
                    <a:pt x="181" y="512"/>
                  </a:lnTo>
                  <a:lnTo>
                    <a:pt x="177" y="515"/>
                  </a:lnTo>
                  <a:lnTo>
                    <a:pt x="171" y="518"/>
                  </a:lnTo>
                  <a:lnTo>
                    <a:pt x="164" y="521"/>
                  </a:lnTo>
                  <a:lnTo>
                    <a:pt x="156" y="525"/>
                  </a:lnTo>
                  <a:lnTo>
                    <a:pt x="148" y="525"/>
                  </a:lnTo>
                  <a:lnTo>
                    <a:pt x="139" y="524"/>
                  </a:lnTo>
                  <a:lnTo>
                    <a:pt x="136" y="522"/>
                  </a:lnTo>
                  <a:lnTo>
                    <a:pt x="133" y="519"/>
                  </a:lnTo>
                  <a:lnTo>
                    <a:pt x="130" y="516"/>
                  </a:lnTo>
                  <a:lnTo>
                    <a:pt x="127" y="513"/>
                  </a:lnTo>
                  <a:lnTo>
                    <a:pt x="127" y="510"/>
                  </a:lnTo>
                  <a:lnTo>
                    <a:pt x="126" y="507"/>
                  </a:lnTo>
                  <a:lnTo>
                    <a:pt x="124" y="506"/>
                  </a:lnTo>
                  <a:lnTo>
                    <a:pt x="124" y="501"/>
                  </a:lnTo>
                  <a:lnTo>
                    <a:pt x="124" y="496"/>
                  </a:lnTo>
                  <a:lnTo>
                    <a:pt x="121" y="488"/>
                  </a:lnTo>
                  <a:lnTo>
                    <a:pt x="119" y="481"/>
                  </a:lnTo>
                  <a:lnTo>
                    <a:pt x="117" y="479"/>
                  </a:lnTo>
                  <a:lnTo>
                    <a:pt x="116" y="478"/>
                  </a:lnTo>
                  <a:lnTo>
                    <a:pt x="108" y="476"/>
                  </a:lnTo>
                  <a:lnTo>
                    <a:pt x="101" y="478"/>
                  </a:lnTo>
                  <a:lnTo>
                    <a:pt x="89" y="487"/>
                  </a:lnTo>
                  <a:lnTo>
                    <a:pt x="81" y="496"/>
                  </a:lnTo>
                  <a:lnTo>
                    <a:pt x="67" y="516"/>
                  </a:lnTo>
                  <a:lnTo>
                    <a:pt x="53" y="534"/>
                  </a:lnTo>
                  <a:lnTo>
                    <a:pt x="44" y="529"/>
                  </a:lnTo>
                  <a:lnTo>
                    <a:pt x="34" y="526"/>
                  </a:lnTo>
                  <a:lnTo>
                    <a:pt x="34" y="525"/>
                  </a:lnTo>
                  <a:lnTo>
                    <a:pt x="32" y="524"/>
                  </a:lnTo>
                  <a:lnTo>
                    <a:pt x="30" y="522"/>
                  </a:lnTo>
                  <a:lnTo>
                    <a:pt x="28" y="522"/>
                  </a:lnTo>
                  <a:lnTo>
                    <a:pt x="27" y="522"/>
                  </a:lnTo>
                  <a:lnTo>
                    <a:pt x="25" y="519"/>
                  </a:lnTo>
                  <a:lnTo>
                    <a:pt x="24" y="519"/>
                  </a:lnTo>
                  <a:lnTo>
                    <a:pt x="22" y="519"/>
                  </a:lnTo>
                  <a:lnTo>
                    <a:pt x="18" y="516"/>
                  </a:lnTo>
                  <a:lnTo>
                    <a:pt x="15" y="516"/>
                  </a:lnTo>
                  <a:lnTo>
                    <a:pt x="0" y="485"/>
                  </a:lnTo>
                  <a:lnTo>
                    <a:pt x="9" y="451"/>
                  </a:lnTo>
                  <a:lnTo>
                    <a:pt x="11" y="451"/>
                  </a:lnTo>
                  <a:lnTo>
                    <a:pt x="12" y="448"/>
                  </a:lnTo>
                  <a:lnTo>
                    <a:pt x="15" y="444"/>
                  </a:lnTo>
                  <a:lnTo>
                    <a:pt x="18" y="440"/>
                  </a:lnTo>
                  <a:lnTo>
                    <a:pt x="24" y="432"/>
                  </a:lnTo>
                  <a:lnTo>
                    <a:pt x="31" y="428"/>
                  </a:lnTo>
                  <a:lnTo>
                    <a:pt x="50" y="416"/>
                  </a:lnTo>
                  <a:lnTo>
                    <a:pt x="57" y="397"/>
                  </a:lnTo>
                  <a:lnTo>
                    <a:pt x="56" y="390"/>
                  </a:lnTo>
                  <a:lnTo>
                    <a:pt x="53" y="382"/>
                  </a:lnTo>
                  <a:lnTo>
                    <a:pt x="53" y="368"/>
                  </a:lnTo>
                  <a:lnTo>
                    <a:pt x="53" y="351"/>
                  </a:lnTo>
                  <a:lnTo>
                    <a:pt x="62" y="337"/>
                  </a:lnTo>
                  <a:lnTo>
                    <a:pt x="70" y="320"/>
                  </a:lnTo>
                  <a:lnTo>
                    <a:pt x="79" y="316"/>
                  </a:lnTo>
                  <a:lnTo>
                    <a:pt x="88" y="313"/>
                  </a:lnTo>
                  <a:lnTo>
                    <a:pt x="113" y="310"/>
                  </a:lnTo>
                  <a:lnTo>
                    <a:pt x="137" y="307"/>
                  </a:lnTo>
                  <a:lnTo>
                    <a:pt x="154" y="300"/>
                  </a:lnTo>
                  <a:lnTo>
                    <a:pt x="156" y="284"/>
                  </a:lnTo>
                  <a:lnTo>
                    <a:pt x="154" y="278"/>
                  </a:lnTo>
                  <a:lnTo>
                    <a:pt x="151" y="272"/>
                  </a:lnTo>
                  <a:lnTo>
                    <a:pt x="124" y="256"/>
                  </a:lnTo>
                  <a:lnTo>
                    <a:pt x="94" y="251"/>
                  </a:lnTo>
                  <a:lnTo>
                    <a:pt x="76" y="259"/>
                  </a:lnTo>
                  <a:lnTo>
                    <a:pt x="59" y="253"/>
                  </a:lnTo>
                  <a:lnTo>
                    <a:pt x="38" y="254"/>
                  </a:lnTo>
                  <a:lnTo>
                    <a:pt x="19" y="247"/>
                  </a:lnTo>
                  <a:lnTo>
                    <a:pt x="19" y="235"/>
                  </a:lnTo>
                  <a:lnTo>
                    <a:pt x="21" y="223"/>
                  </a:lnTo>
                  <a:lnTo>
                    <a:pt x="25" y="206"/>
                  </a:lnTo>
                  <a:lnTo>
                    <a:pt x="25" y="188"/>
                  </a:lnTo>
                  <a:lnTo>
                    <a:pt x="27" y="186"/>
                  </a:lnTo>
                  <a:lnTo>
                    <a:pt x="30" y="185"/>
                  </a:lnTo>
                  <a:lnTo>
                    <a:pt x="41" y="185"/>
                  </a:lnTo>
                  <a:lnTo>
                    <a:pt x="53" y="182"/>
                  </a:lnTo>
                  <a:lnTo>
                    <a:pt x="72" y="166"/>
                  </a:lnTo>
                  <a:lnTo>
                    <a:pt x="89" y="147"/>
                  </a:lnTo>
                  <a:lnTo>
                    <a:pt x="145" y="145"/>
                  </a:lnTo>
                  <a:lnTo>
                    <a:pt x="199" y="136"/>
                  </a:lnTo>
                  <a:lnTo>
                    <a:pt x="199" y="132"/>
                  </a:lnTo>
                  <a:lnTo>
                    <a:pt x="203" y="131"/>
                  </a:lnTo>
                  <a:lnTo>
                    <a:pt x="202" y="95"/>
                  </a:lnTo>
                  <a:lnTo>
                    <a:pt x="205" y="60"/>
                  </a:lnTo>
                  <a:lnTo>
                    <a:pt x="209" y="48"/>
                  </a:lnTo>
                  <a:lnTo>
                    <a:pt x="216" y="36"/>
                  </a:lnTo>
                  <a:lnTo>
                    <a:pt x="225" y="29"/>
                  </a:lnTo>
                  <a:lnTo>
                    <a:pt x="234" y="20"/>
                  </a:lnTo>
                  <a:lnTo>
                    <a:pt x="237" y="19"/>
                  </a:lnTo>
                  <a:lnTo>
                    <a:pt x="241" y="20"/>
                  </a:lnTo>
                  <a:lnTo>
                    <a:pt x="272" y="48"/>
                  </a:lnTo>
                  <a:lnTo>
                    <a:pt x="308" y="60"/>
                  </a:lnTo>
                  <a:lnTo>
                    <a:pt x="317" y="54"/>
                  </a:lnTo>
                  <a:lnTo>
                    <a:pt x="323" y="48"/>
                  </a:lnTo>
                  <a:lnTo>
                    <a:pt x="337" y="45"/>
                  </a:lnTo>
                  <a:lnTo>
                    <a:pt x="352" y="48"/>
                  </a:lnTo>
                  <a:lnTo>
                    <a:pt x="370" y="55"/>
                  </a:lnTo>
                  <a:lnTo>
                    <a:pt x="384" y="70"/>
                  </a:lnTo>
                  <a:lnTo>
                    <a:pt x="393" y="76"/>
                  </a:lnTo>
                  <a:lnTo>
                    <a:pt x="402" y="76"/>
                  </a:lnTo>
                  <a:lnTo>
                    <a:pt x="461" y="80"/>
                  </a:lnTo>
                  <a:lnTo>
                    <a:pt x="521" y="72"/>
                  </a:lnTo>
                  <a:lnTo>
                    <a:pt x="536" y="66"/>
                  </a:lnTo>
                  <a:lnTo>
                    <a:pt x="545" y="53"/>
                  </a:lnTo>
                  <a:lnTo>
                    <a:pt x="571" y="39"/>
                  </a:lnTo>
                  <a:lnTo>
                    <a:pt x="599" y="26"/>
                  </a:lnTo>
                  <a:lnTo>
                    <a:pt x="600" y="23"/>
                  </a:lnTo>
                  <a:lnTo>
                    <a:pt x="602" y="20"/>
                  </a:lnTo>
                  <a:lnTo>
                    <a:pt x="634" y="10"/>
                  </a:lnTo>
                  <a:lnTo>
                    <a:pt x="667" y="14"/>
                  </a:lnTo>
                  <a:lnTo>
                    <a:pt x="675" y="16"/>
                  </a:lnTo>
                  <a:lnTo>
                    <a:pt x="680" y="20"/>
                  </a:lnTo>
                  <a:lnTo>
                    <a:pt x="682" y="23"/>
                  </a:lnTo>
                  <a:lnTo>
                    <a:pt x="685" y="26"/>
                  </a:lnTo>
                  <a:lnTo>
                    <a:pt x="705" y="39"/>
                  </a:lnTo>
                  <a:lnTo>
                    <a:pt x="727" y="44"/>
                  </a:lnTo>
                  <a:lnTo>
                    <a:pt x="739" y="38"/>
                  </a:lnTo>
                  <a:lnTo>
                    <a:pt x="750" y="33"/>
                  </a:lnTo>
                  <a:lnTo>
                    <a:pt x="762" y="19"/>
                  </a:lnTo>
                  <a:lnTo>
                    <a:pt x="778" y="7"/>
                  </a:lnTo>
                  <a:lnTo>
                    <a:pt x="782" y="7"/>
                  </a:lnTo>
                  <a:lnTo>
                    <a:pt x="787" y="5"/>
                  </a:lnTo>
                  <a:lnTo>
                    <a:pt x="804" y="0"/>
                  </a:lnTo>
                  <a:lnTo>
                    <a:pt x="823" y="4"/>
                  </a:lnTo>
                  <a:lnTo>
                    <a:pt x="820" y="4"/>
                  </a:lnTo>
                  <a:lnTo>
                    <a:pt x="820" y="5"/>
                  </a:lnTo>
                  <a:lnTo>
                    <a:pt x="831" y="19"/>
                  </a:lnTo>
                  <a:lnTo>
                    <a:pt x="832" y="33"/>
                  </a:lnTo>
                  <a:lnTo>
                    <a:pt x="832" y="47"/>
                  </a:lnTo>
                  <a:lnTo>
                    <a:pt x="829" y="60"/>
                  </a:lnTo>
                  <a:lnTo>
                    <a:pt x="826" y="69"/>
                  </a:lnTo>
                  <a:lnTo>
                    <a:pt x="825" y="76"/>
                  </a:lnTo>
                  <a:lnTo>
                    <a:pt x="823" y="111"/>
                  </a:lnTo>
                  <a:lnTo>
                    <a:pt x="804" y="144"/>
                  </a:lnTo>
                  <a:lnTo>
                    <a:pt x="806" y="182"/>
                  </a:lnTo>
                  <a:lnTo>
                    <a:pt x="809" y="222"/>
                  </a:lnTo>
                  <a:lnTo>
                    <a:pt x="787" y="260"/>
                  </a:lnTo>
                  <a:lnTo>
                    <a:pt x="750" y="288"/>
                  </a:lnTo>
                  <a:lnTo>
                    <a:pt x="747" y="290"/>
                  </a:lnTo>
                  <a:lnTo>
                    <a:pt x="745" y="288"/>
                  </a:lnTo>
                  <a:lnTo>
                    <a:pt x="739" y="294"/>
                  </a:lnTo>
                  <a:lnTo>
                    <a:pt x="734" y="298"/>
                  </a:lnTo>
                  <a:lnTo>
                    <a:pt x="740" y="298"/>
                  </a:lnTo>
                  <a:close/>
                </a:path>
              </a:pathLst>
            </a:custGeom>
            <a:solidFill>
              <a:srgbClr val="0099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CO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322" name="Freeform 59"/>
            <p:cNvSpPr>
              <a:spLocks/>
            </p:cNvSpPr>
            <p:nvPr/>
          </p:nvSpPr>
          <p:spPr bwMode="auto">
            <a:xfrm>
              <a:off x="838" y="2585"/>
              <a:ext cx="96" cy="101"/>
            </a:xfrm>
            <a:custGeom>
              <a:avLst/>
              <a:gdLst>
                <a:gd name="T0" fmla="*/ 2 w 335"/>
                <a:gd name="T1" fmla="*/ 0 h 365"/>
                <a:gd name="T2" fmla="*/ 2 w 335"/>
                <a:gd name="T3" fmla="*/ 0 h 365"/>
                <a:gd name="T4" fmla="*/ 2 w 335"/>
                <a:gd name="T5" fmla="*/ 0 h 365"/>
                <a:gd name="T6" fmla="*/ 1 w 335"/>
                <a:gd name="T7" fmla="*/ 0 h 365"/>
                <a:gd name="T8" fmla="*/ 1 w 335"/>
                <a:gd name="T9" fmla="*/ 0 h 365"/>
                <a:gd name="T10" fmla="*/ 1 w 335"/>
                <a:gd name="T11" fmla="*/ 0 h 365"/>
                <a:gd name="T12" fmla="*/ 1 w 335"/>
                <a:gd name="T13" fmla="*/ 0 h 365"/>
                <a:gd name="T14" fmla="*/ 1 w 335"/>
                <a:gd name="T15" fmla="*/ 0 h 365"/>
                <a:gd name="T16" fmla="*/ 1 w 335"/>
                <a:gd name="T17" fmla="*/ 0 h 365"/>
                <a:gd name="T18" fmla="*/ 0 w 335"/>
                <a:gd name="T19" fmla="*/ 0 h 365"/>
                <a:gd name="T20" fmla="*/ 0 w 335"/>
                <a:gd name="T21" fmla="*/ 0 h 365"/>
                <a:gd name="T22" fmla="*/ 0 w 335"/>
                <a:gd name="T23" fmla="*/ 1 h 365"/>
                <a:gd name="T24" fmla="*/ 0 w 335"/>
                <a:gd name="T25" fmla="*/ 1 h 365"/>
                <a:gd name="T26" fmla="*/ 0 w 335"/>
                <a:gd name="T27" fmla="*/ 1 h 365"/>
                <a:gd name="T28" fmla="*/ 0 w 335"/>
                <a:gd name="T29" fmla="*/ 1 h 365"/>
                <a:gd name="T30" fmla="*/ 0 w 335"/>
                <a:gd name="T31" fmla="*/ 1 h 365"/>
                <a:gd name="T32" fmla="*/ 0 w 335"/>
                <a:gd name="T33" fmla="*/ 1 h 365"/>
                <a:gd name="T34" fmla="*/ 0 w 335"/>
                <a:gd name="T35" fmla="*/ 1 h 365"/>
                <a:gd name="T36" fmla="*/ 0 w 335"/>
                <a:gd name="T37" fmla="*/ 2 h 365"/>
                <a:gd name="T38" fmla="*/ 0 w 335"/>
                <a:gd name="T39" fmla="*/ 2 h 365"/>
                <a:gd name="T40" fmla="*/ 1 w 335"/>
                <a:gd name="T41" fmla="*/ 2 h 365"/>
                <a:gd name="T42" fmla="*/ 1 w 335"/>
                <a:gd name="T43" fmla="*/ 2 h 365"/>
                <a:gd name="T44" fmla="*/ 1 w 335"/>
                <a:gd name="T45" fmla="*/ 2 h 365"/>
                <a:gd name="T46" fmla="*/ 1 w 335"/>
                <a:gd name="T47" fmla="*/ 2 h 365"/>
                <a:gd name="T48" fmla="*/ 1 w 335"/>
                <a:gd name="T49" fmla="*/ 2 h 365"/>
                <a:gd name="T50" fmla="*/ 1 w 335"/>
                <a:gd name="T51" fmla="*/ 1 h 365"/>
                <a:gd name="T52" fmla="*/ 1 w 335"/>
                <a:gd name="T53" fmla="*/ 1 h 365"/>
                <a:gd name="T54" fmla="*/ 1 w 335"/>
                <a:gd name="T55" fmla="*/ 1 h 365"/>
                <a:gd name="T56" fmla="*/ 2 w 335"/>
                <a:gd name="T57" fmla="*/ 1 h 365"/>
                <a:gd name="T58" fmla="*/ 2 w 335"/>
                <a:gd name="T59" fmla="*/ 1 h 365"/>
                <a:gd name="T60" fmla="*/ 2 w 335"/>
                <a:gd name="T61" fmla="*/ 0 h 365"/>
                <a:gd name="T62" fmla="*/ 2 w 335"/>
                <a:gd name="T63" fmla="*/ 0 h 365"/>
                <a:gd name="T64" fmla="*/ 2 w 335"/>
                <a:gd name="T65" fmla="*/ 0 h 365"/>
                <a:gd name="T66" fmla="*/ 2 w 335"/>
                <a:gd name="T67" fmla="*/ 0 h 365"/>
                <a:gd name="T68" fmla="*/ 2 w 335"/>
                <a:gd name="T69" fmla="*/ 0 h 365"/>
                <a:gd name="T70" fmla="*/ 2 w 335"/>
                <a:gd name="T71" fmla="*/ 0 h 365"/>
                <a:gd name="T72" fmla="*/ 2 w 335"/>
                <a:gd name="T73" fmla="*/ 0 h 365"/>
                <a:gd name="T74" fmla="*/ 2 w 335"/>
                <a:gd name="T75" fmla="*/ 0 h 36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35"/>
                <a:gd name="T115" fmla="*/ 0 h 365"/>
                <a:gd name="T116" fmla="*/ 335 w 335"/>
                <a:gd name="T117" fmla="*/ 365 h 36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35" h="365">
                  <a:moveTo>
                    <a:pt x="303" y="3"/>
                  </a:moveTo>
                  <a:lnTo>
                    <a:pt x="289" y="3"/>
                  </a:lnTo>
                  <a:lnTo>
                    <a:pt x="275" y="3"/>
                  </a:lnTo>
                  <a:lnTo>
                    <a:pt x="262" y="7"/>
                  </a:lnTo>
                  <a:lnTo>
                    <a:pt x="249" y="13"/>
                  </a:lnTo>
                  <a:lnTo>
                    <a:pt x="248" y="13"/>
                  </a:lnTo>
                  <a:lnTo>
                    <a:pt x="245" y="13"/>
                  </a:lnTo>
                  <a:lnTo>
                    <a:pt x="216" y="19"/>
                  </a:lnTo>
                  <a:lnTo>
                    <a:pt x="185" y="19"/>
                  </a:lnTo>
                  <a:lnTo>
                    <a:pt x="165" y="16"/>
                  </a:lnTo>
                  <a:lnTo>
                    <a:pt x="146" y="5"/>
                  </a:lnTo>
                  <a:lnTo>
                    <a:pt x="121" y="3"/>
                  </a:lnTo>
                  <a:lnTo>
                    <a:pt x="97" y="4"/>
                  </a:lnTo>
                  <a:lnTo>
                    <a:pt x="94" y="4"/>
                  </a:lnTo>
                  <a:lnTo>
                    <a:pt x="90" y="4"/>
                  </a:lnTo>
                  <a:lnTo>
                    <a:pt x="92" y="7"/>
                  </a:lnTo>
                  <a:lnTo>
                    <a:pt x="89" y="26"/>
                  </a:lnTo>
                  <a:lnTo>
                    <a:pt x="78" y="44"/>
                  </a:lnTo>
                  <a:lnTo>
                    <a:pt x="67" y="51"/>
                  </a:lnTo>
                  <a:lnTo>
                    <a:pt x="55" y="54"/>
                  </a:lnTo>
                  <a:lnTo>
                    <a:pt x="38" y="58"/>
                  </a:lnTo>
                  <a:lnTo>
                    <a:pt x="22" y="63"/>
                  </a:lnTo>
                  <a:lnTo>
                    <a:pt x="16" y="73"/>
                  </a:lnTo>
                  <a:lnTo>
                    <a:pt x="8" y="83"/>
                  </a:lnTo>
                  <a:lnTo>
                    <a:pt x="8" y="86"/>
                  </a:lnTo>
                  <a:lnTo>
                    <a:pt x="8" y="89"/>
                  </a:lnTo>
                  <a:lnTo>
                    <a:pt x="0" y="106"/>
                  </a:lnTo>
                  <a:lnTo>
                    <a:pt x="0" y="122"/>
                  </a:lnTo>
                  <a:lnTo>
                    <a:pt x="1" y="128"/>
                  </a:lnTo>
                  <a:lnTo>
                    <a:pt x="5" y="135"/>
                  </a:lnTo>
                  <a:lnTo>
                    <a:pt x="10" y="141"/>
                  </a:lnTo>
                  <a:lnTo>
                    <a:pt x="16" y="148"/>
                  </a:lnTo>
                  <a:lnTo>
                    <a:pt x="16" y="153"/>
                  </a:lnTo>
                  <a:lnTo>
                    <a:pt x="16" y="156"/>
                  </a:lnTo>
                  <a:lnTo>
                    <a:pt x="29" y="170"/>
                  </a:lnTo>
                  <a:lnTo>
                    <a:pt x="38" y="189"/>
                  </a:lnTo>
                  <a:lnTo>
                    <a:pt x="42" y="238"/>
                  </a:lnTo>
                  <a:lnTo>
                    <a:pt x="40" y="290"/>
                  </a:lnTo>
                  <a:lnTo>
                    <a:pt x="45" y="306"/>
                  </a:lnTo>
                  <a:lnTo>
                    <a:pt x="54" y="320"/>
                  </a:lnTo>
                  <a:lnTo>
                    <a:pt x="65" y="344"/>
                  </a:lnTo>
                  <a:lnTo>
                    <a:pt x="75" y="365"/>
                  </a:lnTo>
                  <a:lnTo>
                    <a:pt x="80" y="362"/>
                  </a:lnTo>
                  <a:lnTo>
                    <a:pt x="86" y="359"/>
                  </a:lnTo>
                  <a:lnTo>
                    <a:pt x="92" y="357"/>
                  </a:lnTo>
                  <a:lnTo>
                    <a:pt x="92" y="354"/>
                  </a:lnTo>
                  <a:lnTo>
                    <a:pt x="94" y="353"/>
                  </a:lnTo>
                  <a:lnTo>
                    <a:pt x="109" y="341"/>
                  </a:lnTo>
                  <a:lnTo>
                    <a:pt x="124" y="316"/>
                  </a:lnTo>
                  <a:lnTo>
                    <a:pt x="129" y="260"/>
                  </a:lnTo>
                  <a:lnTo>
                    <a:pt x="144" y="206"/>
                  </a:lnTo>
                  <a:lnTo>
                    <a:pt x="165" y="188"/>
                  </a:lnTo>
                  <a:lnTo>
                    <a:pt x="183" y="170"/>
                  </a:lnTo>
                  <a:lnTo>
                    <a:pt x="186" y="161"/>
                  </a:lnTo>
                  <a:lnTo>
                    <a:pt x="191" y="153"/>
                  </a:lnTo>
                  <a:lnTo>
                    <a:pt x="214" y="131"/>
                  </a:lnTo>
                  <a:lnTo>
                    <a:pt x="236" y="106"/>
                  </a:lnTo>
                  <a:lnTo>
                    <a:pt x="254" y="97"/>
                  </a:lnTo>
                  <a:lnTo>
                    <a:pt x="270" y="85"/>
                  </a:lnTo>
                  <a:lnTo>
                    <a:pt x="271" y="79"/>
                  </a:lnTo>
                  <a:lnTo>
                    <a:pt x="272" y="75"/>
                  </a:lnTo>
                  <a:lnTo>
                    <a:pt x="290" y="64"/>
                  </a:lnTo>
                  <a:lnTo>
                    <a:pt x="309" y="60"/>
                  </a:lnTo>
                  <a:lnTo>
                    <a:pt x="313" y="57"/>
                  </a:lnTo>
                  <a:lnTo>
                    <a:pt x="316" y="53"/>
                  </a:lnTo>
                  <a:lnTo>
                    <a:pt x="319" y="54"/>
                  </a:lnTo>
                  <a:lnTo>
                    <a:pt x="322" y="54"/>
                  </a:lnTo>
                  <a:lnTo>
                    <a:pt x="332" y="39"/>
                  </a:lnTo>
                  <a:lnTo>
                    <a:pt x="335" y="23"/>
                  </a:lnTo>
                  <a:lnTo>
                    <a:pt x="322" y="20"/>
                  </a:lnTo>
                  <a:lnTo>
                    <a:pt x="312" y="13"/>
                  </a:lnTo>
                  <a:lnTo>
                    <a:pt x="309" y="13"/>
                  </a:lnTo>
                  <a:lnTo>
                    <a:pt x="306" y="13"/>
                  </a:lnTo>
                  <a:lnTo>
                    <a:pt x="302" y="7"/>
                  </a:lnTo>
                  <a:lnTo>
                    <a:pt x="299" y="0"/>
                  </a:lnTo>
                  <a:lnTo>
                    <a:pt x="303" y="3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O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323" name="Freeform 60"/>
            <p:cNvSpPr>
              <a:spLocks/>
            </p:cNvSpPr>
            <p:nvPr/>
          </p:nvSpPr>
          <p:spPr bwMode="auto">
            <a:xfrm>
              <a:off x="959" y="1467"/>
              <a:ext cx="101" cy="149"/>
            </a:xfrm>
            <a:custGeom>
              <a:avLst/>
              <a:gdLst>
                <a:gd name="T0" fmla="*/ 1 w 353"/>
                <a:gd name="T1" fmla="*/ 3 h 545"/>
                <a:gd name="T2" fmla="*/ 1 w 353"/>
                <a:gd name="T3" fmla="*/ 3 h 545"/>
                <a:gd name="T4" fmla="*/ 1 w 353"/>
                <a:gd name="T5" fmla="*/ 3 h 545"/>
                <a:gd name="T6" fmla="*/ 1 w 353"/>
                <a:gd name="T7" fmla="*/ 3 h 545"/>
                <a:gd name="T8" fmla="*/ 1 w 353"/>
                <a:gd name="T9" fmla="*/ 3 h 545"/>
                <a:gd name="T10" fmla="*/ 1 w 353"/>
                <a:gd name="T11" fmla="*/ 3 h 545"/>
                <a:gd name="T12" fmla="*/ 1 w 353"/>
                <a:gd name="T13" fmla="*/ 3 h 545"/>
                <a:gd name="T14" fmla="*/ 1 w 353"/>
                <a:gd name="T15" fmla="*/ 3 h 545"/>
                <a:gd name="T16" fmla="*/ 1 w 353"/>
                <a:gd name="T17" fmla="*/ 3 h 545"/>
                <a:gd name="T18" fmla="*/ 1 w 353"/>
                <a:gd name="T19" fmla="*/ 3 h 545"/>
                <a:gd name="T20" fmla="*/ 1 w 353"/>
                <a:gd name="T21" fmla="*/ 2 h 545"/>
                <a:gd name="T22" fmla="*/ 1 w 353"/>
                <a:gd name="T23" fmla="*/ 2 h 545"/>
                <a:gd name="T24" fmla="*/ 1 w 353"/>
                <a:gd name="T25" fmla="*/ 2 h 545"/>
                <a:gd name="T26" fmla="*/ 1 w 353"/>
                <a:gd name="T27" fmla="*/ 2 h 545"/>
                <a:gd name="T28" fmla="*/ 1 w 353"/>
                <a:gd name="T29" fmla="*/ 2 h 545"/>
                <a:gd name="T30" fmla="*/ 1 w 353"/>
                <a:gd name="T31" fmla="*/ 2 h 545"/>
                <a:gd name="T32" fmla="*/ 1 w 353"/>
                <a:gd name="T33" fmla="*/ 2 h 545"/>
                <a:gd name="T34" fmla="*/ 1 w 353"/>
                <a:gd name="T35" fmla="*/ 2 h 545"/>
                <a:gd name="T36" fmla="*/ 1 w 353"/>
                <a:gd name="T37" fmla="*/ 2 h 545"/>
                <a:gd name="T38" fmla="*/ 0 w 353"/>
                <a:gd name="T39" fmla="*/ 2 h 545"/>
                <a:gd name="T40" fmla="*/ 0 w 353"/>
                <a:gd name="T41" fmla="*/ 2 h 545"/>
                <a:gd name="T42" fmla="*/ 0 w 353"/>
                <a:gd name="T43" fmla="*/ 2 h 545"/>
                <a:gd name="T44" fmla="*/ 0 w 353"/>
                <a:gd name="T45" fmla="*/ 2 h 545"/>
                <a:gd name="T46" fmla="*/ 0 w 353"/>
                <a:gd name="T47" fmla="*/ 2 h 545"/>
                <a:gd name="T48" fmla="*/ 0 w 353"/>
                <a:gd name="T49" fmla="*/ 2 h 545"/>
                <a:gd name="T50" fmla="*/ 0 w 353"/>
                <a:gd name="T51" fmla="*/ 2 h 545"/>
                <a:gd name="T52" fmla="*/ 0 w 353"/>
                <a:gd name="T53" fmla="*/ 2 h 545"/>
                <a:gd name="T54" fmla="*/ 0 w 353"/>
                <a:gd name="T55" fmla="*/ 2 h 545"/>
                <a:gd name="T56" fmla="*/ 0 w 353"/>
                <a:gd name="T57" fmla="*/ 1 h 545"/>
                <a:gd name="T58" fmla="*/ 0 w 353"/>
                <a:gd name="T59" fmla="*/ 1 h 545"/>
                <a:gd name="T60" fmla="*/ 0 w 353"/>
                <a:gd name="T61" fmla="*/ 1 h 545"/>
                <a:gd name="T62" fmla="*/ 0 w 353"/>
                <a:gd name="T63" fmla="*/ 1 h 545"/>
                <a:gd name="T64" fmla="*/ 0 w 353"/>
                <a:gd name="T65" fmla="*/ 1 h 545"/>
                <a:gd name="T66" fmla="*/ 0 w 353"/>
                <a:gd name="T67" fmla="*/ 1 h 545"/>
                <a:gd name="T68" fmla="*/ 1 w 353"/>
                <a:gd name="T69" fmla="*/ 1 h 545"/>
                <a:gd name="T70" fmla="*/ 1 w 353"/>
                <a:gd name="T71" fmla="*/ 1 h 545"/>
                <a:gd name="T72" fmla="*/ 1 w 353"/>
                <a:gd name="T73" fmla="*/ 0 h 545"/>
                <a:gd name="T74" fmla="*/ 1 w 353"/>
                <a:gd name="T75" fmla="*/ 0 h 545"/>
                <a:gd name="T76" fmla="*/ 2 w 353"/>
                <a:gd name="T77" fmla="*/ 0 h 545"/>
                <a:gd name="T78" fmla="*/ 2 w 353"/>
                <a:gd name="T79" fmla="*/ 0 h 545"/>
                <a:gd name="T80" fmla="*/ 2 w 353"/>
                <a:gd name="T81" fmla="*/ 0 h 545"/>
                <a:gd name="T82" fmla="*/ 2 w 353"/>
                <a:gd name="T83" fmla="*/ 0 h 545"/>
                <a:gd name="T84" fmla="*/ 2 w 353"/>
                <a:gd name="T85" fmla="*/ 1 h 545"/>
                <a:gd name="T86" fmla="*/ 2 w 353"/>
                <a:gd name="T87" fmla="*/ 1 h 545"/>
                <a:gd name="T88" fmla="*/ 2 w 353"/>
                <a:gd name="T89" fmla="*/ 1 h 545"/>
                <a:gd name="T90" fmla="*/ 2 w 353"/>
                <a:gd name="T91" fmla="*/ 1 h 545"/>
                <a:gd name="T92" fmla="*/ 2 w 353"/>
                <a:gd name="T93" fmla="*/ 2 h 545"/>
                <a:gd name="T94" fmla="*/ 2 w 353"/>
                <a:gd name="T95" fmla="*/ 2 h 545"/>
                <a:gd name="T96" fmla="*/ 2 w 353"/>
                <a:gd name="T97" fmla="*/ 2 h 545"/>
                <a:gd name="T98" fmla="*/ 2 w 353"/>
                <a:gd name="T99" fmla="*/ 2 h 545"/>
                <a:gd name="T100" fmla="*/ 2 w 353"/>
                <a:gd name="T101" fmla="*/ 2 h 545"/>
                <a:gd name="T102" fmla="*/ 2 w 353"/>
                <a:gd name="T103" fmla="*/ 2 h 545"/>
                <a:gd name="T104" fmla="*/ 2 w 353"/>
                <a:gd name="T105" fmla="*/ 2 h 545"/>
                <a:gd name="T106" fmla="*/ 2 w 353"/>
                <a:gd name="T107" fmla="*/ 3 h 545"/>
                <a:gd name="T108" fmla="*/ 2 w 353"/>
                <a:gd name="T109" fmla="*/ 3 h 545"/>
                <a:gd name="T110" fmla="*/ 2 w 353"/>
                <a:gd name="T111" fmla="*/ 3 h 545"/>
                <a:gd name="T112" fmla="*/ 1 w 353"/>
                <a:gd name="T113" fmla="*/ 3 h 545"/>
                <a:gd name="T114" fmla="*/ 1 w 353"/>
                <a:gd name="T115" fmla="*/ 3 h 54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53"/>
                <a:gd name="T175" fmla="*/ 0 h 545"/>
                <a:gd name="T176" fmla="*/ 353 w 353"/>
                <a:gd name="T177" fmla="*/ 545 h 54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53" h="545">
                  <a:moveTo>
                    <a:pt x="225" y="539"/>
                  </a:moveTo>
                  <a:lnTo>
                    <a:pt x="218" y="532"/>
                  </a:lnTo>
                  <a:lnTo>
                    <a:pt x="207" y="524"/>
                  </a:lnTo>
                  <a:lnTo>
                    <a:pt x="206" y="517"/>
                  </a:lnTo>
                  <a:lnTo>
                    <a:pt x="206" y="505"/>
                  </a:lnTo>
                  <a:lnTo>
                    <a:pt x="200" y="505"/>
                  </a:lnTo>
                  <a:lnTo>
                    <a:pt x="200" y="499"/>
                  </a:lnTo>
                  <a:lnTo>
                    <a:pt x="190" y="499"/>
                  </a:lnTo>
                  <a:lnTo>
                    <a:pt x="181" y="495"/>
                  </a:lnTo>
                  <a:lnTo>
                    <a:pt x="172" y="477"/>
                  </a:lnTo>
                  <a:lnTo>
                    <a:pt x="164" y="461"/>
                  </a:lnTo>
                  <a:lnTo>
                    <a:pt x="149" y="461"/>
                  </a:lnTo>
                  <a:lnTo>
                    <a:pt x="135" y="461"/>
                  </a:lnTo>
                  <a:lnTo>
                    <a:pt x="126" y="449"/>
                  </a:lnTo>
                  <a:lnTo>
                    <a:pt x="114" y="440"/>
                  </a:lnTo>
                  <a:lnTo>
                    <a:pt x="94" y="446"/>
                  </a:lnTo>
                  <a:lnTo>
                    <a:pt x="76" y="436"/>
                  </a:lnTo>
                  <a:lnTo>
                    <a:pt x="75" y="429"/>
                  </a:lnTo>
                  <a:lnTo>
                    <a:pt x="76" y="420"/>
                  </a:lnTo>
                  <a:lnTo>
                    <a:pt x="66" y="418"/>
                  </a:lnTo>
                  <a:lnTo>
                    <a:pt x="60" y="414"/>
                  </a:lnTo>
                  <a:lnTo>
                    <a:pt x="59" y="399"/>
                  </a:lnTo>
                  <a:lnTo>
                    <a:pt x="54" y="387"/>
                  </a:lnTo>
                  <a:lnTo>
                    <a:pt x="35" y="376"/>
                  </a:lnTo>
                  <a:lnTo>
                    <a:pt x="10" y="367"/>
                  </a:lnTo>
                  <a:lnTo>
                    <a:pt x="8" y="343"/>
                  </a:lnTo>
                  <a:lnTo>
                    <a:pt x="8" y="318"/>
                  </a:lnTo>
                  <a:lnTo>
                    <a:pt x="8" y="293"/>
                  </a:lnTo>
                  <a:lnTo>
                    <a:pt x="2" y="265"/>
                  </a:lnTo>
                  <a:lnTo>
                    <a:pt x="0" y="242"/>
                  </a:lnTo>
                  <a:lnTo>
                    <a:pt x="12" y="224"/>
                  </a:lnTo>
                  <a:lnTo>
                    <a:pt x="0" y="212"/>
                  </a:lnTo>
                  <a:lnTo>
                    <a:pt x="0" y="199"/>
                  </a:lnTo>
                  <a:lnTo>
                    <a:pt x="48" y="167"/>
                  </a:lnTo>
                  <a:lnTo>
                    <a:pt x="99" y="137"/>
                  </a:lnTo>
                  <a:lnTo>
                    <a:pt x="145" y="102"/>
                  </a:lnTo>
                  <a:lnTo>
                    <a:pt x="187" y="61"/>
                  </a:lnTo>
                  <a:lnTo>
                    <a:pt x="231" y="24"/>
                  </a:lnTo>
                  <a:lnTo>
                    <a:pt x="278" y="0"/>
                  </a:lnTo>
                  <a:lnTo>
                    <a:pt x="295" y="18"/>
                  </a:lnTo>
                  <a:lnTo>
                    <a:pt x="305" y="49"/>
                  </a:lnTo>
                  <a:lnTo>
                    <a:pt x="317" y="68"/>
                  </a:lnTo>
                  <a:lnTo>
                    <a:pt x="332" y="86"/>
                  </a:lnTo>
                  <a:lnTo>
                    <a:pt x="343" y="144"/>
                  </a:lnTo>
                  <a:lnTo>
                    <a:pt x="343" y="208"/>
                  </a:lnTo>
                  <a:lnTo>
                    <a:pt x="353" y="261"/>
                  </a:lnTo>
                  <a:lnTo>
                    <a:pt x="352" y="314"/>
                  </a:lnTo>
                  <a:lnTo>
                    <a:pt x="349" y="328"/>
                  </a:lnTo>
                  <a:lnTo>
                    <a:pt x="342" y="340"/>
                  </a:lnTo>
                  <a:lnTo>
                    <a:pt x="311" y="361"/>
                  </a:lnTo>
                  <a:lnTo>
                    <a:pt x="292" y="387"/>
                  </a:lnTo>
                  <a:lnTo>
                    <a:pt x="289" y="415"/>
                  </a:lnTo>
                  <a:lnTo>
                    <a:pt x="288" y="445"/>
                  </a:lnTo>
                  <a:lnTo>
                    <a:pt x="276" y="467"/>
                  </a:lnTo>
                  <a:lnTo>
                    <a:pt x="259" y="487"/>
                  </a:lnTo>
                  <a:lnTo>
                    <a:pt x="241" y="514"/>
                  </a:lnTo>
                  <a:lnTo>
                    <a:pt x="231" y="545"/>
                  </a:lnTo>
                  <a:lnTo>
                    <a:pt x="225" y="539"/>
                  </a:lnTo>
                  <a:close/>
                </a:path>
              </a:pathLst>
            </a:custGeom>
            <a:solidFill>
              <a:srgbClr val="00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O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324" name="Freeform 61"/>
            <p:cNvSpPr>
              <a:spLocks/>
            </p:cNvSpPr>
            <p:nvPr/>
          </p:nvSpPr>
          <p:spPr bwMode="auto">
            <a:xfrm>
              <a:off x="959" y="1467"/>
              <a:ext cx="101" cy="149"/>
            </a:xfrm>
            <a:custGeom>
              <a:avLst/>
              <a:gdLst>
                <a:gd name="T0" fmla="*/ 1 w 353"/>
                <a:gd name="T1" fmla="*/ 3 h 545"/>
                <a:gd name="T2" fmla="*/ 1 w 353"/>
                <a:gd name="T3" fmla="*/ 3 h 545"/>
                <a:gd name="T4" fmla="*/ 1 w 353"/>
                <a:gd name="T5" fmla="*/ 3 h 545"/>
                <a:gd name="T6" fmla="*/ 1 w 353"/>
                <a:gd name="T7" fmla="*/ 3 h 545"/>
                <a:gd name="T8" fmla="*/ 1 w 353"/>
                <a:gd name="T9" fmla="*/ 3 h 545"/>
                <a:gd name="T10" fmla="*/ 1 w 353"/>
                <a:gd name="T11" fmla="*/ 3 h 545"/>
                <a:gd name="T12" fmla="*/ 1 w 353"/>
                <a:gd name="T13" fmla="*/ 3 h 545"/>
                <a:gd name="T14" fmla="*/ 1 w 353"/>
                <a:gd name="T15" fmla="*/ 3 h 545"/>
                <a:gd name="T16" fmla="*/ 1 w 353"/>
                <a:gd name="T17" fmla="*/ 3 h 545"/>
                <a:gd name="T18" fmla="*/ 1 w 353"/>
                <a:gd name="T19" fmla="*/ 3 h 545"/>
                <a:gd name="T20" fmla="*/ 1 w 353"/>
                <a:gd name="T21" fmla="*/ 2 h 545"/>
                <a:gd name="T22" fmla="*/ 1 w 353"/>
                <a:gd name="T23" fmla="*/ 2 h 545"/>
                <a:gd name="T24" fmla="*/ 1 w 353"/>
                <a:gd name="T25" fmla="*/ 2 h 545"/>
                <a:gd name="T26" fmla="*/ 1 w 353"/>
                <a:gd name="T27" fmla="*/ 2 h 545"/>
                <a:gd name="T28" fmla="*/ 1 w 353"/>
                <a:gd name="T29" fmla="*/ 2 h 545"/>
                <a:gd name="T30" fmla="*/ 1 w 353"/>
                <a:gd name="T31" fmla="*/ 2 h 545"/>
                <a:gd name="T32" fmla="*/ 1 w 353"/>
                <a:gd name="T33" fmla="*/ 2 h 545"/>
                <a:gd name="T34" fmla="*/ 1 w 353"/>
                <a:gd name="T35" fmla="*/ 2 h 545"/>
                <a:gd name="T36" fmla="*/ 1 w 353"/>
                <a:gd name="T37" fmla="*/ 2 h 545"/>
                <a:gd name="T38" fmla="*/ 0 w 353"/>
                <a:gd name="T39" fmla="*/ 2 h 545"/>
                <a:gd name="T40" fmla="*/ 0 w 353"/>
                <a:gd name="T41" fmla="*/ 2 h 545"/>
                <a:gd name="T42" fmla="*/ 0 w 353"/>
                <a:gd name="T43" fmla="*/ 2 h 545"/>
                <a:gd name="T44" fmla="*/ 0 w 353"/>
                <a:gd name="T45" fmla="*/ 2 h 545"/>
                <a:gd name="T46" fmla="*/ 0 w 353"/>
                <a:gd name="T47" fmla="*/ 2 h 545"/>
                <a:gd name="T48" fmla="*/ 0 w 353"/>
                <a:gd name="T49" fmla="*/ 2 h 545"/>
                <a:gd name="T50" fmla="*/ 0 w 353"/>
                <a:gd name="T51" fmla="*/ 2 h 545"/>
                <a:gd name="T52" fmla="*/ 0 w 353"/>
                <a:gd name="T53" fmla="*/ 2 h 545"/>
                <a:gd name="T54" fmla="*/ 0 w 353"/>
                <a:gd name="T55" fmla="*/ 2 h 545"/>
                <a:gd name="T56" fmla="*/ 0 w 353"/>
                <a:gd name="T57" fmla="*/ 1 h 545"/>
                <a:gd name="T58" fmla="*/ 0 w 353"/>
                <a:gd name="T59" fmla="*/ 1 h 545"/>
                <a:gd name="T60" fmla="*/ 0 w 353"/>
                <a:gd name="T61" fmla="*/ 1 h 545"/>
                <a:gd name="T62" fmla="*/ 0 w 353"/>
                <a:gd name="T63" fmla="*/ 1 h 545"/>
                <a:gd name="T64" fmla="*/ 0 w 353"/>
                <a:gd name="T65" fmla="*/ 1 h 545"/>
                <a:gd name="T66" fmla="*/ 0 w 353"/>
                <a:gd name="T67" fmla="*/ 1 h 545"/>
                <a:gd name="T68" fmla="*/ 1 w 353"/>
                <a:gd name="T69" fmla="*/ 1 h 545"/>
                <a:gd name="T70" fmla="*/ 1 w 353"/>
                <a:gd name="T71" fmla="*/ 1 h 545"/>
                <a:gd name="T72" fmla="*/ 1 w 353"/>
                <a:gd name="T73" fmla="*/ 0 h 545"/>
                <a:gd name="T74" fmla="*/ 1 w 353"/>
                <a:gd name="T75" fmla="*/ 0 h 545"/>
                <a:gd name="T76" fmla="*/ 2 w 353"/>
                <a:gd name="T77" fmla="*/ 0 h 545"/>
                <a:gd name="T78" fmla="*/ 2 w 353"/>
                <a:gd name="T79" fmla="*/ 0 h 545"/>
                <a:gd name="T80" fmla="*/ 2 w 353"/>
                <a:gd name="T81" fmla="*/ 0 h 545"/>
                <a:gd name="T82" fmla="*/ 2 w 353"/>
                <a:gd name="T83" fmla="*/ 0 h 545"/>
                <a:gd name="T84" fmla="*/ 2 w 353"/>
                <a:gd name="T85" fmla="*/ 1 h 545"/>
                <a:gd name="T86" fmla="*/ 2 w 353"/>
                <a:gd name="T87" fmla="*/ 1 h 545"/>
                <a:gd name="T88" fmla="*/ 2 w 353"/>
                <a:gd name="T89" fmla="*/ 1 h 545"/>
                <a:gd name="T90" fmla="*/ 2 w 353"/>
                <a:gd name="T91" fmla="*/ 1 h 545"/>
                <a:gd name="T92" fmla="*/ 2 w 353"/>
                <a:gd name="T93" fmla="*/ 2 h 545"/>
                <a:gd name="T94" fmla="*/ 2 w 353"/>
                <a:gd name="T95" fmla="*/ 2 h 545"/>
                <a:gd name="T96" fmla="*/ 2 w 353"/>
                <a:gd name="T97" fmla="*/ 2 h 545"/>
                <a:gd name="T98" fmla="*/ 2 w 353"/>
                <a:gd name="T99" fmla="*/ 2 h 545"/>
                <a:gd name="T100" fmla="*/ 2 w 353"/>
                <a:gd name="T101" fmla="*/ 2 h 545"/>
                <a:gd name="T102" fmla="*/ 2 w 353"/>
                <a:gd name="T103" fmla="*/ 2 h 545"/>
                <a:gd name="T104" fmla="*/ 2 w 353"/>
                <a:gd name="T105" fmla="*/ 2 h 545"/>
                <a:gd name="T106" fmla="*/ 2 w 353"/>
                <a:gd name="T107" fmla="*/ 3 h 545"/>
                <a:gd name="T108" fmla="*/ 2 w 353"/>
                <a:gd name="T109" fmla="*/ 3 h 545"/>
                <a:gd name="T110" fmla="*/ 2 w 353"/>
                <a:gd name="T111" fmla="*/ 3 h 545"/>
                <a:gd name="T112" fmla="*/ 1 w 353"/>
                <a:gd name="T113" fmla="*/ 3 h 54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53"/>
                <a:gd name="T172" fmla="*/ 0 h 545"/>
                <a:gd name="T173" fmla="*/ 353 w 353"/>
                <a:gd name="T174" fmla="*/ 545 h 54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53" h="545">
                  <a:moveTo>
                    <a:pt x="225" y="539"/>
                  </a:moveTo>
                  <a:lnTo>
                    <a:pt x="218" y="532"/>
                  </a:lnTo>
                  <a:lnTo>
                    <a:pt x="207" y="524"/>
                  </a:lnTo>
                  <a:lnTo>
                    <a:pt x="206" y="517"/>
                  </a:lnTo>
                  <a:lnTo>
                    <a:pt x="206" y="505"/>
                  </a:lnTo>
                  <a:lnTo>
                    <a:pt x="200" y="505"/>
                  </a:lnTo>
                  <a:lnTo>
                    <a:pt x="200" y="499"/>
                  </a:lnTo>
                  <a:lnTo>
                    <a:pt x="190" y="499"/>
                  </a:lnTo>
                  <a:lnTo>
                    <a:pt x="181" y="495"/>
                  </a:lnTo>
                  <a:lnTo>
                    <a:pt x="172" y="477"/>
                  </a:lnTo>
                  <a:lnTo>
                    <a:pt x="164" y="461"/>
                  </a:lnTo>
                  <a:lnTo>
                    <a:pt x="149" y="461"/>
                  </a:lnTo>
                  <a:lnTo>
                    <a:pt x="135" y="461"/>
                  </a:lnTo>
                  <a:lnTo>
                    <a:pt x="126" y="449"/>
                  </a:lnTo>
                  <a:lnTo>
                    <a:pt x="114" y="440"/>
                  </a:lnTo>
                  <a:lnTo>
                    <a:pt x="94" y="446"/>
                  </a:lnTo>
                  <a:lnTo>
                    <a:pt x="76" y="436"/>
                  </a:lnTo>
                  <a:lnTo>
                    <a:pt x="75" y="429"/>
                  </a:lnTo>
                  <a:lnTo>
                    <a:pt x="76" y="420"/>
                  </a:lnTo>
                  <a:lnTo>
                    <a:pt x="66" y="418"/>
                  </a:lnTo>
                  <a:lnTo>
                    <a:pt x="60" y="414"/>
                  </a:lnTo>
                  <a:lnTo>
                    <a:pt x="59" y="399"/>
                  </a:lnTo>
                  <a:lnTo>
                    <a:pt x="54" y="387"/>
                  </a:lnTo>
                  <a:lnTo>
                    <a:pt x="35" y="376"/>
                  </a:lnTo>
                  <a:lnTo>
                    <a:pt x="10" y="367"/>
                  </a:lnTo>
                  <a:lnTo>
                    <a:pt x="8" y="343"/>
                  </a:lnTo>
                  <a:lnTo>
                    <a:pt x="8" y="318"/>
                  </a:lnTo>
                  <a:lnTo>
                    <a:pt x="8" y="293"/>
                  </a:lnTo>
                  <a:lnTo>
                    <a:pt x="2" y="265"/>
                  </a:lnTo>
                  <a:lnTo>
                    <a:pt x="0" y="242"/>
                  </a:lnTo>
                  <a:lnTo>
                    <a:pt x="12" y="224"/>
                  </a:lnTo>
                  <a:lnTo>
                    <a:pt x="0" y="212"/>
                  </a:lnTo>
                  <a:lnTo>
                    <a:pt x="0" y="199"/>
                  </a:lnTo>
                  <a:lnTo>
                    <a:pt x="48" y="167"/>
                  </a:lnTo>
                  <a:lnTo>
                    <a:pt x="99" y="137"/>
                  </a:lnTo>
                  <a:lnTo>
                    <a:pt x="145" y="102"/>
                  </a:lnTo>
                  <a:lnTo>
                    <a:pt x="187" y="61"/>
                  </a:lnTo>
                  <a:lnTo>
                    <a:pt x="231" y="24"/>
                  </a:lnTo>
                  <a:lnTo>
                    <a:pt x="278" y="0"/>
                  </a:lnTo>
                  <a:lnTo>
                    <a:pt x="295" y="18"/>
                  </a:lnTo>
                  <a:lnTo>
                    <a:pt x="305" y="49"/>
                  </a:lnTo>
                  <a:lnTo>
                    <a:pt x="317" y="68"/>
                  </a:lnTo>
                  <a:lnTo>
                    <a:pt x="332" y="86"/>
                  </a:lnTo>
                  <a:lnTo>
                    <a:pt x="343" y="144"/>
                  </a:lnTo>
                  <a:lnTo>
                    <a:pt x="343" y="208"/>
                  </a:lnTo>
                  <a:lnTo>
                    <a:pt x="353" y="261"/>
                  </a:lnTo>
                  <a:lnTo>
                    <a:pt x="352" y="314"/>
                  </a:lnTo>
                  <a:lnTo>
                    <a:pt x="349" y="328"/>
                  </a:lnTo>
                  <a:lnTo>
                    <a:pt x="342" y="340"/>
                  </a:lnTo>
                  <a:lnTo>
                    <a:pt x="311" y="361"/>
                  </a:lnTo>
                  <a:lnTo>
                    <a:pt x="292" y="387"/>
                  </a:lnTo>
                  <a:lnTo>
                    <a:pt x="289" y="415"/>
                  </a:lnTo>
                  <a:lnTo>
                    <a:pt x="288" y="445"/>
                  </a:lnTo>
                  <a:lnTo>
                    <a:pt x="276" y="467"/>
                  </a:lnTo>
                  <a:lnTo>
                    <a:pt x="259" y="487"/>
                  </a:lnTo>
                  <a:lnTo>
                    <a:pt x="241" y="514"/>
                  </a:lnTo>
                  <a:lnTo>
                    <a:pt x="231" y="545"/>
                  </a:lnTo>
                </a:path>
              </a:pathLst>
            </a:custGeom>
            <a:solidFill>
              <a:srgbClr val="009900"/>
            </a:solidFill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CO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325" name="Text Box 62"/>
            <p:cNvSpPr txBox="1">
              <a:spLocks noChangeArrowheads="1"/>
            </p:cNvSpPr>
            <p:nvPr/>
          </p:nvSpPr>
          <p:spPr bwMode="auto">
            <a:xfrm>
              <a:off x="1480" y="1767"/>
              <a:ext cx="688" cy="19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762000" eaLnBrk="0" hangingPunct="0"/>
              <a:r>
                <a:rPr lang="es-ES_tradnl" sz="1400">
                  <a:latin typeface="Tahoma" pitchFamily="34" charset="0"/>
                  <a:ea typeface="Tahoma" pitchFamily="34" charset="0"/>
                  <a:cs typeface="Tahoma" pitchFamily="34" charset="0"/>
                </a:rPr>
                <a:t>Venezuela</a:t>
              </a:r>
            </a:p>
          </p:txBody>
        </p:sp>
        <p:sp>
          <p:nvSpPr>
            <p:cNvPr id="11326" name="Text Box 63"/>
            <p:cNvSpPr txBox="1">
              <a:spLocks noChangeArrowheads="1"/>
            </p:cNvSpPr>
            <p:nvPr/>
          </p:nvSpPr>
          <p:spPr bwMode="auto">
            <a:xfrm>
              <a:off x="2098" y="3280"/>
              <a:ext cx="401" cy="19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762000" eaLnBrk="0" hangingPunct="0"/>
              <a:r>
                <a:rPr lang="es-ES_tradnl" sz="1400">
                  <a:latin typeface="Tahoma" pitchFamily="34" charset="0"/>
                  <a:ea typeface="Tahoma" pitchFamily="34" charset="0"/>
                  <a:cs typeface="Tahoma" pitchFamily="34" charset="0"/>
                </a:rPr>
                <a:t>Brasil</a:t>
              </a:r>
            </a:p>
          </p:txBody>
        </p:sp>
        <p:sp>
          <p:nvSpPr>
            <p:cNvPr id="11327" name="Text Box 64"/>
            <p:cNvSpPr txBox="1">
              <a:spLocks noChangeArrowheads="1"/>
            </p:cNvSpPr>
            <p:nvPr/>
          </p:nvSpPr>
          <p:spPr bwMode="auto">
            <a:xfrm>
              <a:off x="923" y="3734"/>
              <a:ext cx="353" cy="19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762000" eaLnBrk="0" hangingPunct="0"/>
              <a:r>
                <a:rPr lang="es-ES_tradnl" sz="1400">
                  <a:latin typeface="Tahoma" pitchFamily="34" charset="0"/>
                  <a:ea typeface="Tahoma" pitchFamily="34" charset="0"/>
                  <a:cs typeface="Tahoma" pitchFamily="34" charset="0"/>
                </a:rPr>
                <a:t>Perú</a:t>
              </a:r>
            </a:p>
          </p:txBody>
        </p:sp>
        <p:sp>
          <p:nvSpPr>
            <p:cNvPr id="11328" name="Text Box 65"/>
            <p:cNvSpPr txBox="1">
              <a:spLocks noChangeArrowheads="1"/>
            </p:cNvSpPr>
            <p:nvPr/>
          </p:nvSpPr>
          <p:spPr bwMode="auto">
            <a:xfrm>
              <a:off x="160" y="3356"/>
              <a:ext cx="541" cy="19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762000" eaLnBrk="0" hangingPunct="0"/>
              <a:r>
                <a:rPr lang="es-ES_tradnl" sz="1400">
                  <a:latin typeface="Tahoma" pitchFamily="34" charset="0"/>
                  <a:ea typeface="Tahoma" pitchFamily="34" charset="0"/>
                  <a:cs typeface="Tahoma" pitchFamily="34" charset="0"/>
                </a:rPr>
                <a:t>Ecuador</a:t>
              </a:r>
            </a:p>
          </p:txBody>
        </p:sp>
        <p:sp>
          <p:nvSpPr>
            <p:cNvPr id="11329" name="Text Box 66"/>
            <p:cNvSpPr txBox="1">
              <a:spLocks noChangeArrowheads="1"/>
            </p:cNvSpPr>
            <p:nvPr/>
          </p:nvSpPr>
          <p:spPr bwMode="auto">
            <a:xfrm rot="19008946">
              <a:off x="643" y="1196"/>
              <a:ext cx="844" cy="23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762000" eaLnBrk="0" hangingPunct="0"/>
              <a:r>
                <a:rPr lang="es-ES_tradnl">
                  <a:latin typeface="Tahoma" pitchFamily="34" charset="0"/>
                  <a:ea typeface="Tahoma" pitchFamily="34" charset="0"/>
                  <a:cs typeface="Tahoma" pitchFamily="34" charset="0"/>
                </a:rPr>
                <a:t>Mar Caribe</a:t>
              </a:r>
            </a:p>
          </p:txBody>
        </p:sp>
        <p:sp>
          <p:nvSpPr>
            <p:cNvPr id="11330" name="Text Box 67"/>
            <p:cNvSpPr txBox="1">
              <a:spLocks noChangeArrowheads="1"/>
            </p:cNvSpPr>
            <p:nvPr/>
          </p:nvSpPr>
          <p:spPr bwMode="auto">
            <a:xfrm>
              <a:off x="0" y="2341"/>
              <a:ext cx="521" cy="3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762000" eaLnBrk="0" hangingPunct="0"/>
              <a:r>
                <a:rPr lang="es-ES_tradnl" sz="1400">
                  <a:latin typeface="Tahoma" pitchFamily="34" charset="0"/>
                  <a:ea typeface="Tahoma" pitchFamily="34" charset="0"/>
                  <a:cs typeface="Tahoma" pitchFamily="34" charset="0"/>
                </a:rPr>
                <a:t>Océano Pacifico</a:t>
              </a:r>
            </a:p>
          </p:txBody>
        </p:sp>
        <p:grpSp>
          <p:nvGrpSpPr>
            <p:cNvPr id="3" name="Group 68"/>
            <p:cNvGrpSpPr>
              <a:grpSpLocks/>
            </p:cNvGrpSpPr>
            <p:nvPr/>
          </p:nvGrpSpPr>
          <p:grpSpPr bwMode="auto">
            <a:xfrm>
              <a:off x="521" y="1298"/>
              <a:ext cx="319" cy="363"/>
              <a:chOff x="521" y="1298"/>
              <a:chExt cx="319" cy="363"/>
            </a:xfrm>
          </p:grpSpPr>
          <p:grpSp>
            <p:nvGrpSpPr>
              <p:cNvPr id="4" name="Group 69"/>
              <p:cNvGrpSpPr>
                <a:grpSpLocks/>
              </p:cNvGrpSpPr>
              <p:nvPr/>
            </p:nvGrpSpPr>
            <p:grpSpPr bwMode="auto">
              <a:xfrm>
                <a:off x="703" y="1298"/>
                <a:ext cx="137" cy="182"/>
                <a:chOff x="824" y="1135"/>
                <a:chExt cx="161" cy="268"/>
              </a:xfrm>
            </p:grpSpPr>
            <p:sp>
              <p:nvSpPr>
                <p:cNvPr id="11334" name="Freeform 70"/>
                <p:cNvSpPr>
                  <a:spLocks/>
                </p:cNvSpPr>
                <p:nvPr/>
              </p:nvSpPr>
              <p:spPr bwMode="auto">
                <a:xfrm>
                  <a:off x="884" y="1135"/>
                  <a:ext cx="41" cy="46"/>
                </a:xfrm>
                <a:custGeom>
                  <a:avLst/>
                  <a:gdLst>
                    <a:gd name="T0" fmla="*/ 16 w 41"/>
                    <a:gd name="T1" fmla="*/ 46 h 46"/>
                    <a:gd name="T2" fmla="*/ 16 w 41"/>
                    <a:gd name="T3" fmla="*/ 41 h 46"/>
                    <a:gd name="T4" fmla="*/ 10 w 41"/>
                    <a:gd name="T5" fmla="*/ 36 h 46"/>
                    <a:gd name="T6" fmla="*/ 5 w 41"/>
                    <a:gd name="T7" fmla="*/ 36 h 46"/>
                    <a:gd name="T8" fmla="*/ 0 w 41"/>
                    <a:gd name="T9" fmla="*/ 31 h 46"/>
                    <a:gd name="T10" fmla="*/ 5 w 41"/>
                    <a:gd name="T11" fmla="*/ 26 h 46"/>
                    <a:gd name="T12" fmla="*/ 0 w 41"/>
                    <a:gd name="T13" fmla="*/ 21 h 46"/>
                    <a:gd name="T14" fmla="*/ 0 w 41"/>
                    <a:gd name="T15" fmla="*/ 16 h 46"/>
                    <a:gd name="T16" fmla="*/ 5 w 41"/>
                    <a:gd name="T17" fmla="*/ 11 h 46"/>
                    <a:gd name="T18" fmla="*/ 10 w 41"/>
                    <a:gd name="T19" fmla="*/ 11 h 46"/>
                    <a:gd name="T20" fmla="*/ 10 w 41"/>
                    <a:gd name="T21" fmla="*/ 6 h 46"/>
                    <a:gd name="T22" fmla="*/ 16 w 41"/>
                    <a:gd name="T23" fmla="*/ 6 h 46"/>
                    <a:gd name="T24" fmla="*/ 21 w 41"/>
                    <a:gd name="T25" fmla="*/ 6 h 46"/>
                    <a:gd name="T26" fmla="*/ 26 w 41"/>
                    <a:gd name="T27" fmla="*/ 6 h 46"/>
                    <a:gd name="T28" fmla="*/ 31 w 41"/>
                    <a:gd name="T29" fmla="*/ 6 h 46"/>
                    <a:gd name="T30" fmla="*/ 36 w 41"/>
                    <a:gd name="T31" fmla="*/ 0 h 46"/>
                    <a:gd name="T32" fmla="*/ 36 w 41"/>
                    <a:gd name="T33" fmla="*/ 6 h 46"/>
                    <a:gd name="T34" fmla="*/ 41 w 41"/>
                    <a:gd name="T35" fmla="*/ 6 h 46"/>
                    <a:gd name="T36" fmla="*/ 41 w 41"/>
                    <a:gd name="T37" fmla="*/ 11 h 46"/>
                    <a:gd name="T38" fmla="*/ 36 w 41"/>
                    <a:gd name="T39" fmla="*/ 11 h 46"/>
                    <a:gd name="T40" fmla="*/ 36 w 41"/>
                    <a:gd name="T41" fmla="*/ 16 h 46"/>
                    <a:gd name="T42" fmla="*/ 36 w 41"/>
                    <a:gd name="T43" fmla="*/ 21 h 46"/>
                    <a:gd name="T44" fmla="*/ 36 w 41"/>
                    <a:gd name="T45" fmla="*/ 26 h 46"/>
                    <a:gd name="T46" fmla="*/ 41 w 41"/>
                    <a:gd name="T47" fmla="*/ 26 h 46"/>
                    <a:gd name="T48" fmla="*/ 41 w 41"/>
                    <a:gd name="T49" fmla="*/ 31 h 46"/>
                    <a:gd name="T50" fmla="*/ 36 w 41"/>
                    <a:gd name="T51" fmla="*/ 36 h 46"/>
                    <a:gd name="T52" fmla="*/ 36 w 41"/>
                    <a:gd name="T53" fmla="*/ 41 h 46"/>
                    <a:gd name="T54" fmla="*/ 31 w 41"/>
                    <a:gd name="T55" fmla="*/ 46 h 46"/>
                    <a:gd name="T56" fmla="*/ 26 w 41"/>
                    <a:gd name="T57" fmla="*/ 46 h 46"/>
                    <a:gd name="T58" fmla="*/ 21 w 41"/>
                    <a:gd name="T59" fmla="*/ 46 h 46"/>
                    <a:gd name="T60" fmla="*/ 16 w 41"/>
                    <a:gd name="T61" fmla="*/ 46 h 4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41"/>
                    <a:gd name="T94" fmla="*/ 0 h 46"/>
                    <a:gd name="T95" fmla="*/ 41 w 41"/>
                    <a:gd name="T96" fmla="*/ 46 h 46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41" h="46">
                      <a:moveTo>
                        <a:pt x="16" y="46"/>
                      </a:moveTo>
                      <a:lnTo>
                        <a:pt x="16" y="41"/>
                      </a:lnTo>
                      <a:lnTo>
                        <a:pt x="10" y="36"/>
                      </a:lnTo>
                      <a:lnTo>
                        <a:pt x="5" y="36"/>
                      </a:lnTo>
                      <a:lnTo>
                        <a:pt x="0" y="31"/>
                      </a:lnTo>
                      <a:lnTo>
                        <a:pt x="5" y="26"/>
                      </a:lnTo>
                      <a:lnTo>
                        <a:pt x="0" y="21"/>
                      </a:lnTo>
                      <a:lnTo>
                        <a:pt x="0" y="16"/>
                      </a:lnTo>
                      <a:lnTo>
                        <a:pt x="5" y="11"/>
                      </a:lnTo>
                      <a:lnTo>
                        <a:pt x="10" y="11"/>
                      </a:lnTo>
                      <a:lnTo>
                        <a:pt x="10" y="6"/>
                      </a:lnTo>
                      <a:lnTo>
                        <a:pt x="16" y="6"/>
                      </a:lnTo>
                      <a:lnTo>
                        <a:pt x="21" y="6"/>
                      </a:lnTo>
                      <a:lnTo>
                        <a:pt x="26" y="6"/>
                      </a:lnTo>
                      <a:lnTo>
                        <a:pt x="31" y="6"/>
                      </a:lnTo>
                      <a:lnTo>
                        <a:pt x="36" y="0"/>
                      </a:lnTo>
                      <a:lnTo>
                        <a:pt x="36" y="6"/>
                      </a:lnTo>
                      <a:lnTo>
                        <a:pt x="41" y="6"/>
                      </a:lnTo>
                      <a:lnTo>
                        <a:pt x="41" y="11"/>
                      </a:lnTo>
                      <a:lnTo>
                        <a:pt x="36" y="11"/>
                      </a:lnTo>
                      <a:lnTo>
                        <a:pt x="36" y="16"/>
                      </a:lnTo>
                      <a:lnTo>
                        <a:pt x="36" y="21"/>
                      </a:lnTo>
                      <a:lnTo>
                        <a:pt x="36" y="26"/>
                      </a:lnTo>
                      <a:lnTo>
                        <a:pt x="41" y="26"/>
                      </a:lnTo>
                      <a:lnTo>
                        <a:pt x="41" y="31"/>
                      </a:lnTo>
                      <a:lnTo>
                        <a:pt x="36" y="36"/>
                      </a:lnTo>
                      <a:lnTo>
                        <a:pt x="36" y="41"/>
                      </a:lnTo>
                      <a:lnTo>
                        <a:pt x="31" y="46"/>
                      </a:lnTo>
                      <a:lnTo>
                        <a:pt x="26" y="46"/>
                      </a:lnTo>
                      <a:lnTo>
                        <a:pt x="21" y="46"/>
                      </a:lnTo>
                      <a:lnTo>
                        <a:pt x="16" y="46"/>
                      </a:lnTo>
                      <a:close/>
                    </a:path>
                  </a:pathLst>
                </a:custGeom>
                <a:solidFill>
                  <a:srgbClr val="009900"/>
                </a:solidFill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CO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335" name="Freeform 71"/>
                <p:cNvSpPr>
                  <a:spLocks/>
                </p:cNvSpPr>
                <p:nvPr/>
              </p:nvSpPr>
              <p:spPr bwMode="auto">
                <a:xfrm>
                  <a:off x="824" y="1166"/>
                  <a:ext cx="161" cy="237"/>
                </a:xfrm>
                <a:custGeom>
                  <a:avLst/>
                  <a:gdLst>
                    <a:gd name="T0" fmla="*/ 20 w 161"/>
                    <a:gd name="T1" fmla="*/ 232 h 237"/>
                    <a:gd name="T2" fmla="*/ 15 w 161"/>
                    <a:gd name="T3" fmla="*/ 222 h 237"/>
                    <a:gd name="T4" fmla="*/ 10 w 161"/>
                    <a:gd name="T5" fmla="*/ 212 h 237"/>
                    <a:gd name="T6" fmla="*/ 15 w 161"/>
                    <a:gd name="T7" fmla="*/ 207 h 237"/>
                    <a:gd name="T8" fmla="*/ 15 w 161"/>
                    <a:gd name="T9" fmla="*/ 187 h 237"/>
                    <a:gd name="T10" fmla="*/ 15 w 161"/>
                    <a:gd name="T11" fmla="*/ 177 h 237"/>
                    <a:gd name="T12" fmla="*/ 0 w 161"/>
                    <a:gd name="T13" fmla="*/ 166 h 237"/>
                    <a:gd name="T14" fmla="*/ 0 w 161"/>
                    <a:gd name="T15" fmla="*/ 156 h 237"/>
                    <a:gd name="T16" fmla="*/ 5 w 161"/>
                    <a:gd name="T17" fmla="*/ 146 h 237"/>
                    <a:gd name="T18" fmla="*/ 10 w 161"/>
                    <a:gd name="T19" fmla="*/ 131 h 237"/>
                    <a:gd name="T20" fmla="*/ 15 w 161"/>
                    <a:gd name="T21" fmla="*/ 111 h 237"/>
                    <a:gd name="T22" fmla="*/ 15 w 161"/>
                    <a:gd name="T23" fmla="*/ 101 h 237"/>
                    <a:gd name="T24" fmla="*/ 20 w 161"/>
                    <a:gd name="T25" fmla="*/ 86 h 237"/>
                    <a:gd name="T26" fmla="*/ 30 w 161"/>
                    <a:gd name="T27" fmla="*/ 70 h 237"/>
                    <a:gd name="T28" fmla="*/ 40 w 161"/>
                    <a:gd name="T29" fmla="*/ 60 h 237"/>
                    <a:gd name="T30" fmla="*/ 55 w 161"/>
                    <a:gd name="T31" fmla="*/ 55 h 237"/>
                    <a:gd name="T32" fmla="*/ 60 w 161"/>
                    <a:gd name="T33" fmla="*/ 50 h 237"/>
                    <a:gd name="T34" fmla="*/ 70 w 161"/>
                    <a:gd name="T35" fmla="*/ 55 h 237"/>
                    <a:gd name="T36" fmla="*/ 86 w 161"/>
                    <a:gd name="T37" fmla="*/ 55 h 237"/>
                    <a:gd name="T38" fmla="*/ 96 w 161"/>
                    <a:gd name="T39" fmla="*/ 45 h 237"/>
                    <a:gd name="T40" fmla="*/ 96 w 161"/>
                    <a:gd name="T41" fmla="*/ 30 h 237"/>
                    <a:gd name="T42" fmla="*/ 101 w 161"/>
                    <a:gd name="T43" fmla="*/ 20 h 237"/>
                    <a:gd name="T44" fmla="*/ 106 w 161"/>
                    <a:gd name="T45" fmla="*/ 10 h 237"/>
                    <a:gd name="T46" fmla="*/ 111 w 161"/>
                    <a:gd name="T47" fmla="*/ 0 h 237"/>
                    <a:gd name="T48" fmla="*/ 116 w 161"/>
                    <a:gd name="T49" fmla="*/ 5 h 237"/>
                    <a:gd name="T50" fmla="*/ 121 w 161"/>
                    <a:gd name="T51" fmla="*/ 10 h 237"/>
                    <a:gd name="T52" fmla="*/ 126 w 161"/>
                    <a:gd name="T53" fmla="*/ 25 h 237"/>
                    <a:gd name="T54" fmla="*/ 136 w 161"/>
                    <a:gd name="T55" fmla="*/ 25 h 237"/>
                    <a:gd name="T56" fmla="*/ 151 w 161"/>
                    <a:gd name="T57" fmla="*/ 35 h 237"/>
                    <a:gd name="T58" fmla="*/ 146 w 161"/>
                    <a:gd name="T59" fmla="*/ 45 h 237"/>
                    <a:gd name="T60" fmla="*/ 136 w 161"/>
                    <a:gd name="T61" fmla="*/ 55 h 237"/>
                    <a:gd name="T62" fmla="*/ 136 w 161"/>
                    <a:gd name="T63" fmla="*/ 65 h 237"/>
                    <a:gd name="T64" fmla="*/ 141 w 161"/>
                    <a:gd name="T65" fmla="*/ 76 h 237"/>
                    <a:gd name="T66" fmla="*/ 146 w 161"/>
                    <a:gd name="T67" fmla="*/ 81 h 237"/>
                    <a:gd name="T68" fmla="*/ 151 w 161"/>
                    <a:gd name="T69" fmla="*/ 91 h 237"/>
                    <a:gd name="T70" fmla="*/ 161 w 161"/>
                    <a:gd name="T71" fmla="*/ 91 h 237"/>
                    <a:gd name="T72" fmla="*/ 156 w 161"/>
                    <a:gd name="T73" fmla="*/ 111 h 237"/>
                    <a:gd name="T74" fmla="*/ 146 w 161"/>
                    <a:gd name="T75" fmla="*/ 116 h 237"/>
                    <a:gd name="T76" fmla="*/ 136 w 161"/>
                    <a:gd name="T77" fmla="*/ 121 h 237"/>
                    <a:gd name="T78" fmla="*/ 141 w 161"/>
                    <a:gd name="T79" fmla="*/ 141 h 237"/>
                    <a:gd name="T80" fmla="*/ 141 w 161"/>
                    <a:gd name="T81" fmla="*/ 156 h 237"/>
                    <a:gd name="T82" fmla="*/ 131 w 161"/>
                    <a:gd name="T83" fmla="*/ 171 h 237"/>
                    <a:gd name="T84" fmla="*/ 126 w 161"/>
                    <a:gd name="T85" fmla="*/ 182 h 237"/>
                    <a:gd name="T86" fmla="*/ 111 w 161"/>
                    <a:gd name="T87" fmla="*/ 187 h 237"/>
                    <a:gd name="T88" fmla="*/ 101 w 161"/>
                    <a:gd name="T89" fmla="*/ 197 h 237"/>
                    <a:gd name="T90" fmla="*/ 86 w 161"/>
                    <a:gd name="T91" fmla="*/ 207 h 237"/>
                    <a:gd name="T92" fmla="*/ 76 w 161"/>
                    <a:gd name="T93" fmla="*/ 217 h 237"/>
                    <a:gd name="T94" fmla="*/ 65 w 161"/>
                    <a:gd name="T95" fmla="*/ 222 h 237"/>
                    <a:gd name="T96" fmla="*/ 45 w 161"/>
                    <a:gd name="T97" fmla="*/ 227 h 237"/>
                    <a:gd name="T98" fmla="*/ 30 w 161"/>
                    <a:gd name="T99" fmla="*/ 237 h 237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161"/>
                    <a:gd name="T151" fmla="*/ 0 h 237"/>
                    <a:gd name="T152" fmla="*/ 161 w 161"/>
                    <a:gd name="T153" fmla="*/ 237 h 237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161" h="237">
                      <a:moveTo>
                        <a:pt x="25" y="237"/>
                      </a:moveTo>
                      <a:lnTo>
                        <a:pt x="20" y="232"/>
                      </a:lnTo>
                      <a:lnTo>
                        <a:pt x="15" y="227"/>
                      </a:lnTo>
                      <a:lnTo>
                        <a:pt x="15" y="222"/>
                      </a:lnTo>
                      <a:lnTo>
                        <a:pt x="10" y="217"/>
                      </a:lnTo>
                      <a:lnTo>
                        <a:pt x="10" y="212"/>
                      </a:lnTo>
                      <a:lnTo>
                        <a:pt x="10" y="207"/>
                      </a:lnTo>
                      <a:lnTo>
                        <a:pt x="15" y="207"/>
                      </a:lnTo>
                      <a:lnTo>
                        <a:pt x="20" y="197"/>
                      </a:lnTo>
                      <a:lnTo>
                        <a:pt x="15" y="187"/>
                      </a:lnTo>
                      <a:lnTo>
                        <a:pt x="15" y="182"/>
                      </a:lnTo>
                      <a:lnTo>
                        <a:pt x="15" y="177"/>
                      </a:lnTo>
                      <a:lnTo>
                        <a:pt x="5" y="171"/>
                      </a:lnTo>
                      <a:lnTo>
                        <a:pt x="0" y="166"/>
                      </a:lnTo>
                      <a:lnTo>
                        <a:pt x="0" y="161"/>
                      </a:lnTo>
                      <a:lnTo>
                        <a:pt x="0" y="156"/>
                      </a:lnTo>
                      <a:lnTo>
                        <a:pt x="5" y="151"/>
                      </a:lnTo>
                      <a:lnTo>
                        <a:pt x="5" y="146"/>
                      </a:lnTo>
                      <a:lnTo>
                        <a:pt x="10" y="141"/>
                      </a:lnTo>
                      <a:lnTo>
                        <a:pt x="10" y="131"/>
                      </a:lnTo>
                      <a:lnTo>
                        <a:pt x="10" y="121"/>
                      </a:lnTo>
                      <a:lnTo>
                        <a:pt x="15" y="111"/>
                      </a:lnTo>
                      <a:lnTo>
                        <a:pt x="15" y="106"/>
                      </a:lnTo>
                      <a:lnTo>
                        <a:pt x="15" y="101"/>
                      </a:lnTo>
                      <a:lnTo>
                        <a:pt x="15" y="91"/>
                      </a:lnTo>
                      <a:lnTo>
                        <a:pt x="20" y="86"/>
                      </a:lnTo>
                      <a:lnTo>
                        <a:pt x="25" y="81"/>
                      </a:lnTo>
                      <a:lnTo>
                        <a:pt x="30" y="70"/>
                      </a:lnTo>
                      <a:lnTo>
                        <a:pt x="35" y="65"/>
                      </a:lnTo>
                      <a:lnTo>
                        <a:pt x="40" y="60"/>
                      </a:lnTo>
                      <a:lnTo>
                        <a:pt x="45" y="55"/>
                      </a:lnTo>
                      <a:lnTo>
                        <a:pt x="55" y="55"/>
                      </a:lnTo>
                      <a:lnTo>
                        <a:pt x="55" y="50"/>
                      </a:lnTo>
                      <a:lnTo>
                        <a:pt x="60" y="50"/>
                      </a:lnTo>
                      <a:lnTo>
                        <a:pt x="65" y="50"/>
                      </a:lnTo>
                      <a:lnTo>
                        <a:pt x="70" y="55"/>
                      </a:lnTo>
                      <a:lnTo>
                        <a:pt x="81" y="60"/>
                      </a:lnTo>
                      <a:lnTo>
                        <a:pt x="86" y="55"/>
                      </a:lnTo>
                      <a:lnTo>
                        <a:pt x="96" y="50"/>
                      </a:lnTo>
                      <a:lnTo>
                        <a:pt x="96" y="45"/>
                      </a:lnTo>
                      <a:lnTo>
                        <a:pt x="96" y="40"/>
                      </a:lnTo>
                      <a:lnTo>
                        <a:pt x="96" y="30"/>
                      </a:lnTo>
                      <a:lnTo>
                        <a:pt x="96" y="25"/>
                      </a:lnTo>
                      <a:lnTo>
                        <a:pt x="101" y="20"/>
                      </a:lnTo>
                      <a:lnTo>
                        <a:pt x="101" y="15"/>
                      </a:lnTo>
                      <a:lnTo>
                        <a:pt x="106" y="10"/>
                      </a:lnTo>
                      <a:lnTo>
                        <a:pt x="106" y="5"/>
                      </a:lnTo>
                      <a:lnTo>
                        <a:pt x="111" y="0"/>
                      </a:lnTo>
                      <a:lnTo>
                        <a:pt x="116" y="0"/>
                      </a:lnTo>
                      <a:lnTo>
                        <a:pt x="116" y="5"/>
                      </a:lnTo>
                      <a:lnTo>
                        <a:pt x="116" y="10"/>
                      </a:lnTo>
                      <a:lnTo>
                        <a:pt x="121" y="10"/>
                      </a:lnTo>
                      <a:lnTo>
                        <a:pt x="121" y="20"/>
                      </a:lnTo>
                      <a:lnTo>
                        <a:pt x="126" y="25"/>
                      </a:lnTo>
                      <a:lnTo>
                        <a:pt x="131" y="25"/>
                      </a:lnTo>
                      <a:lnTo>
                        <a:pt x="136" y="25"/>
                      </a:lnTo>
                      <a:lnTo>
                        <a:pt x="146" y="30"/>
                      </a:lnTo>
                      <a:lnTo>
                        <a:pt x="151" y="35"/>
                      </a:lnTo>
                      <a:lnTo>
                        <a:pt x="146" y="40"/>
                      </a:lnTo>
                      <a:lnTo>
                        <a:pt x="146" y="45"/>
                      </a:lnTo>
                      <a:lnTo>
                        <a:pt x="141" y="50"/>
                      </a:lnTo>
                      <a:lnTo>
                        <a:pt x="136" y="55"/>
                      </a:lnTo>
                      <a:lnTo>
                        <a:pt x="136" y="60"/>
                      </a:lnTo>
                      <a:lnTo>
                        <a:pt x="136" y="65"/>
                      </a:lnTo>
                      <a:lnTo>
                        <a:pt x="141" y="70"/>
                      </a:lnTo>
                      <a:lnTo>
                        <a:pt x="141" y="76"/>
                      </a:lnTo>
                      <a:lnTo>
                        <a:pt x="141" y="81"/>
                      </a:lnTo>
                      <a:lnTo>
                        <a:pt x="146" y="81"/>
                      </a:lnTo>
                      <a:lnTo>
                        <a:pt x="146" y="86"/>
                      </a:lnTo>
                      <a:lnTo>
                        <a:pt x="151" y="91"/>
                      </a:lnTo>
                      <a:lnTo>
                        <a:pt x="156" y="91"/>
                      </a:lnTo>
                      <a:lnTo>
                        <a:pt x="161" y="91"/>
                      </a:lnTo>
                      <a:lnTo>
                        <a:pt x="161" y="101"/>
                      </a:lnTo>
                      <a:lnTo>
                        <a:pt x="156" y="111"/>
                      </a:lnTo>
                      <a:lnTo>
                        <a:pt x="151" y="111"/>
                      </a:lnTo>
                      <a:lnTo>
                        <a:pt x="146" y="116"/>
                      </a:lnTo>
                      <a:lnTo>
                        <a:pt x="141" y="116"/>
                      </a:lnTo>
                      <a:lnTo>
                        <a:pt x="136" y="121"/>
                      </a:lnTo>
                      <a:lnTo>
                        <a:pt x="136" y="126"/>
                      </a:lnTo>
                      <a:lnTo>
                        <a:pt x="141" y="141"/>
                      </a:lnTo>
                      <a:lnTo>
                        <a:pt x="141" y="146"/>
                      </a:lnTo>
                      <a:lnTo>
                        <a:pt x="141" y="156"/>
                      </a:lnTo>
                      <a:lnTo>
                        <a:pt x="136" y="166"/>
                      </a:lnTo>
                      <a:lnTo>
                        <a:pt x="131" y="171"/>
                      </a:lnTo>
                      <a:lnTo>
                        <a:pt x="126" y="177"/>
                      </a:lnTo>
                      <a:lnTo>
                        <a:pt x="126" y="182"/>
                      </a:lnTo>
                      <a:lnTo>
                        <a:pt x="121" y="187"/>
                      </a:lnTo>
                      <a:lnTo>
                        <a:pt x="111" y="187"/>
                      </a:lnTo>
                      <a:lnTo>
                        <a:pt x="106" y="192"/>
                      </a:lnTo>
                      <a:lnTo>
                        <a:pt x="101" y="197"/>
                      </a:lnTo>
                      <a:lnTo>
                        <a:pt x="91" y="202"/>
                      </a:lnTo>
                      <a:lnTo>
                        <a:pt x="86" y="207"/>
                      </a:lnTo>
                      <a:lnTo>
                        <a:pt x="81" y="212"/>
                      </a:lnTo>
                      <a:lnTo>
                        <a:pt x="76" y="217"/>
                      </a:lnTo>
                      <a:lnTo>
                        <a:pt x="70" y="222"/>
                      </a:lnTo>
                      <a:lnTo>
                        <a:pt x="65" y="222"/>
                      </a:lnTo>
                      <a:lnTo>
                        <a:pt x="55" y="222"/>
                      </a:lnTo>
                      <a:lnTo>
                        <a:pt x="45" y="227"/>
                      </a:lnTo>
                      <a:lnTo>
                        <a:pt x="40" y="232"/>
                      </a:lnTo>
                      <a:lnTo>
                        <a:pt x="30" y="237"/>
                      </a:lnTo>
                      <a:lnTo>
                        <a:pt x="25" y="237"/>
                      </a:lnTo>
                      <a:close/>
                    </a:path>
                  </a:pathLst>
                </a:custGeom>
                <a:solidFill>
                  <a:srgbClr val="009900"/>
                </a:solidFill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CO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1333" name="Freeform 72"/>
              <p:cNvSpPr>
                <a:spLocks/>
              </p:cNvSpPr>
              <p:nvPr/>
            </p:nvSpPr>
            <p:spPr bwMode="auto">
              <a:xfrm>
                <a:off x="521" y="1298"/>
                <a:ext cx="182" cy="363"/>
              </a:xfrm>
              <a:custGeom>
                <a:avLst/>
                <a:gdLst>
                  <a:gd name="T0" fmla="*/ 9 w 192"/>
                  <a:gd name="T1" fmla="*/ 200 h 440"/>
                  <a:gd name="T2" fmla="*/ 5 w 192"/>
                  <a:gd name="T3" fmla="*/ 185 h 440"/>
                  <a:gd name="T4" fmla="*/ 0 w 192"/>
                  <a:gd name="T5" fmla="*/ 176 h 440"/>
                  <a:gd name="T6" fmla="*/ 11 w 192"/>
                  <a:gd name="T7" fmla="*/ 166 h 440"/>
                  <a:gd name="T8" fmla="*/ 21 w 192"/>
                  <a:gd name="T9" fmla="*/ 158 h 440"/>
                  <a:gd name="T10" fmla="*/ 25 w 192"/>
                  <a:gd name="T11" fmla="*/ 143 h 440"/>
                  <a:gd name="T12" fmla="*/ 25 w 192"/>
                  <a:gd name="T13" fmla="*/ 134 h 440"/>
                  <a:gd name="T14" fmla="*/ 25 w 192"/>
                  <a:gd name="T15" fmla="*/ 124 h 440"/>
                  <a:gd name="T16" fmla="*/ 21 w 192"/>
                  <a:gd name="T17" fmla="*/ 117 h 440"/>
                  <a:gd name="T18" fmla="*/ 9 w 192"/>
                  <a:gd name="T19" fmla="*/ 111 h 440"/>
                  <a:gd name="T20" fmla="*/ 16 w 192"/>
                  <a:gd name="T21" fmla="*/ 101 h 440"/>
                  <a:gd name="T22" fmla="*/ 21 w 192"/>
                  <a:gd name="T23" fmla="*/ 92 h 440"/>
                  <a:gd name="T24" fmla="*/ 25 w 192"/>
                  <a:gd name="T25" fmla="*/ 82 h 440"/>
                  <a:gd name="T26" fmla="*/ 21 w 192"/>
                  <a:gd name="T27" fmla="*/ 76 h 440"/>
                  <a:gd name="T28" fmla="*/ 21 w 192"/>
                  <a:gd name="T29" fmla="*/ 66 h 440"/>
                  <a:gd name="T30" fmla="*/ 27 w 192"/>
                  <a:gd name="T31" fmla="*/ 59 h 440"/>
                  <a:gd name="T32" fmla="*/ 44 w 192"/>
                  <a:gd name="T33" fmla="*/ 49 h 440"/>
                  <a:gd name="T34" fmla="*/ 48 w 192"/>
                  <a:gd name="T35" fmla="*/ 42 h 440"/>
                  <a:gd name="T36" fmla="*/ 48 w 192"/>
                  <a:gd name="T37" fmla="*/ 31 h 440"/>
                  <a:gd name="T38" fmla="*/ 61 w 192"/>
                  <a:gd name="T39" fmla="*/ 19 h 440"/>
                  <a:gd name="T40" fmla="*/ 78 w 192"/>
                  <a:gd name="T41" fmla="*/ 12 h 440"/>
                  <a:gd name="T42" fmla="*/ 94 w 192"/>
                  <a:gd name="T43" fmla="*/ 5 h 440"/>
                  <a:gd name="T44" fmla="*/ 101 w 192"/>
                  <a:gd name="T45" fmla="*/ 0 h 440"/>
                  <a:gd name="T46" fmla="*/ 110 w 192"/>
                  <a:gd name="T47" fmla="*/ 2 h 440"/>
                  <a:gd name="T48" fmla="*/ 118 w 192"/>
                  <a:gd name="T49" fmla="*/ 5 h 440"/>
                  <a:gd name="T50" fmla="*/ 122 w 192"/>
                  <a:gd name="T51" fmla="*/ 12 h 440"/>
                  <a:gd name="T52" fmla="*/ 134 w 192"/>
                  <a:gd name="T53" fmla="*/ 17 h 440"/>
                  <a:gd name="T54" fmla="*/ 147 w 192"/>
                  <a:gd name="T55" fmla="*/ 21 h 440"/>
                  <a:gd name="T56" fmla="*/ 155 w 192"/>
                  <a:gd name="T57" fmla="*/ 26 h 440"/>
                  <a:gd name="T58" fmla="*/ 147 w 192"/>
                  <a:gd name="T59" fmla="*/ 28 h 440"/>
                  <a:gd name="T60" fmla="*/ 130 w 192"/>
                  <a:gd name="T61" fmla="*/ 26 h 440"/>
                  <a:gd name="T62" fmla="*/ 122 w 192"/>
                  <a:gd name="T63" fmla="*/ 31 h 440"/>
                  <a:gd name="T64" fmla="*/ 101 w 192"/>
                  <a:gd name="T65" fmla="*/ 33 h 440"/>
                  <a:gd name="T66" fmla="*/ 98 w 192"/>
                  <a:gd name="T67" fmla="*/ 40 h 440"/>
                  <a:gd name="T68" fmla="*/ 94 w 192"/>
                  <a:gd name="T69" fmla="*/ 45 h 440"/>
                  <a:gd name="T70" fmla="*/ 101 w 192"/>
                  <a:gd name="T71" fmla="*/ 46 h 440"/>
                  <a:gd name="T72" fmla="*/ 110 w 192"/>
                  <a:gd name="T73" fmla="*/ 49 h 440"/>
                  <a:gd name="T74" fmla="*/ 110 w 192"/>
                  <a:gd name="T75" fmla="*/ 54 h 440"/>
                  <a:gd name="T76" fmla="*/ 98 w 192"/>
                  <a:gd name="T77" fmla="*/ 54 h 440"/>
                  <a:gd name="T78" fmla="*/ 101 w 192"/>
                  <a:gd name="T79" fmla="*/ 59 h 440"/>
                  <a:gd name="T80" fmla="*/ 106 w 192"/>
                  <a:gd name="T81" fmla="*/ 70 h 440"/>
                  <a:gd name="T82" fmla="*/ 101 w 192"/>
                  <a:gd name="T83" fmla="*/ 80 h 440"/>
                  <a:gd name="T84" fmla="*/ 106 w 192"/>
                  <a:gd name="T85" fmla="*/ 87 h 440"/>
                  <a:gd name="T86" fmla="*/ 98 w 192"/>
                  <a:gd name="T87" fmla="*/ 92 h 440"/>
                  <a:gd name="T88" fmla="*/ 94 w 192"/>
                  <a:gd name="T89" fmla="*/ 101 h 440"/>
                  <a:gd name="T90" fmla="*/ 94 w 192"/>
                  <a:gd name="T91" fmla="*/ 112 h 440"/>
                  <a:gd name="T92" fmla="*/ 85 w 192"/>
                  <a:gd name="T93" fmla="*/ 120 h 440"/>
                  <a:gd name="T94" fmla="*/ 78 w 192"/>
                  <a:gd name="T95" fmla="*/ 124 h 440"/>
                  <a:gd name="T96" fmla="*/ 74 w 192"/>
                  <a:gd name="T97" fmla="*/ 130 h 440"/>
                  <a:gd name="T98" fmla="*/ 70 w 192"/>
                  <a:gd name="T99" fmla="*/ 143 h 440"/>
                  <a:gd name="T100" fmla="*/ 64 w 192"/>
                  <a:gd name="T101" fmla="*/ 153 h 440"/>
                  <a:gd name="T102" fmla="*/ 61 w 192"/>
                  <a:gd name="T103" fmla="*/ 164 h 440"/>
                  <a:gd name="T104" fmla="*/ 57 w 192"/>
                  <a:gd name="T105" fmla="*/ 173 h 440"/>
                  <a:gd name="T106" fmla="*/ 48 w 192"/>
                  <a:gd name="T107" fmla="*/ 182 h 440"/>
                  <a:gd name="T108" fmla="*/ 32 w 192"/>
                  <a:gd name="T109" fmla="*/ 197 h 440"/>
                  <a:gd name="T110" fmla="*/ 27 w 192"/>
                  <a:gd name="T111" fmla="*/ 204 h 44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92"/>
                  <a:gd name="T169" fmla="*/ 0 h 440"/>
                  <a:gd name="T170" fmla="*/ 192 w 192"/>
                  <a:gd name="T171" fmla="*/ 440 h 44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92" h="440">
                    <a:moveTo>
                      <a:pt x="25" y="440"/>
                    </a:moveTo>
                    <a:lnTo>
                      <a:pt x="15" y="440"/>
                    </a:lnTo>
                    <a:lnTo>
                      <a:pt x="10" y="430"/>
                    </a:lnTo>
                    <a:lnTo>
                      <a:pt x="5" y="425"/>
                    </a:lnTo>
                    <a:lnTo>
                      <a:pt x="5" y="409"/>
                    </a:lnTo>
                    <a:lnTo>
                      <a:pt x="5" y="399"/>
                    </a:lnTo>
                    <a:lnTo>
                      <a:pt x="0" y="389"/>
                    </a:lnTo>
                    <a:lnTo>
                      <a:pt x="0" y="384"/>
                    </a:lnTo>
                    <a:lnTo>
                      <a:pt x="0" y="379"/>
                    </a:lnTo>
                    <a:lnTo>
                      <a:pt x="5" y="374"/>
                    </a:lnTo>
                    <a:lnTo>
                      <a:pt x="10" y="369"/>
                    </a:lnTo>
                    <a:lnTo>
                      <a:pt x="15" y="359"/>
                    </a:lnTo>
                    <a:lnTo>
                      <a:pt x="20" y="354"/>
                    </a:lnTo>
                    <a:lnTo>
                      <a:pt x="25" y="344"/>
                    </a:lnTo>
                    <a:lnTo>
                      <a:pt x="25" y="339"/>
                    </a:lnTo>
                    <a:lnTo>
                      <a:pt x="30" y="329"/>
                    </a:lnTo>
                    <a:lnTo>
                      <a:pt x="30" y="318"/>
                    </a:lnTo>
                    <a:lnTo>
                      <a:pt x="30" y="308"/>
                    </a:lnTo>
                    <a:lnTo>
                      <a:pt x="25" y="303"/>
                    </a:lnTo>
                    <a:lnTo>
                      <a:pt x="30" y="298"/>
                    </a:lnTo>
                    <a:lnTo>
                      <a:pt x="30" y="288"/>
                    </a:lnTo>
                    <a:lnTo>
                      <a:pt x="30" y="283"/>
                    </a:lnTo>
                    <a:lnTo>
                      <a:pt x="30" y="273"/>
                    </a:lnTo>
                    <a:lnTo>
                      <a:pt x="30" y="268"/>
                    </a:lnTo>
                    <a:lnTo>
                      <a:pt x="30" y="263"/>
                    </a:lnTo>
                    <a:lnTo>
                      <a:pt x="30" y="258"/>
                    </a:lnTo>
                    <a:lnTo>
                      <a:pt x="25" y="253"/>
                    </a:lnTo>
                    <a:lnTo>
                      <a:pt x="20" y="248"/>
                    </a:lnTo>
                    <a:lnTo>
                      <a:pt x="10" y="243"/>
                    </a:lnTo>
                    <a:lnTo>
                      <a:pt x="10" y="238"/>
                    </a:lnTo>
                    <a:lnTo>
                      <a:pt x="10" y="228"/>
                    </a:lnTo>
                    <a:lnTo>
                      <a:pt x="15" y="223"/>
                    </a:lnTo>
                    <a:lnTo>
                      <a:pt x="20" y="217"/>
                    </a:lnTo>
                    <a:lnTo>
                      <a:pt x="20" y="207"/>
                    </a:lnTo>
                    <a:lnTo>
                      <a:pt x="20" y="202"/>
                    </a:lnTo>
                    <a:lnTo>
                      <a:pt x="25" y="197"/>
                    </a:lnTo>
                    <a:lnTo>
                      <a:pt x="25" y="192"/>
                    </a:lnTo>
                    <a:lnTo>
                      <a:pt x="25" y="187"/>
                    </a:lnTo>
                    <a:lnTo>
                      <a:pt x="30" y="177"/>
                    </a:lnTo>
                    <a:lnTo>
                      <a:pt x="30" y="172"/>
                    </a:lnTo>
                    <a:lnTo>
                      <a:pt x="25" y="167"/>
                    </a:lnTo>
                    <a:lnTo>
                      <a:pt x="25" y="162"/>
                    </a:lnTo>
                    <a:lnTo>
                      <a:pt x="25" y="152"/>
                    </a:lnTo>
                    <a:lnTo>
                      <a:pt x="25" y="147"/>
                    </a:lnTo>
                    <a:lnTo>
                      <a:pt x="25" y="142"/>
                    </a:lnTo>
                    <a:lnTo>
                      <a:pt x="25" y="137"/>
                    </a:lnTo>
                    <a:lnTo>
                      <a:pt x="30" y="132"/>
                    </a:lnTo>
                    <a:lnTo>
                      <a:pt x="35" y="127"/>
                    </a:lnTo>
                    <a:lnTo>
                      <a:pt x="45" y="122"/>
                    </a:lnTo>
                    <a:lnTo>
                      <a:pt x="50" y="116"/>
                    </a:lnTo>
                    <a:lnTo>
                      <a:pt x="55" y="106"/>
                    </a:lnTo>
                    <a:lnTo>
                      <a:pt x="60" y="101"/>
                    </a:lnTo>
                    <a:lnTo>
                      <a:pt x="60" y="96"/>
                    </a:lnTo>
                    <a:lnTo>
                      <a:pt x="60" y="91"/>
                    </a:lnTo>
                    <a:lnTo>
                      <a:pt x="60" y="86"/>
                    </a:lnTo>
                    <a:lnTo>
                      <a:pt x="60" y="76"/>
                    </a:lnTo>
                    <a:lnTo>
                      <a:pt x="60" y="66"/>
                    </a:lnTo>
                    <a:lnTo>
                      <a:pt x="60" y="56"/>
                    </a:lnTo>
                    <a:lnTo>
                      <a:pt x="65" y="46"/>
                    </a:lnTo>
                    <a:lnTo>
                      <a:pt x="75" y="41"/>
                    </a:lnTo>
                    <a:lnTo>
                      <a:pt x="80" y="36"/>
                    </a:lnTo>
                    <a:lnTo>
                      <a:pt x="91" y="31"/>
                    </a:lnTo>
                    <a:lnTo>
                      <a:pt x="96" y="26"/>
                    </a:lnTo>
                    <a:lnTo>
                      <a:pt x="106" y="21"/>
                    </a:lnTo>
                    <a:lnTo>
                      <a:pt x="111" y="15"/>
                    </a:lnTo>
                    <a:lnTo>
                      <a:pt x="116" y="10"/>
                    </a:lnTo>
                    <a:lnTo>
                      <a:pt x="121" y="5"/>
                    </a:lnTo>
                    <a:lnTo>
                      <a:pt x="126" y="5"/>
                    </a:lnTo>
                    <a:lnTo>
                      <a:pt x="126" y="0"/>
                    </a:lnTo>
                    <a:lnTo>
                      <a:pt x="131" y="0"/>
                    </a:lnTo>
                    <a:lnTo>
                      <a:pt x="136" y="0"/>
                    </a:lnTo>
                    <a:lnTo>
                      <a:pt x="136" y="5"/>
                    </a:lnTo>
                    <a:lnTo>
                      <a:pt x="136" y="10"/>
                    </a:lnTo>
                    <a:lnTo>
                      <a:pt x="141" y="10"/>
                    </a:lnTo>
                    <a:lnTo>
                      <a:pt x="146" y="10"/>
                    </a:lnTo>
                    <a:lnTo>
                      <a:pt x="146" y="15"/>
                    </a:lnTo>
                    <a:lnTo>
                      <a:pt x="151" y="21"/>
                    </a:lnTo>
                    <a:lnTo>
                      <a:pt x="151" y="26"/>
                    </a:lnTo>
                    <a:lnTo>
                      <a:pt x="156" y="31"/>
                    </a:lnTo>
                    <a:lnTo>
                      <a:pt x="161" y="36"/>
                    </a:lnTo>
                    <a:lnTo>
                      <a:pt x="166" y="36"/>
                    </a:lnTo>
                    <a:lnTo>
                      <a:pt x="171" y="41"/>
                    </a:lnTo>
                    <a:lnTo>
                      <a:pt x="176" y="41"/>
                    </a:lnTo>
                    <a:lnTo>
                      <a:pt x="182" y="46"/>
                    </a:lnTo>
                    <a:lnTo>
                      <a:pt x="187" y="46"/>
                    </a:lnTo>
                    <a:lnTo>
                      <a:pt x="192" y="51"/>
                    </a:lnTo>
                    <a:lnTo>
                      <a:pt x="192" y="56"/>
                    </a:lnTo>
                    <a:lnTo>
                      <a:pt x="187" y="56"/>
                    </a:lnTo>
                    <a:lnTo>
                      <a:pt x="187" y="61"/>
                    </a:lnTo>
                    <a:lnTo>
                      <a:pt x="182" y="61"/>
                    </a:lnTo>
                    <a:lnTo>
                      <a:pt x="176" y="56"/>
                    </a:lnTo>
                    <a:lnTo>
                      <a:pt x="171" y="56"/>
                    </a:lnTo>
                    <a:lnTo>
                      <a:pt x="161" y="56"/>
                    </a:lnTo>
                    <a:lnTo>
                      <a:pt x="156" y="56"/>
                    </a:lnTo>
                    <a:lnTo>
                      <a:pt x="156" y="61"/>
                    </a:lnTo>
                    <a:lnTo>
                      <a:pt x="151" y="66"/>
                    </a:lnTo>
                    <a:lnTo>
                      <a:pt x="141" y="66"/>
                    </a:lnTo>
                    <a:lnTo>
                      <a:pt x="131" y="71"/>
                    </a:lnTo>
                    <a:lnTo>
                      <a:pt x="126" y="71"/>
                    </a:lnTo>
                    <a:lnTo>
                      <a:pt x="126" y="76"/>
                    </a:lnTo>
                    <a:lnTo>
                      <a:pt x="121" y="81"/>
                    </a:lnTo>
                    <a:lnTo>
                      <a:pt x="121" y="86"/>
                    </a:lnTo>
                    <a:lnTo>
                      <a:pt x="116" y="86"/>
                    </a:lnTo>
                    <a:lnTo>
                      <a:pt x="116" y="91"/>
                    </a:lnTo>
                    <a:lnTo>
                      <a:pt x="116" y="96"/>
                    </a:lnTo>
                    <a:lnTo>
                      <a:pt x="121" y="96"/>
                    </a:lnTo>
                    <a:lnTo>
                      <a:pt x="121" y="101"/>
                    </a:lnTo>
                    <a:lnTo>
                      <a:pt x="126" y="101"/>
                    </a:lnTo>
                    <a:lnTo>
                      <a:pt x="131" y="101"/>
                    </a:lnTo>
                    <a:lnTo>
                      <a:pt x="131" y="106"/>
                    </a:lnTo>
                    <a:lnTo>
                      <a:pt x="136" y="106"/>
                    </a:lnTo>
                    <a:lnTo>
                      <a:pt x="141" y="111"/>
                    </a:lnTo>
                    <a:lnTo>
                      <a:pt x="141" y="116"/>
                    </a:lnTo>
                    <a:lnTo>
                      <a:pt x="136" y="116"/>
                    </a:lnTo>
                    <a:lnTo>
                      <a:pt x="131" y="116"/>
                    </a:lnTo>
                    <a:lnTo>
                      <a:pt x="126" y="116"/>
                    </a:lnTo>
                    <a:lnTo>
                      <a:pt x="121" y="116"/>
                    </a:lnTo>
                    <a:lnTo>
                      <a:pt x="121" y="122"/>
                    </a:lnTo>
                    <a:lnTo>
                      <a:pt x="121" y="127"/>
                    </a:lnTo>
                    <a:lnTo>
                      <a:pt x="126" y="127"/>
                    </a:lnTo>
                    <a:lnTo>
                      <a:pt x="126" y="132"/>
                    </a:lnTo>
                    <a:lnTo>
                      <a:pt x="126" y="142"/>
                    </a:lnTo>
                    <a:lnTo>
                      <a:pt x="131" y="152"/>
                    </a:lnTo>
                    <a:lnTo>
                      <a:pt x="126" y="157"/>
                    </a:lnTo>
                    <a:lnTo>
                      <a:pt x="126" y="162"/>
                    </a:lnTo>
                    <a:lnTo>
                      <a:pt x="126" y="172"/>
                    </a:lnTo>
                    <a:lnTo>
                      <a:pt x="126" y="177"/>
                    </a:lnTo>
                    <a:lnTo>
                      <a:pt x="126" y="182"/>
                    </a:lnTo>
                    <a:lnTo>
                      <a:pt x="131" y="187"/>
                    </a:lnTo>
                    <a:lnTo>
                      <a:pt x="131" y="192"/>
                    </a:lnTo>
                    <a:lnTo>
                      <a:pt x="126" y="192"/>
                    </a:lnTo>
                    <a:lnTo>
                      <a:pt x="121" y="197"/>
                    </a:lnTo>
                    <a:lnTo>
                      <a:pt x="116" y="202"/>
                    </a:lnTo>
                    <a:lnTo>
                      <a:pt x="116" y="212"/>
                    </a:lnTo>
                    <a:lnTo>
                      <a:pt x="116" y="217"/>
                    </a:lnTo>
                    <a:lnTo>
                      <a:pt x="116" y="228"/>
                    </a:lnTo>
                    <a:lnTo>
                      <a:pt x="116" y="238"/>
                    </a:lnTo>
                    <a:lnTo>
                      <a:pt x="116" y="243"/>
                    </a:lnTo>
                    <a:lnTo>
                      <a:pt x="116" y="248"/>
                    </a:lnTo>
                    <a:lnTo>
                      <a:pt x="111" y="253"/>
                    </a:lnTo>
                    <a:lnTo>
                      <a:pt x="106" y="258"/>
                    </a:lnTo>
                    <a:lnTo>
                      <a:pt x="101" y="263"/>
                    </a:lnTo>
                    <a:lnTo>
                      <a:pt x="96" y="263"/>
                    </a:lnTo>
                    <a:lnTo>
                      <a:pt x="96" y="268"/>
                    </a:lnTo>
                    <a:lnTo>
                      <a:pt x="96" y="273"/>
                    </a:lnTo>
                    <a:lnTo>
                      <a:pt x="96" y="278"/>
                    </a:lnTo>
                    <a:lnTo>
                      <a:pt x="91" y="283"/>
                    </a:lnTo>
                    <a:lnTo>
                      <a:pt x="91" y="293"/>
                    </a:lnTo>
                    <a:lnTo>
                      <a:pt x="86" y="298"/>
                    </a:lnTo>
                    <a:lnTo>
                      <a:pt x="86" y="308"/>
                    </a:lnTo>
                    <a:lnTo>
                      <a:pt x="86" y="318"/>
                    </a:lnTo>
                    <a:lnTo>
                      <a:pt x="86" y="324"/>
                    </a:lnTo>
                    <a:lnTo>
                      <a:pt x="80" y="329"/>
                    </a:lnTo>
                    <a:lnTo>
                      <a:pt x="80" y="339"/>
                    </a:lnTo>
                    <a:lnTo>
                      <a:pt x="80" y="349"/>
                    </a:lnTo>
                    <a:lnTo>
                      <a:pt x="75" y="354"/>
                    </a:lnTo>
                    <a:lnTo>
                      <a:pt x="70" y="359"/>
                    </a:lnTo>
                    <a:lnTo>
                      <a:pt x="70" y="369"/>
                    </a:lnTo>
                    <a:lnTo>
                      <a:pt x="70" y="374"/>
                    </a:lnTo>
                    <a:lnTo>
                      <a:pt x="65" y="379"/>
                    </a:lnTo>
                    <a:lnTo>
                      <a:pt x="60" y="384"/>
                    </a:lnTo>
                    <a:lnTo>
                      <a:pt x="60" y="394"/>
                    </a:lnTo>
                    <a:lnTo>
                      <a:pt x="55" y="404"/>
                    </a:lnTo>
                    <a:lnTo>
                      <a:pt x="50" y="409"/>
                    </a:lnTo>
                    <a:lnTo>
                      <a:pt x="40" y="425"/>
                    </a:lnTo>
                    <a:lnTo>
                      <a:pt x="40" y="430"/>
                    </a:lnTo>
                    <a:lnTo>
                      <a:pt x="35" y="435"/>
                    </a:lnTo>
                    <a:lnTo>
                      <a:pt x="35" y="440"/>
                    </a:lnTo>
                    <a:lnTo>
                      <a:pt x="25" y="440"/>
                    </a:lnTo>
                    <a:close/>
                  </a:path>
                </a:pathLst>
              </a:custGeom>
              <a:solidFill>
                <a:srgbClr val="009900"/>
              </a:solidFill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CO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sp>
        <p:nvSpPr>
          <p:cNvPr id="11286" name="Text Box 73"/>
          <p:cNvSpPr txBox="1">
            <a:spLocks noChangeArrowheads="1"/>
          </p:cNvSpPr>
          <p:nvPr/>
        </p:nvSpPr>
        <p:spPr bwMode="auto">
          <a:xfrm>
            <a:off x="250825" y="6572250"/>
            <a:ext cx="3687763" cy="2270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1450" indent="-171450" eaLnBrk="0" hangingPunct="0">
              <a:lnSpc>
                <a:spcPct val="80000"/>
              </a:lnSpc>
              <a:spcBef>
                <a:spcPct val="50000"/>
              </a:spcBef>
              <a:buFont typeface="Tahoma" pitchFamily="34" charset="0"/>
              <a:buNone/>
            </a:pPr>
            <a:r>
              <a:rPr lang="es-ES" sz="1100" dirty="0">
                <a:latin typeface="Tahoma" pitchFamily="34" charset="0"/>
                <a:ea typeface="Tahoma" pitchFamily="34" charset="0"/>
                <a:cs typeface="Tahoma" pitchFamily="34" charset="0"/>
              </a:rPr>
              <a:t>Fuente: Proyecciones Censo DANE 2005, para </a:t>
            </a:r>
            <a:r>
              <a:rPr lang="es-ES" sz="1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2015  </a:t>
            </a:r>
            <a:endParaRPr lang="es-ES" sz="11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604" t="53017" r="45321" b="9968"/>
          <a:stretch/>
        </p:blipFill>
        <p:spPr bwMode="auto">
          <a:xfrm>
            <a:off x="4283968" y="117121"/>
            <a:ext cx="4765165" cy="1142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Rectangle 2"/>
          <p:cNvSpPr>
            <a:spLocks noChangeArrowheads="1"/>
          </p:cNvSpPr>
          <p:nvPr/>
        </p:nvSpPr>
        <p:spPr bwMode="auto">
          <a:xfrm>
            <a:off x="4429124" y="332656"/>
            <a:ext cx="4463355" cy="7920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r" fontAlgn="auto">
              <a:spcAft>
                <a:spcPts val="0"/>
              </a:spcAft>
              <a:defRPr/>
            </a:pPr>
            <a:r>
              <a:rPr lang="es-ES_tradnl" sz="3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Colombia un país de contrastes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76259" name="Group 3"/>
          <p:cNvGraphicFramePr>
            <a:graphicFrameLocks noGrp="1"/>
          </p:cNvGraphicFramePr>
          <p:nvPr/>
        </p:nvGraphicFramePr>
        <p:xfrm>
          <a:off x="4564707" y="2420888"/>
          <a:ext cx="3895725" cy="1947573"/>
        </p:xfrm>
        <a:graphic>
          <a:graphicData uri="http://schemas.openxmlformats.org/drawingml/2006/table">
            <a:tbl>
              <a:tblPr/>
              <a:tblGrid>
                <a:gridCol w="2317750"/>
                <a:gridCol w="1577975"/>
              </a:tblGrid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97A6"/>
                          </a:solidFill>
                          <a:effectLst/>
                          <a:latin typeface="Tahoma" pitchFamily="34" charset="0"/>
                        </a:rPr>
                        <a:t>Razas</a:t>
                      </a:r>
                    </a:p>
                  </a:txBody>
                  <a:tcPr marL="90000" marR="90000" marT="36000" marB="3600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36000" marB="3600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Mestiza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86.0%</a:t>
                      </a: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Negra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ahoma" pitchFamily="34" charset="0"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10.6%</a:t>
                      </a: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Indígena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ahoma" pitchFamily="34" charset="0"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3.4%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ROM </a:t>
                      </a: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(Gitanos)</a:t>
                      </a:r>
                    </a:p>
                  </a:txBody>
                  <a:tcPr marL="90000" marR="90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ahoma" pitchFamily="34" charset="0"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0.01%</a:t>
                      </a:r>
                    </a:p>
                  </a:txBody>
                  <a:tcPr marL="90000" marR="90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" name="17 Grupo"/>
          <p:cNvGrpSpPr/>
          <p:nvPr/>
        </p:nvGrpSpPr>
        <p:grpSpPr>
          <a:xfrm>
            <a:off x="73025" y="1413545"/>
            <a:ext cx="4248150" cy="5040313"/>
            <a:chOff x="73025" y="1413545"/>
            <a:chExt cx="4248150" cy="5040313"/>
          </a:xfrm>
        </p:grpSpPr>
        <p:pic>
          <p:nvPicPr>
            <p:cNvPr id="12290" name="Picture 79" descr="mapa-colombia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5288" y="1413545"/>
              <a:ext cx="3925887" cy="5040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1" name="Picture 8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97025" y="1904083"/>
              <a:ext cx="598488" cy="52228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12292" name="Picture 8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52500" y="3591595"/>
              <a:ext cx="523875" cy="41433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12293" name="Picture 8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452688" y="5229895"/>
              <a:ext cx="439737" cy="6477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12294" name="Picture 8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958975" y="3572545"/>
              <a:ext cx="596900" cy="4127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12295" name="Picture 84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255713" y="2781970"/>
              <a:ext cx="390525" cy="50482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12296" name="Picture 85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852488" y="4407570"/>
              <a:ext cx="403225" cy="60642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12297" name="Picture 86" descr="Estampa_llanero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086100" y="3820195"/>
              <a:ext cx="622300" cy="452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18" name="Text Box 26"/>
            <p:cNvSpPr txBox="1">
              <a:spLocks noChangeArrowheads="1"/>
            </p:cNvSpPr>
            <p:nvPr/>
          </p:nvSpPr>
          <p:spPr bwMode="auto">
            <a:xfrm>
              <a:off x="179388" y="6215733"/>
              <a:ext cx="3097212" cy="23812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71450" indent="-171450" eaLnBrk="0" hangingPunct="0">
                <a:lnSpc>
                  <a:spcPct val="80000"/>
                </a:lnSpc>
                <a:spcBef>
                  <a:spcPct val="50000"/>
                </a:spcBef>
                <a:buFont typeface="Tahoma" pitchFamily="34" charset="0"/>
                <a:buNone/>
              </a:pPr>
              <a:r>
                <a:rPr lang="es-ES" sz="1200">
                  <a:latin typeface="Tahoma" pitchFamily="34" charset="0"/>
                  <a:ea typeface="Tahoma" pitchFamily="34" charset="0"/>
                  <a:cs typeface="Tahoma" pitchFamily="34" charset="0"/>
                </a:rPr>
                <a:t>Fuente: Censo DANE 2005</a:t>
              </a:r>
            </a:p>
          </p:txBody>
        </p:sp>
        <p:sp>
          <p:nvSpPr>
            <p:cNvPr id="12319" name="Text Box 87"/>
            <p:cNvSpPr txBox="1">
              <a:spLocks noChangeArrowheads="1"/>
            </p:cNvSpPr>
            <p:nvPr/>
          </p:nvSpPr>
          <p:spPr bwMode="auto">
            <a:xfrm>
              <a:off x="1260475" y="1484983"/>
              <a:ext cx="1150938" cy="2444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762000" eaLnBrk="0" hangingPunct="0"/>
              <a:r>
                <a:rPr lang="es-ES_tradnl" sz="1000">
                  <a:latin typeface="Tahoma" pitchFamily="34" charset="0"/>
                  <a:ea typeface="Tahoma" pitchFamily="34" charset="0"/>
                  <a:cs typeface="Tahoma" pitchFamily="34" charset="0"/>
                </a:rPr>
                <a:t>Mar Caribe</a:t>
              </a:r>
            </a:p>
          </p:txBody>
        </p:sp>
        <p:sp>
          <p:nvSpPr>
            <p:cNvPr id="12320" name="Text Box 88"/>
            <p:cNvSpPr txBox="1">
              <a:spLocks noChangeArrowheads="1"/>
            </p:cNvSpPr>
            <p:nvPr/>
          </p:nvSpPr>
          <p:spPr bwMode="auto">
            <a:xfrm>
              <a:off x="2616200" y="2535908"/>
              <a:ext cx="1092200" cy="2444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762000" eaLnBrk="0" hangingPunct="0"/>
              <a:r>
                <a:rPr lang="es-ES_tradnl" sz="1000">
                  <a:latin typeface="Tahoma" pitchFamily="34" charset="0"/>
                  <a:ea typeface="Tahoma" pitchFamily="34" charset="0"/>
                  <a:cs typeface="Tahoma" pitchFamily="34" charset="0"/>
                </a:rPr>
                <a:t>Venezuela</a:t>
              </a:r>
            </a:p>
          </p:txBody>
        </p:sp>
        <p:sp>
          <p:nvSpPr>
            <p:cNvPr id="12321" name="Text Box 89"/>
            <p:cNvSpPr txBox="1">
              <a:spLocks noChangeArrowheads="1"/>
            </p:cNvSpPr>
            <p:nvPr/>
          </p:nvSpPr>
          <p:spPr bwMode="auto">
            <a:xfrm>
              <a:off x="3654425" y="5128295"/>
              <a:ext cx="485775" cy="2444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762000" eaLnBrk="0" hangingPunct="0"/>
              <a:r>
                <a:rPr lang="es-ES_tradnl" sz="1000">
                  <a:latin typeface="Tahoma" pitchFamily="34" charset="0"/>
                  <a:ea typeface="Tahoma" pitchFamily="34" charset="0"/>
                  <a:cs typeface="Tahoma" pitchFamily="34" charset="0"/>
                </a:rPr>
                <a:t>Brasil</a:t>
              </a:r>
            </a:p>
          </p:txBody>
        </p:sp>
        <p:sp>
          <p:nvSpPr>
            <p:cNvPr id="12322" name="Text Box 90"/>
            <p:cNvSpPr txBox="1">
              <a:spLocks noChangeArrowheads="1"/>
            </p:cNvSpPr>
            <p:nvPr/>
          </p:nvSpPr>
          <p:spPr bwMode="auto">
            <a:xfrm>
              <a:off x="1403350" y="5344195"/>
              <a:ext cx="438150" cy="2444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762000" eaLnBrk="0" hangingPunct="0"/>
              <a:r>
                <a:rPr lang="es-ES_tradnl" sz="1000">
                  <a:latin typeface="Tahoma" pitchFamily="34" charset="0"/>
                  <a:ea typeface="Tahoma" pitchFamily="34" charset="0"/>
                  <a:cs typeface="Tahoma" pitchFamily="34" charset="0"/>
                </a:rPr>
                <a:t>Perú</a:t>
              </a:r>
            </a:p>
          </p:txBody>
        </p:sp>
        <p:sp>
          <p:nvSpPr>
            <p:cNvPr id="12323" name="Text Box 91"/>
            <p:cNvSpPr txBox="1">
              <a:spLocks noChangeArrowheads="1"/>
            </p:cNvSpPr>
            <p:nvPr/>
          </p:nvSpPr>
          <p:spPr bwMode="auto">
            <a:xfrm>
              <a:off x="73025" y="3248695"/>
              <a:ext cx="827088" cy="3968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762000" eaLnBrk="0" hangingPunct="0"/>
              <a:r>
                <a:rPr lang="es-ES_tradnl" sz="1000">
                  <a:latin typeface="Tahoma" pitchFamily="34" charset="0"/>
                  <a:ea typeface="Tahoma" pitchFamily="34" charset="0"/>
                  <a:cs typeface="Tahoma" pitchFamily="34" charset="0"/>
                </a:rPr>
                <a:t>Océano Pacifico</a:t>
              </a:r>
            </a:p>
          </p:txBody>
        </p:sp>
      </p:grp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604" t="53017" r="45321" b="9968"/>
          <a:stretch/>
        </p:blipFill>
        <p:spPr bwMode="auto">
          <a:xfrm>
            <a:off x="4283968" y="117121"/>
            <a:ext cx="4765165" cy="1142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4429124" y="332656"/>
            <a:ext cx="4463355" cy="7920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r" fontAlgn="auto">
              <a:spcAft>
                <a:spcPts val="0"/>
              </a:spcAft>
              <a:defRPr/>
            </a:pPr>
            <a:r>
              <a:rPr lang="es-ES_tradnl" sz="3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Colombia un país de contrastes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604" t="53017" r="45321" b="9968"/>
          <a:stretch/>
        </p:blipFill>
        <p:spPr bwMode="auto">
          <a:xfrm>
            <a:off x="1682558" y="2317911"/>
            <a:ext cx="5778883" cy="1142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035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339752" y="2420888"/>
            <a:ext cx="4464050" cy="1008062"/>
          </a:xfrm>
          <a:noFill/>
          <a:ln/>
        </p:spPr>
        <p:txBody>
          <a:bodyPr lIns="90488" tIns="44450" rIns="90488" bIns="44450"/>
          <a:lstStyle/>
          <a:p>
            <a:pPr algn="ctr"/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COLOMBIA</a:t>
            </a:r>
          </a:p>
        </p:txBody>
      </p:sp>
      <p:sp>
        <p:nvSpPr>
          <p:cNvPr id="138035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851920" y="4487863"/>
            <a:ext cx="5076825" cy="741362"/>
          </a:xfrm>
          <a:noFill/>
          <a:ln/>
        </p:spPr>
        <p:txBody>
          <a:bodyPr lIns="90488" tIns="44450" rIns="90488" bIns="44450"/>
          <a:lstStyle/>
          <a:p>
            <a:pPr marL="609600" indent="-609600" algn="ctr" defTabSz="762000">
              <a:lnSpc>
                <a:spcPct val="90000"/>
              </a:lnSpc>
              <a:buNone/>
            </a:pPr>
            <a:r>
              <a:rPr lang="es-ES_tradnl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Descentralización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04" name="Rectangle 6"/>
          <p:cNvSpPr>
            <a:spLocks noChangeArrowheads="1"/>
          </p:cNvSpPr>
          <p:nvPr/>
        </p:nvSpPr>
        <p:spPr bwMode="auto">
          <a:xfrm>
            <a:off x="467544" y="1196752"/>
            <a:ext cx="8064896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23900" lvl="1" indent="-266700" algn="just">
              <a:spcBef>
                <a:spcPct val="0"/>
              </a:spcBef>
              <a:buFontTx/>
              <a:buNone/>
            </a:pPr>
            <a:endParaRPr lang="es-ES_tradnl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>
              <a:spcBef>
                <a:spcPct val="0"/>
              </a:spcBef>
              <a:buFontTx/>
              <a:buNone/>
            </a:pPr>
            <a:r>
              <a:rPr lang="es-E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Transferencia de </a:t>
            </a:r>
            <a:r>
              <a:rPr lang="es-ES" sz="2000" b="1" dirty="0">
                <a:solidFill>
                  <a:srgbClr val="2897A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responsabilidades</a:t>
            </a:r>
            <a:r>
              <a:rPr lang="es-ES" sz="2000" dirty="0">
                <a:solidFill>
                  <a:srgbClr val="15E1D7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s-E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ó </a:t>
            </a:r>
            <a:r>
              <a:rPr lang="es-ES" sz="2000" b="1" dirty="0">
                <a:solidFill>
                  <a:srgbClr val="2897A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competencias</a:t>
            </a:r>
            <a:r>
              <a:rPr lang="es-ES" sz="2000" dirty="0">
                <a:solidFill>
                  <a:srgbClr val="2897A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s-E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a departamentos o municipios, que antes eran asumidas por </a:t>
            </a:r>
            <a:r>
              <a:rPr lang="es-E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la Nación</a:t>
            </a:r>
            <a:endParaRPr lang="es-E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es-ES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723900" lvl="1" indent="-266700" algn="just">
              <a:spcBef>
                <a:spcPct val="0"/>
              </a:spcBef>
              <a:buFontTx/>
              <a:buChar char="-"/>
            </a:pPr>
            <a:r>
              <a:rPr lang="es-ES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Ley 10 de 1990</a:t>
            </a:r>
          </a:p>
          <a:p>
            <a:pPr marL="723900" lvl="1" indent="-266700" algn="just">
              <a:spcBef>
                <a:spcPct val="0"/>
              </a:spcBef>
              <a:buFontTx/>
              <a:buChar char="-"/>
            </a:pPr>
            <a:r>
              <a:rPr lang="es-ES_tradnl" b="1" dirty="0">
                <a:solidFill>
                  <a:srgbClr val="2897A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Constitución política de 1991</a:t>
            </a:r>
          </a:p>
          <a:p>
            <a:pPr marL="723900" lvl="1" indent="-266700" algn="just">
              <a:spcBef>
                <a:spcPct val="0"/>
              </a:spcBef>
              <a:buFontTx/>
              <a:buChar char="-"/>
            </a:pPr>
            <a:r>
              <a:rPr lang="es-ES_tradnl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Ley </a:t>
            </a:r>
            <a:r>
              <a:rPr lang="es-ES_tradnl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100 de </a:t>
            </a:r>
            <a:r>
              <a:rPr lang="es-ES_tradnl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1993</a:t>
            </a:r>
          </a:p>
          <a:p>
            <a:pPr marL="723900" lvl="1" indent="-266700" algn="just">
              <a:spcBef>
                <a:spcPct val="0"/>
              </a:spcBef>
              <a:buFontTx/>
              <a:buChar char="-"/>
            </a:pPr>
            <a:r>
              <a:rPr lang="es-ES_tradnl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Ley 136 de 1994</a:t>
            </a:r>
          </a:p>
          <a:p>
            <a:pPr marL="723900" lvl="1" indent="-266700" algn="just">
              <a:spcBef>
                <a:spcPct val="0"/>
              </a:spcBef>
              <a:buFontTx/>
              <a:buChar char="-"/>
            </a:pPr>
            <a:r>
              <a:rPr lang="es-ES_tradnl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Ley 617 de 2000</a:t>
            </a:r>
            <a:endParaRPr lang="es-ES_tradnl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723900" lvl="1" indent="-266700" algn="just">
              <a:spcBef>
                <a:spcPct val="0"/>
              </a:spcBef>
              <a:buFontTx/>
              <a:buChar char="-"/>
            </a:pPr>
            <a:r>
              <a:rPr lang="es-ES_tradnl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Ley 715 de 2001</a:t>
            </a:r>
          </a:p>
          <a:p>
            <a:pPr marL="723900" lvl="1" indent="-266700" algn="just">
              <a:spcBef>
                <a:spcPct val="0"/>
              </a:spcBef>
              <a:buFontTx/>
              <a:buChar char="-"/>
            </a:pPr>
            <a:r>
              <a:rPr lang="es-ES_tradnl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Ley 1122 de </a:t>
            </a:r>
            <a:r>
              <a:rPr lang="es-ES_tradnl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2008</a:t>
            </a:r>
          </a:p>
          <a:p>
            <a:pPr marL="723900" lvl="1" indent="-266700" algn="just">
              <a:spcBef>
                <a:spcPct val="0"/>
              </a:spcBef>
              <a:buFontTx/>
              <a:buChar char="-"/>
            </a:pPr>
            <a:r>
              <a:rPr lang="es-ES_tradnl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Ley 1438 de 2011</a:t>
            </a:r>
          </a:p>
          <a:p>
            <a:pPr marL="723900" lvl="1" indent="-266700" algn="just">
              <a:spcBef>
                <a:spcPct val="0"/>
              </a:spcBef>
              <a:buFontTx/>
              <a:buChar char="-"/>
            </a:pPr>
            <a:r>
              <a:rPr lang="es-ES_tradnl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Ley 1450 de 2011 </a:t>
            </a:r>
            <a:r>
              <a:rPr lang="es-ES_tradn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(Plan de Desarrollo)</a:t>
            </a:r>
          </a:p>
          <a:p>
            <a:pPr marL="723900" lvl="1" indent="-266700" algn="just">
              <a:spcBef>
                <a:spcPct val="0"/>
              </a:spcBef>
              <a:buFontTx/>
              <a:buChar char="-"/>
            </a:pPr>
            <a:r>
              <a:rPr lang="es-ES_tradnl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Ley 1454 de 2011 </a:t>
            </a:r>
            <a:r>
              <a:rPr lang="es-ES_tradn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(Ordenamiento Territorial)</a:t>
            </a:r>
          </a:p>
          <a:p>
            <a:pPr marL="723900" lvl="1" indent="-266700" algn="just">
              <a:spcBef>
                <a:spcPct val="0"/>
              </a:spcBef>
              <a:buFontTx/>
              <a:buChar char="-"/>
            </a:pPr>
            <a:r>
              <a:rPr lang="es-ES_tradnl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Ley 1164 de 2011 </a:t>
            </a:r>
            <a:r>
              <a:rPr lang="es-ES_tradn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(Talento Humano en salud)</a:t>
            </a:r>
          </a:p>
          <a:p>
            <a:pPr marL="723900" lvl="1" indent="-266700" algn="just">
              <a:spcBef>
                <a:spcPct val="0"/>
              </a:spcBef>
              <a:buFontTx/>
              <a:buChar char="-"/>
            </a:pPr>
            <a:r>
              <a:rPr lang="es-ES_tradnl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Ley 1530 de 2012 </a:t>
            </a:r>
            <a:r>
              <a:rPr lang="es-ES_tradn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(Ley de Regalías)</a:t>
            </a:r>
          </a:p>
          <a:p>
            <a:pPr marL="723900" lvl="1" indent="-266700" algn="just">
              <a:spcBef>
                <a:spcPct val="0"/>
              </a:spcBef>
              <a:buFontTx/>
              <a:buChar char="-"/>
            </a:pPr>
            <a:r>
              <a:rPr lang="es-ES_tradnl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Ley 1617 de 2013 </a:t>
            </a:r>
            <a:r>
              <a:rPr lang="es-ES_tradn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(Ley de Distritos)</a:t>
            </a:r>
          </a:p>
          <a:p>
            <a:pPr marL="723900" lvl="1" indent="-266700" algn="just">
              <a:spcBef>
                <a:spcPct val="0"/>
              </a:spcBef>
              <a:buFontTx/>
              <a:buChar char="-"/>
            </a:pPr>
            <a:r>
              <a:rPr lang="es-CO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Ley 1751 de 2015 </a:t>
            </a:r>
            <a:r>
              <a:rPr lang="es-CO" sz="1600" dirty="0" smtClean="0"/>
              <a:t> (Ley Estatutaria de la Salud)</a:t>
            </a:r>
          </a:p>
          <a:p>
            <a:pPr marL="723900" lvl="1" indent="-266700" algn="just">
              <a:spcBef>
                <a:spcPct val="0"/>
              </a:spcBef>
              <a:buFontTx/>
              <a:buChar char="-"/>
            </a:pPr>
            <a:r>
              <a:rPr lang="es-CO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Ley 1753 de 2015</a:t>
            </a:r>
            <a:r>
              <a:rPr lang="es-CO" sz="1600" dirty="0" smtClean="0"/>
              <a:t>. (Plan Nacional de Desarrollo)</a:t>
            </a:r>
            <a:endParaRPr lang="es-ES_tradnl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604" t="53017" r="45321" b="9968"/>
          <a:stretch/>
        </p:blipFill>
        <p:spPr bwMode="auto">
          <a:xfrm>
            <a:off x="4571926" y="54380"/>
            <a:ext cx="4464570" cy="1070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5665695" y="188640"/>
            <a:ext cx="301076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ct val="0"/>
              </a:spcBef>
              <a:buFontTx/>
              <a:buNone/>
            </a:pPr>
            <a:r>
              <a:rPr lang="es-ES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Descentralización </a:t>
            </a:r>
            <a:endParaRPr lang="es-ES" sz="2400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es-ES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administrativa</a:t>
            </a:r>
            <a:endParaRPr lang="es-ES_tradnl" sz="2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14657</TotalTime>
  <Words>2466</Words>
  <Application>Microsoft Office PowerPoint</Application>
  <PresentationFormat>Carta (216 x 279 mm)</PresentationFormat>
  <Paragraphs>591</Paragraphs>
  <Slides>45</Slides>
  <Notes>38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Títulos de diapositiva</vt:lpstr>
      </vt:variant>
      <vt:variant>
        <vt:i4>45</vt:i4>
      </vt:variant>
    </vt:vector>
  </HeadingPairs>
  <TitlesOfParts>
    <vt:vector size="49" baseType="lpstr">
      <vt:lpstr>Tema de Office</vt:lpstr>
      <vt:lpstr>Diseño personalizado</vt:lpstr>
      <vt:lpstr>1_Diseño personalizado</vt:lpstr>
      <vt:lpstr>1_Tema de Office</vt:lpstr>
      <vt:lpstr>Diapositiva 1</vt:lpstr>
      <vt:lpstr>Diapositiva 2</vt:lpstr>
      <vt:lpstr>COLOMBIA</vt:lpstr>
      <vt:lpstr>Diapositiva 4</vt:lpstr>
      <vt:lpstr>Diapositiva 5</vt:lpstr>
      <vt:lpstr>Diapositiva 6</vt:lpstr>
      <vt:lpstr>Diapositiva 7</vt:lpstr>
      <vt:lpstr>COLOMBIA</vt:lpstr>
      <vt:lpstr>Diapositiva 9</vt:lpstr>
      <vt:lpstr>Diapositiva 10</vt:lpstr>
      <vt:lpstr>COLOMBIA</vt:lpstr>
      <vt:lpstr>Diapositiva 12</vt:lpstr>
      <vt:lpstr>Envejecimiento</vt:lpstr>
      <vt:lpstr>Diapositiva 14</vt:lpstr>
      <vt:lpstr>Diapositiva 15</vt:lpstr>
      <vt:lpstr>COLOMBIA</vt:lpstr>
      <vt:lpstr>Cobertura muy cercana a la universalización (97%) </vt:lpstr>
      <vt:lpstr>Diapositiva 18</vt:lpstr>
      <vt:lpstr>Diapositiva 19</vt:lpstr>
      <vt:lpstr>Diapositiva 20</vt:lpstr>
      <vt:lpstr>COLOMBIA</vt:lpstr>
      <vt:lpstr>Diapositiva 22</vt:lpstr>
      <vt:lpstr>Mayor cobertura: Menor desigualdad</vt:lpstr>
      <vt:lpstr>Diapositiva 24</vt:lpstr>
      <vt:lpstr>No es suficiente con tener acceso, es necesario tener servicios de salud con calidad, oportunidad y continuidad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canguloc</dc:creator>
  <cp:lastModifiedBy>CarmenA</cp:lastModifiedBy>
  <cp:revision>970</cp:revision>
  <dcterms:created xsi:type="dcterms:W3CDTF">2012-09-03T14:34:27Z</dcterms:created>
  <dcterms:modified xsi:type="dcterms:W3CDTF">2015-10-21T07:33:18Z</dcterms:modified>
</cp:coreProperties>
</file>